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1352" r:id="rId2"/>
    <p:sldId id="1652" r:id="rId3"/>
    <p:sldId id="1753" r:id="rId4"/>
    <p:sldId id="1769" r:id="rId5"/>
    <p:sldId id="1720" r:id="rId6"/>
    <p:sldId id="1705" r:id="rId7"/>
    <p:sldId id="1764" r:id="rId8"/>
    <p:sldId id="1771" r:id="rId9"/>
    <p:sldId id="1770" r:id="rId10"/>
    <p:sldId id="784" r:id="rId11"/>
    <p:sldId id="1699" r:id="rId12"/>
    <p:sldId id="736" r:id="rId13"/>
    <p:sldId id="1772" r:id="rId14"/>
    <p:sldId id="1774" r:id="rId15"/>
    <p:sldId id="1765" r:id="rId16"/>
    <p:sldId id="1775" r:id="rId17"/>
    <p:sldId id="1760" r:id="rId18"/>
    <p:sldId id="1776" r:id="rId19"/>
    <p:sldId id="1763" r:id="rId20"/>
    <p:sldId id="1759" r:id="rId21"/>
    <p:sldId id="1767" r:id="rId22"/>
    <p:sldId id="258" r:id="rId23"/>
    <p:sldId id="1754" r:id="rId24"/>
    <p:sldId id="1700" r:id="rId25"/>
    <p:sldId id="1777" r:id="rId26"/>
    <p:sldId id="1756" r:id="rId27"/>
    <p:sldId id="1704" r:id="rId28"/>
    <p:sldId id="1752" r:id="rId29"/>
    <p:sldId id="1702" r:id="rId30"/>
    <p:sldId id="1766" r:id="rId31"/>
    <p:sldId id="1703" r:id="rId32"/>
    <p:sldId id="779" r:id="rId33"/>
    <p:sldId id="1768" r:id="rId34"/>
    <p:sldId id="1778" r:id="rId35"/>
    <p:sldId id="1773" r:id="rId36"/>
    <p:sldId id="1757" r:id="rId37"/>
    <p:sldId id="774" r:id="rId38"/>
    <p:sldId id="820" r:id="rId39"/>
    <p:sldId id="1762" r:id="rId40"/>
    <p:sldId id="1633" r:id="rId41"/>
    <p:sldId id="1734" r:id="rId42"/>
    <p:sldId id="1779" r:id="rId43"/>
    <p:sldId id="1712" r:id="rId44"/>
    <p:sldId id="1738" r:id="rId45"/>
    <p:sldId id="1750" r:id="rId46"/>
    <p:sldId id="1739" r:id="rId47"/>
    <p:sldId id="1748" r:id="rId48"/>
    <p:sldId id="1740" r:id="rId49"/>
  </p:sldIdLst>
  <p:sldSz cx="9144000" cy="5143500" type="screen16x9"/>
  <p:notesSz cx="9144000" cy="6858000"/>
  <p:defaultTextStyle>
    <a:defPPr>
      <a:defRPr lang="en-US"/>
    </a:defPPr>
    <a:lvl1pPr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1pPr>
    <a:lvl2pPr marL="457200"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2pPr>
    <a:lvl3pPr marL="914400"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3pPr>
    <a:lvl4pPr marL="1371600"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4pPr>
    <a:lvl5pPr marL="1828800"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3025FF"/>
    <a:srgbClr val="AD0000"/>
    <a:srgbClr val="96060B"/>
    <a:srgbClr val="CAC9CA"/>
    <a:srgbClr val="848384"/>
    <a:srgbClr val="353535"/>
    <a:srgbClr val="181818"/>
    <a:srgbClr val="E2FDBE"/>
    <a:srgbClr val="FEF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5D403-830D-4A61-9966-B9ABDA91B0AF}" v="3" dt="2022-10-06T23:05:23.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035" autoAdjust="0"/>
    <p:restoredTop sz="95101" autoAdjust="0"/>
  </p:normalViewPr>
  <p:slideViewPr>
    <p:cSldViewPr snapToGrid="0">
      <p:cViewPr varScale="1">
        <p:scale>
          <a:sx n="89" d="100"/>
          <a:sy n="89" d="100"/>
        </p:scale>
        <p:origin x="176" y="1104"/>
      </p:cViewPr>
      <p:guideLst>
        <p:guide orient="horz" pos="1620"/>
        <p:guide pos="2880"/>
      </p:guideLst>
    </p:cSldViewPr>
  </p:slideViewPr>
  <p:outlineViewPr>
    <p:cViewPr>
      <p:scale>
        <a:sx n="33" d="100"/>
        <a:sy n="33" d="100"/>
      </p:scale>
      <p:origin x="352" y="38776"/>
    </p:cViewPr>
  </p:outlineViewPr>
  <p:notesTextViewPr>
    <p:cViewPr>
      <p:scale>
        <a:sx n="100" d="100"/>
        <a:sy n="100" d="100"/>
      </p:scale>
      <p:origin x="0" y="0"/>
    </p:cViewPr>
  </p:notesTextViewPr>
  <p:sorterViewPr>
    <p:cViewPr>
      <p:scale>
        <a:sx n="1" d="1"/>
        <a:sy n="1" d="1"/>
      </p:scale>
      <p:origin x="0" y="0"/>
    </p:cViewPr>
  </p:sorterViewPr>
  <p:notesViewPr>
    <p:cSldViewPr snapToObjects="1">
      <p:cViewPr varScale="1">
        <p:scale>
          <a:sx n="125" d="100"/>
          <a:sy n="125" d="100"/>
        </p:scale>
        <p:origin x="-3960" y="-11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SRET TAS" userId="257c181775a523eb" providerId="LiveId" clId="{2BD5D403-830D-4A61-9966-B9ABDA91B0AF}"/>
    <pc:docChg chg="undo redo custSel addSld delSld modSld sldOrd">
      <pc:chgData name="NUSRET TAS" userId="257c181775a523eb" providerId="LiveId" clId="{2BD5D403-830D-4A61-9966-B9ABDA91B0AF}" dt="2022-10-13T02:59:47.026" v="9204"/>
      <pc:docMkLst>
        <pc:docMk/>
      </pc:docMkLst>
      <pc:sldChg chg="addSp delSp modSp mod delAnim modAnim modNotesTx">
        <pc:chgData name="NUSRET TAS" userId="257c181775a523eb" providerId="LiveId" clId="{2BD5D403-830D-4A61-9966-B9ABDA91B0AF}" dt="2022-10-12T19:44:44.864" v="8793" actId="20577"/>
        <pc:sldMkLst>
          <pc:docMk/>
          <pc:sldMk cId="2206875810" sldId="258"/>
        </pc:sldMkLst>
        <pc:spChg chg="mod">
          <ac:chgData name="NUSRET TAS" userId="257c181775a523eb" providerId="LiveId" clId="{2BD5D403-830D-4A61-9966-B9ABDA91B0AF}" dt="2022-10-12T19:44:44.864" v="8793" actId="20577"/>
          <ac:spMkLst>
            <pc:docMk/>
            <pc:sldMk cId="2206875810" sldId="258"/>
            <ac:spMk id="3" creationId="{63945D5D-F8C3-4808-BE05-352E76C0F527}"/>
          </ac:spMkLst>
        </pc:spChg>
        <pc:spChg chg="add del mod">
          <ac:chgData name="NUSRET TAS" userId="257c181775a523eb" providerId="LiveId" clId="{2BD5D403-830D-4A61-9966-B9ABDA91B0AF}" dt="2022-10-12T16:55:39.117" v="7424" actId="478"/>
          <ac:spMkLst>
            <pc:docMk/>
            <pc:sldMk cId="2206875810" sldId="258"/>
            <ac:spMk id="4" creationId="{BA43E147-E89A-487E-9C0F-CAEC0B0DDB01}"/>
          </ac:spMkLst>
        </pc:spChg>
        <pc:spChg chg="mod">
          <ac:chgData name="NUSRET TAS" userId="257c181775a523eb" providerId="LiveId" clId="{2BD5D403-830D-4A61-9966-B9ABDA91B0AF}" dt="2022-10-12T18:32:46.916" v="8346" actId="20577"/>
          <ac:spMkLst>
            <pc:docMk/>
            <pc:sldMk cId="2206875810" sldId="258"/>
            <ac:spMk id="26" creationId="{F8DA13EA-A4FE-4BC8-A1A1-1C7E5687CA9E}"/>
          </ac:spMkLst>
        </pc:spChg>
      </pc:sldChg>
      <pc:sldChg chg="add del">
        <pc:chgData name="NUSRET TAS" userId="257c181775a523eb" providerId="LiveId" clId="{2BD5D403-830D-4A61-9966-B9ABDA91B0AF}" dt="2022-10-12T05:50:58.468" v="5363" actId="47"/>
        <pc:sldMkLst>
          <pc:docMk/>
          <pc:sldMk cId="3504053288" sldId="272"/>
        </pc:sldMkLst>
      </pc:sldChg>
      <pc:sldChg chg="addSp delSp modSp mod modTransition delAnim">
        <pc:chgData name="NUSRET TAS" userId="257c181775a523eb" providerId="LiveId" clId="{2BD5D403-830D-4A61-9966-B9ABDA91B0AF}" dt="2022-10-12T20:03:56.195" v="9173"/>
        <pc:sldMkLst>
          <pc:docMk/>
          <pc:sldMk cId="1859562901" sldId="703"/>
        </pc:sldMkLst>
        <pc:spChg chg="mod">
          <ac:chgData name="NUSRET TAS" userId="257c181775a523eb" providerId="LiveId" clId="{2BD5D403-830D-4A61-9966-B9ABDA91B0AF}" dt="2022-10-12T18:11:28.360" v="7716" actId="20577"/>
          <ac:spMkLst>
            <pc:docMk/>
            <pc:sldMk cId="1859562901" sldId="703"/>
            <ac:spMk id="2" creationId="{8A048885-CB17-9449-A3B7-602245B9D5E4}"/>
          </ac:spMkLst>
        </pc:spChg>
        <pc:spChg chg="del mod">
          <ac:chgData name="NUSRET TAS" userId="257c181775a523eb" providerId="LiveId" clId="{2BD5D403-830D-4A61-9966-B9ABDA91B0AF}" dt="2022-10-12T18:10:50.069" v="7679" actId="478"/>
          <ac:spMkLst>
            <pc:docMk/>
            <pc:sldMk cId="1859562901" sldId="703"/>
            <ac:spMk id="3" creationId="{A97A270E-517E-4C42-8AE9-5EB5BDC73C0F}"/>
          </ac:spMkLst>
        </pc:spChg>
        <pc:spChg chg="mod">
          <ac:chgData name="NUSRET TAS" userId="257c181775a523eb" providerId="LiveId" clId="{2BD5D403-830D-4A61-9966-B9ABDA91B0AF}" dt="2022-10-12T18:10:44.299" v="7673" actId="20577"/>
          <ac:spMkLst>
            <pc:docMk/>
            <pc:sldMk cId="1859562901" sldId="703"/>
            <ac:spMk id="7" creationId="{BB159A0F-6A59-204C-ABC5-497131042805}"/>
          </ac:spMkLst>
        </pc:spChg>
        <pc:spChg chg="mod">
          <ac:chgData name="NUSRET TAS" userId="257c181775a523eb" providerId="LiveId" clId="{2BD5D403-830D-4A61-9966-B9ABDA91B0AF}" dt="2022-10-12T18:10:47.634" v="7678" actId="20577"/>
          <ac:spMkLst>
            <pc:docMk/>
            <pc:sldMk cId="1859562901" sldId="703"/>
            <ac:spMk id="10" creationId="{518F9749-51C3-7346-B156-3A48799E4EE4}"/>
          </ac:spMkLst>
        </pc:spChg>
        <pc:picChg chg="add mod">
          <ac:chgData name="NUSRET TAS" userId="257c181775a523eb" providerId="LiveId" clId="{2BD5D403-830D-4A61-9966-B9ABDA91B0AF}" dt="2022-10-12T20:02:58.489" v="9157" actId="1076"/>
          <ac:picMkLst>
            <pc:docMk/>
            <pc:sldMk cId="1859562901" sldId="703"/>
            <ac:picMk id="5" creationId="{2C0FEBD7-DA5A-4E65-A85F-B0F0744A2772}"/>
          </ac:picMkLst>
        </pc:picChg>
        <pc:picChg chg="add mod">
          <ac:chgData name="NUSRET TAS" userId="257c181775a523eb" providerId="LiveId" clId="{2BD5D403-830D-4A61-9966-B9ABDA91B0AF}" dt="2022-10-12T20:03:34.013" v="9168" actId="1076"/>
          <ac:picMkLst>
            <pc:docMk/>
            <pc:sldMk cId="1859562901" sldId="703"/>
            <ac:picMk id="8" creationId="{28D00292-6F20-4F09-A2AC-9908D31C387F}"/>
          </ac:picMkLst>
        </pc:picChg>
        <pc:picChg chg="add mod">
          <ac:chgData name="NUSRET TAS" userId="257c181775a523eb" providerId="LiveId" clId="{2BD5D403-830D-4A61-9966-B9ABDA91B0AF}" dt="2022-10-12T20:03:09.772" v="9161" actId="1076"/>
          <ac:picMkLst>
            <pc:docMk/>
            <pc:sldMk cId="1859562901" sldId="703"/>
            <ac:picMk id="11" creationId="{126A14F7-D2C7-4FE9-9851-8B819414AFF6}"/>
          </ac:picMkLst>
        </pc:picChg>
        <pc:picChg chg="mod">
          <ac:chgData name="NUSRET TAS" userId="257c181775a523eb" providerId="LiveId" clId="{2BD5D403-830D-4A61-9966-B9ABDA91B0AF}" dt="2022-10-12T20:01:53.052" v="9152" actId="1076"/>
          <ac:picMkLst>
            <pc:docMk/>
            <pc:sldMk cId="1859562901" sldId="703"/>
            <ac:picMk id="12" creationId="{5F31904F-7EA0-48A0-B4B7-A6FE1FC09C1E}"/>
          </ac:picMkLst>
        </pc:picChg>
        <pc:picChg chg="mod">
          <ac:chgData name="NUSRET TAS" userId="257c181775a523eb" providerId="LiveId" clId="{2BD5D403-830D-4A61-9966-B9ABDA91B0AF}" dt="2022-10-12T20:01:35.738" v="9148" actId="14100"/>
          <ac:picMkLst>
            <pc:docMk/>
            <pc:sldMk cId="1859562901" sldId="703"/>
            <ac:picMk id="14" creationId="{4C37DCE8-443B-48F5-BBAA-D98D31C33B9E}"/>
          </ac:picMkLst>
        </pc:picChg>
        <pc:picChg chg="mod">
          <ac:chgData name="NUSRET TAS" userId="257c181775a523eb" providerId="LiveId" clId="{2BD5D403-830D-4A61-9966-B9ABDA91B0AF}" dt="2022-10-12T20:01:44.300" v="9150" actId="14100"/>
          <ac:picMkLst>
            <pc:docMk/>
            <pc:sldMk cId="1859562901" sldId="703"/>
            <ac:picMk id="15" creationId="{54C3F7BE-7180-479E-AE8C-5C138E012799}"/>
          </ac:picMkLst>
        </pc:picChg>
        <pc:picChg chg="add mod">
          <ac:chgData name="NUSRET TAS" userId="257c181775a523eb" providerId="LiveId" clId="{2BD5D403-830D-4A61-9966-B9ABDA91B0AF}" dt="2022-10-12T20:03:48.518" v="9172" actId="1076"/>
          <ac:picMkLst>
            <pc:docMk/>
            <pc:sldMk cId="1859562901" sldId="703"/>
            <ac:picMk id="16" creationId="{22B69DA2-AD91-4802-96F7-B3BDC655BDD7}"/>
          </ac:picMkLst>
        </pc:picChg>
      </pc:sldChg>
      <pc:sldChg chg="add del">
        <pc:chgData name="NUSRET TAS" userId="257c181775a523eb" providerId="LiveId" clId="{2BD5D403-830D-4A61-9966-B9ABDA91B0AF}" dt="2022-10-12T05:50:57.394" v="5362" actId="47"/>
        <pc:sldMkLst>
          <pc:docMk/>
          <pc:sldMk cId="3855991559" sldId="719"/>
        </pc:sldMkLst>
      </pc:sldChg>
      <pc:sldChg chg="addSp delSp modSp add del mod delAnim modAnim">
        <pc:chgData name="NUSRET TAS" userId="257c181775a523eb" providerId="LiveId" clId="{2BD5D403-830D-4A61-9966-B9ABDA91B0AF}" dt="2022-10-13T02:54:17.507" v="9191" actId="47"/>
        <pc:sldMkLst>
          <pc:docMk/>
          <pc:sldMk cId="866547716" sldId="725"/>
        </pc:sldMkLst>
        <pc:spChg chg="mod">
          <ac:chgData name="NUSRET TAS" userId="257c181775a523eb" providerId="LiveId" clId="{2BD5D403-830D-4A61-9966-B9ABDA91B0AF}" dt="2022-10-12T06:21:33.684" v="5482" actId="20577"/>
          <ac:spMkLst>
            <pc:docMk/>
            <pc:sldMk cId="866547716" sldId="725"/>
            <ac:spMk id="4" creationId="{A73908C0-F507-4B40-95A2-62143BAAA259}"/>
          </ac:spMkLst>
        </pc:spChg>
        <pc:spChg chg="mod">
          <ac:chgData name="NUSRET TAS" userId="257c181775a523eb" providerId="LiveId" clId="{2BD5D403-830D-4A61-9966-B9ABDA91B0AF}" dt="2022-10-12T06:32:21.606" v="5500" actId="1076"/>
          <ac:spMkLst>
            <pc:docMk/>
            <pc:sldMk cId="866547716" sldId="725"/>
            <ac:spMk id="7" creationId="{0C45C238-9637-8745-A3E7-22F94E7E895C}"/>
          </ac:spMkLst>
        </pc:spChg>
        <pc:spChg chg="mod">
          <ac:chgData name="NUSRET TAS" userId="257c181775a523eb" providerId="LiveId" clId="{2BD5D403-830D-4A61-9966-B9ABDA91B0AF}" dt="2022-10-12T06:17:41.794" v="5409" actId="14100"/>
          <ac:spMkLst>
            <pc:docMk/>
            <pc:sldMk cId="866547716" sldId="725"/>
            <ac:spMk id="9" creationId="{5165DF25-4E6F-4297-BA82-9EDAF9626D8B}"/>
          </ac:spMkLst>
        </pc:spChg>
        <pc:spChg chg="add mod">
          <ac:chgData name="NUSRET TAS" userId="257c181775a523eb" providerId="LiveId" clId="{2BD5D403-830D-4A61-9966-B9ABDA91B0AF}" dt="2022-10-12T06:32:47.201" v="5502" actId="1076"/>
          <ac:spMkLst>
            <pc:docMk/>
            <pc:sldMk cId="866547716" sldId="725"/>
            <ac:spMk id="12" creationId="{E4D354B0-4BC8-41EF-953F-1D77A8EFFBFA}"/>
          </ac:spMkLst>
        </pc:spChg>
        <pc:spChg chg="mod">
          <ac:chgData name="NUSRET TAS" userId="257c181775a523eb" providerId="LiveId" clId="{2BD5D403-830D-4A61-9966-B9ABDA91B0AF}" dt="2022-10-12T06:16:24.864" v="5393" actId="1076"/>
          <ac:spMkLst>
            <pc:docMk/>
            <pc:sldMk cId="866547716" sldId="725"/>
            <ac:spMk id="14" creationId="{A9ED11F9-4901-604C-9AA4-93D3F0D817F3}"/>
          </ac:spMkLst>
        </pc:spChg>
        <pc:spChg chg="mod">
          <ac:chgData name="NUSRET TAS" userId="257c181775a523eb" providerId="LiveId" clId="{2BD5D403-830D-4A61-9966-B9ABDA91B0AF}" dt="2022-10-12T06:32:11.405" v="5499" actId="1076"/>
          <ac:spMkLst>
            <pc:docMk/>
            <pc:sldMk cId="866547716" sldId="725"/>
            <ac:spMk id="25" creationId="{B494A608-05F6-42D9-87CD-DD06C62516DD}"/>
          </ac:spMkLst>
        </pc:spChg>
        <pc:spChg chg="mod">
          <ac:chgData name="NUSRET TAS" userId="257c181775a523eb" providerId="LiveId" clId="{2BD5D403-830D-4A61-9966-B9ABDA91B0AF}" dt="2022-10-12T06:32:02.416" v="5497" actId="1076"/>
          <ac:spMkLst>
            <pc:docMk/>
            <pc:sldMk cId="866547716" sldId="725"/>
            <ac:spMk id="43" creationId="{B76C441A-DDA6-4D63-807A-D8319BDDAEF7}"/>
          </ac:spMkLst>
        </pc:spChg>
        <pc:spChg chg="mod">
          <ac:chgData name="NUSRET TAS" userId="257c181775a523eb" providerId="LiveId" clId="{2BD5D403-830D-4A61-9966-B9ABDA91B0AF}" dt="2022-10-12T06:50:29.463" v="5757" actId="20577"/>
          <ac:spMkLst>
            <pc:docMk/>
            <pc:sldMk cId="866547716" sldId="725"/>
            <ac:spMk id="48" creationId="{7EC2B5D2-C89F-4193-89FB-BF5CA8D212B5}"/>
          </ac:spMkLst>
        </pc:spChg>
        <pc:spChg chg="mod">
          <ac:chgData name="NUSRET TAS" userId="257c181775a523eb" providerId="LiveId" clId="{2BD5D403-830D-4A61-9966-B9ABDA91B0AF}" dt="2022-10-12T19:03:16.547" v="8656" actId="113"/>
          <ac:spMkLst>
            <pc:docMk/>
            <pc:sldMk cId="866547716" sldId="725"/>
            <ac:spMk id="64" creationId="{5B4D27CE-998D-4454-A0D1-0B655F32758C}"/>
          </ac:spMkLst>
        </pc:spChg>
        <pc:spChg chg="mod">
          <ac:chgData name="NUSRET TAS" userId="257c181775a523eb" providerId="LiveId" clId="{2BD5D403-830D-4A61-9966-B9ABDA91B0AF}" dt="2022-10-12T06:20:44.548" v="5463" actId="20577"/>
          <ac:spMkLst>
            <pc:docMk/>
            <pc:sldMk cId="866547716" sldId="725"/>
            <ac:spMk id="65" creationId="{3D1B4D06-87DC-4741-84E9-22CE0A682AA3}"/>
          </ac:spMkLst>
        </pc:spChg>
        <pc:spChg chg="add del mod">
          <ac:chgData name="NUSRET TAS" userId="257c181775a523eb" providerId="LiveId" clId="{2BD5D403-830D-4A61-9966-B9ABDA91B0AF}" dt="2022-10-12T06:16:44.656" v="5397" actId="478"/>
          <ac:spMkLst>
            <pc:docMk/>
            <pc:sldMk cId="866547716" sldId="725"/>
            <ac:spMk id="71" creationId="{B5D3D9D2-8E4B-42DD-875C-CDE7FA98B1BA}"/>
          </ac:spMkLst>
        </pc:spChg>
        <pc:spChg chg="add mod">
          <ac:chgData name="NUSRET TAS" userId="257c181775a523eb" providerId="LiveId" clId="{2BD5D403-830D-4A61-9966-B9ABDA91B0AF}" dt="2022-10-12T06:18:58.232" v="5417" actId="207"/>
          <ac:spMkLst>
            <pc:docMk/>
            <pc:sldMk cId="866547716" sldId="725"/>
            <ac:spMk id="72" creationId="{0C3C67A0-C4E8-4F37-8862-A0AA06166B64}"/>
          </ac:spMkLst>
        </pc:spChg>
        <pc:spChg chg="add mod">
          <ac:chgData name="NUSRET TAS" userId="257c181775a523eb" providerId="LiveId" clId="{2BD5D403-830D-4A61-9966-B9ABDA91B0AF}" dt="2022-10-12T06:19:02.293" v="5418" actId="207"/>
          <ac:spMkLst>
            <pc:docMk/>
            <pc:sldMk cId="866547716" sldId="725"/>
            <ac:spMk id="73" creationId="{C7EC014A-21D8-4935-83A7-EC21BDC2E83E}"/>
          </ac:spMkLst>
        </pc:spChg>
        <pc:spChg chg="add mod">
          <ac:chgData name="NUSRET TAS" userId="257c181775a523eb" providerId="LiveId" clId="{2BD5D403-830D-4A61-9966-B9ABDA91B0AF}" dt="2022-10-12T06:21:48.778" v="5486" actId="20577"/>
          <ac:spMkLst>
            <pc:docMk/>
            <pc:sldMk cId="866547716" sldId="725"/>
            <ac:spMk id="74" creationId="{B56A7F57-BF04-4F8B-B9C6-5D5CC44B39BF}"/>
          </ac:spMkLst>
        </pc:spChg>
        <pc:spChg chg="add mod">
          <ac:chgData name="NUSRET TAS" userId="257c181775a523eb" providerId="LiveId" clId="{2BD5D403-830D-4A61-9966-B9ABDA91B0AF}" dt="2022-10-12T06:22:37.412" v="5493" actId="20577"/>
          <ac:spMkLst>
            <pc:docMk/>
            <pc:sldMk cId="866547716" sldId="725"/>
            <ac:spMk id="75" creationId="{2BD4AA14-9759-4F2A-BC0D-8471A973F443}"/>
          </ac:spMkLst>
        </pc:spChg>
        <pc:spChg chg="add mod">
          <ac:chgData name="NUSRET TAS" userId="257c181775a523eb" providerId="LiveId" clId="{2BD5D403-830D-4A61-9966-B9ABDA91B0AF}" dt="2022-10-12T06:33:22.191" v="5509" actId="1076"/>
          <ac:spMkLst>
            <pc:docMk/>
            <pc:sldMk cId="866547716" sldId="725"/>
            <ac:spMk id="76" creationId="{D1BFAFEF-30BE-4ECE-8E00-00BF430DE4D9}"/>
          </ac:spMkLst>
        </pc:spChg>
        <pc:spChg chg="add mod">
          <ac:chgData name="NUSRET TAS" userId="257c181775a523eb" providerId="LiveId" clId="{2BD5D403-830D-4A61-9966-B9ABDA91B0AF}" dt="2022-10-12T06:33:13.101" v="5507" actId="1076"/>
          <ac:spMkLst>
            <pc:docMk/>
            <pc:sldMk cId="866547716" sldId="725"/>
            <ac:spMk id="77" creationId="{7810BE1F-ECB7-4526-8390-11007CB5C332}"/>
          </ac:spMkLst>
        </pc:spChg>
        <pc:spChg chg="add mod">
          <ac:chgData name="NUSRET TAS" userId="257c181775a523eb" providerId="LiveId" clId="{2BD5D403-830D-4A61-9966-B9ABDA91B0AF}" dt="2022-10-12T06:34:18.878" v="5535" actId="1076"/>
          <ac:spMkLst>
            <pc:docMk/>
            <pc:sldMk cId="866547716" sldId="725"/>
            <ac:spMk id="78" creationId="{45C4ABBA-BF5F-43FC-A1FE-D48500D22FD8}"/>
          </ac:spMkLst>
        </pc:spChg>
        <pc:spChg chg="add mod">
          <ac:chgData name="NUSRET TAS" userId="257c181775a523eb" providerId="LiveId" clId="{2BD5D403-830D-4A61-9966-B9ABDA91B0AF}" dt="2022-10-12T06:34:51.796" v="5544" actId="20577"/>
          <ac:spMkLst>
            <pc:docMk/>
            <pc:sldMk cId="866547716" sldId="725"/>
            <ac:spMk id="79" creationId="{2EC6302D-7A39-47F7-8C17-EF12C1CDD940}"/>
          </ac:spMkLst>
        </pc:spChg>
        <pc:spChg chg="add mod">
          <ac:chgData name="NUSRET TAS" userId="257c181775a523eb" providerId="LiveId" clId="{2BD5D403-830D-4A61-9966-B9ABDA91B0AF}" dt="2022-10-12T06:35:12.809" v="5564" actId="14100"/>
          <ac:spMkLst>
            <pc:docMk/>
            <pc:sldMk cId="866547716" sldId="725"/>
            <ac:spMk id="80" creationId="{96109C9A-0915-4235-8207-62528139BBAB}"/>
          </ac:spMkLst>
        </pc:spChg>
        <pc:grpChg chg="mod">
          <ac:chgData name="NUSRET TAS" userId="257c181775a523eb" providerId="LiveId" clId="{2BD5D403-830D-4A61-9966-B9ABDA91B0AF}" dt="2022-10-12T06:16:13.013" v="5392" actId="20577"/>
          <ac:grpSpMkLst>
            <pc:docMk/>
            <pc:sldMk cId="866547716" sldId="725"/>
            <ac:grpSpMk id="17" creationId="{A4ECC495-A1E9-E147-8D05-92BB2FAC03CF}"/>
          </ac:grpSpMkLst>
        </pc:grpChg>
        <pc:picChg chg="mod">
          <ac:chgData name="NUSRET TAS" userId="257c181775a523eb" providerId="LiveId" clId="{2BD5D403-830D-4A61-9966-B9ABDA91B0AF}" dt="2022-10-12T06:16:13.013" v="5392" actId="20577"/>
          <ac:picMkLst>
            <pc:docMk/>
            <pc:sldMk cId="866547716" sldId="725"/>
            <ac:picMk id="10" creationId="{4F63C072-0648-4314-A5E2-3BCA6D32B07B}"/>
          </ac:picMkLst>
        </pc:picChg>
        <pc:picChg chg="mod">
          <ac:chgData name="NUSRET TAS" userId="257c181775a523eb" providerId="LiveId" clId="{2BD5D403-830D-4A61-9966-B9ABDA91B0AF}" dt="2022-10-12T06:16:38.861" v="5396" actId="1076"/>
          <ac:picMkLst>
            <pc:docMk/>
            <pc:sldMk cId="866547716" sldId="725"/>
            <ac:picMk id="52" creationId="{6C33666E-E462-48E1-A6A3-1E09A3D7D49C}"/>
          </ac:picMkLst>
        </pc:picChg>
        <pc:picChg chg="add del mod">
          <ac:chgData name="NUSRET TAS" userId="257c181775a523eb" providerId="LiveId" clId="{2BD5D403-830D-4A61-9966-B9ABDA91B0AF}" dt="2022-10-12T06:14:59.310" v="5369" actId="478"/>
          <ac:picMkLst>
            <pc:docMk/>
            <pc:sldMk cId="866547716" sldId="725"/>
            <ac:picMk id="66" creationId="{A0C776CC-8A88-4439-8D26-6D3D9FD81878}"/>
          </ac:picMkLst>
        </pc:picChg>
        <pc:picChg chg="add mod">
          <ac:chgData name="NUSRET TAS" userId="257c181775a523eb" providerId="LiveId" clId="{2BD5D403-830D-4A61-9966-B9ABDA91B0AF}" dt="2022-10-12T16:25:00.368" v="7031" actId="1076"/>
          <ac:picMkLst>
            <pc:docMk/>
            <pc:sldMk cId="866547716" sldId="725"/>
            <ac:picMk id="81" creationId="{E19B2F7C-F43D-4DD3-B017-792205FC9B04}"/>
          </ac:picMkLst>
        </pc:picChg>
        <pc:picChg chg="add mod">
          <ac:chgData name="NUSRET TAS" userId="257c181775a523eb" providerId="LiveId" clId="{2BD5D403-830D-4A61-9966-B9ABDA91B0AF}" dt="2022-10-12T16:25:04.365" v="7033" actId="1076"/>
          <ac:picMkLst>
            <pc:docMk/>
            <pc:sldMk cId="866547716" sldId="725"/>
            <ac:picMk id="82" creationId="{EA873BC2-446A-405E-A626-ED5014B98464}"/>
          </ac:picMkLst>
        </pc:picChg>
        <pc:cxnChg chg="mod">
          <ac:chgData name="NUSRET TAS" userId="257c181775a523eb" providerId="LiveId" clId="{2BD5D403-830D-4A61-9966-B9ABDA91B0AF}" dt="2022-10-12T06:16:13.013" v="5392" actId="20577"/>
          <ac:cxnSpMkLst>
            <pc:docMk/>
            <pc:sldMk cId="866547716" sldId="725"/>
            <ac:cxnSpMk id="15" creationId="{EE09A941-4195-4688-9FB3-483549B1052C}"/>
          </ac:cxnSpMkLst>
        </pc:cxnChg>
        <pc:cxnChg chg="mod">
          <ac:chgData name="NUSRET TAS" userId="257c181775a523eb" providerId="LiveId" clId="{2BD5D403-830D-4A61-9966-B9ABDA91B0AF}" dt="2022-10-12T06:33:18.700" v="5508" actId="14100"/>
          <ac:cxnSpMkLst>
            <pc:docMk/>
            <pc:sldMk cId="866547716" sldId="725"/>
            <ac:cxnSpMk id="44" creationId="{1594F2D9-5231-46D6-AC6B-C31123AC69B1}"/>
          </ac:cxnSpMkLst>
        </pc:cxnChg>
      </pc:sldChg>
      <pc:sldChg chg="addSp delSp modSp mod ord delAnim modAnim modNotesTx">
        <pc:chgData name="NUSRET TAS" userId="257c181775a523eb" providerId="LiveId" clId="{2BD5D403-830D-4A61-9966-B9ABDA91B0AF}" dt="2022-10-13T02:54:43.427" v="9197" actId="255"/>
        <pc:sldMkLst>
          <pc:docMk/>
          <pc:sldMk cId="493194168" sldId="736"/>
        </pc:sldMkLst>
        <pc:spChg chg="mod">
          <ac:chgData name="NUSRET TAS" userId="257c181775a523eb" providerId="LiveId" clId="{2BD5D403-830D-4A61-9966-B9ABDA91B0AF}" dt="2022-10-11T06:30:03.041" v="2064"/>
          <ac:spMkLst>
            <pc:docMk/>
            <pc:sldMk cId="493194168" sldId="736"/>
            <ac:spMk id="2" creationId="{98171520-F166-554E-BD55-D3A8D9F2FAD4}"/>
          </ac:spMkLst>
        </pc:spChg>
        <pc:spChg chg="add mod">
          <ac:chgData name="NUSRET TAS" userId="257c181775a523eb" providerId="LiveId" clId="{2BD5D403-830D-4A61-9966-B9ABDA91B0AF}" dt="2022-10-13T02:54:36.716" v="9196" actId="255"/>
          <ac:spMkLst>
            <pc:docMk/>
            <pc:sldMk cId="493194168" sldId="736"/>
            <ac:spMk id="34" creationId="{20ABCEF8-38D0-46AE-A8F8-55B55976E0EB}"/>
          </ac:spMkLst>
        </pc:spChg>
        <pc:spChg chg="add del mod">
          <ac:chgData name="NUSRET TAS" userId="257c181775a523eb" providerId="LiveId" clId="{2BD5D403-830D-4A61-9966-B9ABDA91B0AF}" dt="2022-10-11T06:22:38.352" v="1925"/>
          <ac:spMkLst>
            <pc:docMk/>
            <pc:sldMk cId="493194168" sldId="736"/>
            <ac:spMk id="49" creationId="{D7FA664B-E21E-4008-8117-404699A76006}"/>
          </ac:spMkLst>
        </pc:spChg>
        <pc:spChg chg="add del mod">
          <ac:chgData name="NUSRET TAS" userId="257c181775a523eb" providerId="LiveId" clId="{2BD5D403-830D-4A61-9966-B9ABDA91B0AF}" dt="2022-10-11T06:22:38.352" v="1925"/>
          <ac:spMkLst>
            <pc:docMk/>
            <pc:sldMk cId="493194168" sldId="736"/>
            <ac:spMk id="50" creationId="{AE714D8D-F9FF-46EA-9A92-91A361A47BD2}"/>
          </ac:spMkLst>
        </pc:spChg>
        <pc:spChg chg="add del mod">
          <ac:chgData name="NUSRET TAS" userId="257c181775a523eb" providerId="LiveId" clId="{2BD5D403-830D-4A61-9966-B9ABDA91B0AF}" dt="2022-10-11T06:22:38.352" v="1925"/>
          <ac:spMkLst>
            <pc:docMk/>
            <pc:sldMk cId="493194168" sldId="736"/>
            <ac:spMk id="61" creationId="{7A0FCA81-14DF-43EA-A01A-309E6A4CA47E}"/>
          </ac:spMkLst>
        </pc:spChg>
        <pc:spChg chg="add mod">
          <ac:chgData name="NUSRET TAS" userId="257c181775a523eb" providerId="LiveId" clId="{2BD5D403-830D-4A61-9966-B9ABDA91B0AF}" dt="2022-10-11T06:24:28.226" v="1967" actId="1076"/>
          <ac:spMkLst>
            <pc:docMk/>
            <pc:sldMk cId="493194168" sldId="736"/>
            <ac:spMk id="63" creationId="{11B3F08F-DA9F-417B-A6EA-2501F455D84F}"/>
          </ac:spMkLst>
        </pc:spChg>
        <pc:spChg chg="add mod">
          <ac:chgData name="NUSRET TAS" userId="257c181775a523eb" providerId="LiveId" clId="{2BD5D403-830D-4A61-9966-B9ABDA91B0AF}" dt="2022-10-11T06:24:28.226" v="1967" actId="1076"/>
          <ac:spMkLst>
            <pc:docMk/>
            <pc:sldMk cId="493194168" sldId="736"/>
            <ac:spMk id="64" creationId="{4D2F89D0-AC00-4FD3-972C-B4C4D90023A2}"/>
          </ac:spMkLst>
        </pc:spChg>
        <pc:spChg chg="add del mod">
          <ac:chgData name="NUSRET TAS" userId="257c181775a523eb" providerId="LiveId" clId="{2BD5D403-830D-4A61-9966-B9ABDA91B0AF}" dt="2022-10-11T06:22:49.531" v="1928" actId="478"/>
          <ac:spMkLst>
            <pc:docMk/>
            <pc:sldMk cId="493194168" sldId="736"/>
            <ac:spMk id="72" creationId="{62CB1017-148D-4BAA-9303-C75D3CBD3347}"/>
          </ac:spMkLst>
        </pc:spChg>
        <pc:spChg chg="add mod">
          <ac:chgData name="NUSRET TAS" userId="257c181775a523eb" providerId="LiveId" clId="{2BD5D403-830D-4A61-9966-B9ABDA91B0AF}" dt="2022-10-13T02:54:43.427" v="9197" actId="255"/>
          <ac:spMkLst>
            <pc:docMk/>
            <pc:sldMk cId="493194168" sldId="736"/>
            <ac:spMk id="93" creationId="{E5EF10F1-FCE0-4C72-9F86-EB1DE10A28FD}"/>
          </ac:spMkLst>
        </pc:spChg>
        <pc:spChg chg="add mod">
          <ac:chgData name="NUSRET TAS" userId="257c181775a523eb" providerId="LiveId" clId="{2BD5D403-830D-4A61-9966-B9ABDA91B0AF}" dt="2022-10-12T18:23:18.123" v="7975" actId="1076"/>
          <ac:spMkLst>
            <pc:docMk/>
            <pc:sldMk cId="493194168" sldId="736"/>
            <ac:spMk id="94" creationId="{2D195B1C-5510-453B-930B-2F4F1AD0FDA7}"/>
          </ac:spMkLst>
        </pc:spChg>
        <pc:spChg chg="add mod">
          <ac:chgData name="NUSRET TAS" userId="257c181775a523eb" providerId="LiveId" clId="{2BD5D403-830D-4A61-9966-B9ABDA91B0AF}" dt="2022-10-12T18:23:41.371" v="7987" actId="113"/>
          <ac:spMkLst>
            <pc:docMk/>
            <pc:sldMk cId="493194168" sldId="736"/>
            <ac:spMk id="95" creationId="{1873E097-A0BB-44DE-85FC-5EB39B516773}"/>
          </ac:spMkLst>
        </pc:spChg>
        <pc:spChg chg="add mod">
          <ac:chgData name="NUSRET TAS" userId="257c181775a523eb" providerId="LiveId" clId="{2BD5D403-830D-4A61-9966-B9ABDA91B0AF}" dt="2022-10-12T18:25:17.021" v="8019" actId="1076"/>
          <ac:spMkLst>
            <pc:docMk/>
            <pc:sldMk cId="493194168" sldId="736"/>
            <ac:spMk id="96" creationId="{37324B12-D5EB-4B1B-A9AD-B9DC131EC5CE}"/>
          </ac:spMkLst>
        </pc:spChg>
        <pc:picChg chg="mod">
          <ac:chgData name="NUSRET TAS" userId="257c181775a523eb" providerId="LiveId" clId="{2BD5D403-830D-4A61-9966-B9ABDA91B0AF}" dt="2022-10-11T06:22:37.520" v="1924" actId="1076"/>
          <ac:picMkLst>
            <pc:docMk/>
            <pc:sldMk cId="493194168" sldId="736"/>
            <ac:picMk id="3" creationId="{00000000-0000-0000-0000-000000000000}"/>
          </ac:picMkLst>
        </pc:picChg>
        <pc:picChg chg="add mod">
          <ac:chgData name="NUSRET TAS" userId="257c181775a523eb" providerId="LiveId" clId="{2BD5D403-830D-4A61-9966-B9ABDA91B0AF}" dt="2022-10-11T06:25:15.339" v="1973" actId="1076"/>
          <ac:picMkLst>
            <pc:docMk/>
            <pc:sldMk cId="493194168" sldId="736"/>
            <ac:picMk id="7" creationId="{45CC2073-B707-4A83-93AB-107AD93F47B3}"/>
          </ac:picMkLst>
        </pc:picChg>
        <pc:picChg chg="add del mod">
          <ac:chgData name="NUSRET TAS" userId="257c181775a523eb" providerId="LiveId" clId="{2BD5D403-830D-4A61-9966-B9ABDA91B0AF}" dt="2022-10-11T06:22:38.352" v="1925"/>
          <ac:picMkLst>
            <pc:docMk/>
            <pc:sldMk cId="493194168" sldId="736"/>
            <ac:picMk id="48" creationId="{3B7A8553-12F4-45EC-BD2A-B8FBF0395605}"/>
          </ac:picMkLst>
        </pc:picChg>
        <pc:picChg chg="add del mod">
          <ac:chgData name="NUSRET TAS" userId="257c181775a523eb" providerId="LiveId" clId="{2BD5D403-830D-4A61-9966-B9ABDA91B0AF}" dt="2022-10-11T06:22:38.352" v="1925"/>
          <ac:picMkLst>
            <pc:docMk/>
            <pc:sldMk cId="493194168" sldId="736"/>
            <ac:picMk id="51" creationId="{D0BAFCC5-F8B3-4AF9-8298-B6BA958B1B11}"/>
          </ac:picMkLst>
        </pc:picChg>
        <pc:picChg chg="add del mod">
          <ac:chgData name="NUSRET TAS" userId="257c181775a523eb" providerId="LiveId" clId="{2BD5D403-830D-4A61-9966-B9ABDA91B0AF}" dt="2022-10-11T06:22:38.352" v="1925"/>
          <ac:picMkLst>
            <pc:docMk/>
            <pc:sldMk cId="493194168" sldId="736"/>
            <ac:picMk id="52" creationId="{1F3B69F0-164B-4E9F-B013-7384580D5F46}"/>
          </ac:picMkLst>
        </pc:picChg>
        <pc:picChg chg="add del mod">
          <ac:chgData name="NUSRET TAS" userId="257c181775a523eb" providerId="LiveId" clId="{2BD5D403-830D-4A61-9966-B9ABDA91B0AF}" dt="2022-10-11T06:22:38.352" v="1925"/>
          <ac:picMkLst>
            <pc:docMk/>
            <pc:sldMk cId="493194168" sldId="736"/>
            <ac:picMk id="59" creationId="{512972A2-8466-41BF-9EBC-9A32F991F9F8}"/>
          </ac:picMkLst>
        </pc:picChg>
        <pc:picChg chg="add del mod">
          <ac:chgData name="NUSRET TAS" userId="257c181775a523eb" providerId="LiveId" clId="{2BD5D403-830D-4A61-9966-B9ABDA91B0AF}" dt="2022-10-11T06:22:38.352" v="1925"/>
          <ac:picMkLst>
            <pc:docMk/>
            <pc:sldMk cId="493194168" sldId="736"/>
            <ac:picMk id="60" creationId="{98FA0CB8-4FF2-494B-A8F7-0BFE8E6E19CA}"/>
          </ac:picMkLst>
        </pc:picChg>
        <pc:picChg chg="add del mod">
          <ac:chgData name="NUSRET TAS" userId="257c181775a523eb" providerId="LiveId" clId="{2BD5D403-830D-4A61-9966-B9ABDA91B0AF}" dt="2022-10-11T06:22:53.416" v="1929" actId="478"/>
          <ac:picMkLst>
            <pc:docMk/>
            <pc:sldMk cId="493194168" sldId="736"/>
            <ac:picMk id="62" creationId="{A8B2ED15-D89B-4BB6-A82E-B4D4761B9421}"/>
          </ac:picMkLst>
        </pc:picChg>
        <pc:picChg chg="add mod">
          <ac:chgData name="NUSRET TAS" userId="257c181775a523eb" providerId="LiveId" clId="{2BD5D403-830D-4A61-9966-B9ABDA91B0AF}" dt="2022-10-11T06:24:28.226" v="1967" actId="1076"/>
          <ac:picMkLst>
            <pc:docMk/>
            <pc:sldMk cId="493194168" sldId="736"/>
            <ac:picMk id="66" creationId="{0A500A36-77DC-451D-9EA4-EAF85B55136D}"/>
          </ac:picMkLst>
        </pc:picChg>
        <pc:picChg chg="add mod">
          <ac:chgData name="NUSRET TAS" userId="257c181775a523eb" providerId="LiveId" clId="{2BD5D403-830D-4A61-9966-B9ABDA91B0AF}" dt="2022-10-11T06:24:28.226" v="1967" actId="1076"/>
          <ac:picMkLst>
            <pc:docMk/>
            <pc:sldMk cId="493194168" sldId="736"/>
            <ac:picMk id="67" creationId="{C173578F-3CFD-46B2-82C6-088122EF4050}"/>
          </ac:picMkLst>
        </pc:picChg>
        <pc:picChg chg="add mod">
          <ac:chgData name="NUSRET TAS" userId="257c181775a523eb" providerId="LiveId" clId="{2BD5D403-830D-4A61-9966-B9ABDA91B0AF}" dt="2022-10-11T06:24:28.226" v="1967" actId="1076"/>
          <ac:picMkLst>
            <pc:docMk/>
            <pc:sldMk cId="493194168" sldId="736"/>
            <ac:picMk id="68" creationId="{76F9030A-3E24-4E38-959D-C7D5420DC86E}"/>
          </ac:picMkLst>
        </pc:picChg>
        <pc:picChg chg="add mod">
          <ac:chgData name="NUSRET TAS" userId="257c181775a523eb" providerId="LiveId" clId="{2BD5D403-830D-4A61-9966-B9ABDA91B0AF}" dt="2022-10-11T06:24:28.226" v="1967" actId="1076"/>
          <ac:picMkLst>
            <pc:docMk/>
            <pc:sldMk cId="493194168" sldId="736"/>
            <ac:picMk id="69" creationId="{32E32EF7-40F2-471C-B8D8-963C82C24DE7}"/>
          </ac:picMkLst>
        </pc:picChg>
        <pc:picChg chg="add mod">
          <ac:chgData name="NUSRET TAS" userId="257c181775a523eb" providerId="LiveId" clId="{2BD5D403-830D-4A61-9966-B9ABDA91B0AF}" dt="2022-10-11T06:24:28.226" v="1967" actId="1076"/>
          <ac:picMkLst>
            <pc:docMk/>
            <pc:sldMk cId="493194168" sldId="736"/>
            <ac:picMk id="73" creationId="{67764B44-D102-4D4A-BA23-37B2AA93090D}"/>
          </ac:picMkLst>
        </pc:picChg>
        <pc:picChg chg="add mod">
          <ac:chgData name="NUSRET TAS" userId="257c181775a523eb" providerId="LiveId" clId="{2BD5D403-830D-4A61-9966-B9ABDA91B0AF}" dt="2022-10-11T06:24:28.226" v="1967" actId="1076"/>
          <ac:picMkLst>
            <pc:docMk/>
            <pc:sldMk cId="493194168" sldId="736"/>
            <ac:picMk id="74" creationId="{9033B813-3C8E-4867-B720-6331C29B61BB}"/>
          </ac:picMkLst>
        </pc:picChg>
        <pc:picChg chg="add mod">
          <ac:chgData name="NUSRET TAS" userId="257c181775a523eb" providerId="LiveId" clId="{2BD5D403-830D-4A61-9966-B9ABDA91B0AF}" dt="2022-10-11T06:24:28.226" v="1967" actId="1076"/>
          <ac:picMkLst>
            <pc:docMk/>
            <pc:sldMk cId="493194168" sldId="736"/>
            <ac:picMk id="83" creationId="{4EC080FF-54E3-46EA-A91F-B5589EAA1585}"/>
          </ac:picMkLst>
        </pc:picChg>
        <pc:picChg chg="add mod">
          <ac:chgData name="NUSRET TAS" userId="257c181775a523eb" providerId="LiveId" clId="{2BD5D403-830D-4A61-9966-B9ABDA91B0AF}" dt="2022-10-11T06:24:28.226" v="1967" actId="1076"/>
          <ac:picMkLst>
            <pc:docMk/>
            <pc:sldMk cId="493194168" sldId="736"/>
            <ac:picMk id="84" creationId="{BEFB883F-6870-433F-B68A-B226B9BBF5A1}"/>
          </ac:picMkLst>
        </pc:picChg>
        <pc:picChg chg="add mod">
          <ac:chgData name="NUSRET TAS" userId="257c181775a523eb" providerId="LiveId" clId="{2BD5D403-830D-4A61-9966-B9ABDA91B0AF}" dt="2022-10-11T06:26:23.792" v="1988" actId="1037"/>
          <ac:picMkLst>
            <pc:docMk/>
            <pc:sldMk cId="493194168" sldId="736"/>
            <ac:picMk id="85" creationId="{0DE1E943-A245-4E21-9465-2472D350F202}"/>
          </ac:picMkLst>
        </pc:picChg>
        <pc:picChg chg="add mod">
          <ac:chgData name="NUSRET TAS" userId="257c181775a523eb" providerId="LiveId" clId="{2BD5D403-830D-4A61-9966-B9ABDA91B0AF}" dt="2022-10-11T06:25:31.896" v="1979" actId="1076"/>
          <ac:picMkLst>
            <pc:docMk/>
            <pc:sldMk cId="493194168" sldId="736"/>
            <ac:picMk id="86" creationId="{EF70E187-D604-4825-8566-C740BB370460}"/>
          </ac:picMkLst>
        </pc:picChg>
        <pc:picChg chg="add mod">
          <ac:chgData name="NUSRET TAS" userId="257c181775a523eb" providerId="LiveId" clId="{2BD5D403-830D-4A61-9966-B9ABDA91B0AF}" dt="2022-10-11T06:25:37.705" v="1981" actId="1076"/>
          <ac:picMkLst>
            <pc:docMk/>
            <pc:sldMk cId="493194168" sldId="736"/>
            <ac:picMk id="87" creationId="{DB15A645-1D25-48F5-AA83-F917074E0D93}"/>
          </ac:picMkLst>
        </pc:picChg>
        <pc:cxnChg chg="add mod">
          <ac:chgData name="NUSRET TAS" userId="257c181775a523eb" providerId="LiveId" clId="{2BD5D403-830D-4A61-9966-B9ABDA91B0AF}" dt="2022-10-12T18:21:55.277" v="7941" actId="14100"/>
          <ac:cxnSpMkLst>
            <pc:docMk/>
            <pc:sldMk cId="493194168" sldId="736"/>
            <ac:cxnSpMk id="62" creationId="{EE91B452-C16B-4CD1-8EB0-DF47AF34E3C7}"/>
          </ac:cxnSpMkLst>
        </pc:cxnChg>
        <pc:cxnChg chg="add mod">
          <ac:chgData name="NUSRET TAS" userId="257c181775a523eb" providerId="LiveId" clId="{2BD5D403-830D-4A61-9966-B9ABDA91B0AF}" dt="2022-10-12T18:21:59.672" v="7942" actId="1076"/>
          <ac:cxnSpMkLst>
            <pc:docMk/>
            <pc:sldMk cId="493194168" sldId="736"/>
            <ac:cxnSpMk id="72" creationId="{584EA4D9-2A94-4E00-8A00-0AD9F7B91E59}"/>
          </ac:cxnSpMkLst>
        </pc:cxnChg>
        <pc:cxnChg chg="add del mod">
          <ac:chgData name="NUSRET TAS" userId="257c181775a523eb" providerId="LiveId" clId="{2BD5D403-830D-4A61-9966-B9ABDA91B0AF}" dt="2022-10-12T18:22:33.988" v="7952" actId="478"/>
          <ac:cxnSpMkLst>
            <pc:docMk/>
            <pc:sldMk cId="493194168" sldId="736"/>
            <ac:cxnSpMk id="88" creationId="{3263CD6F-B500-4DA8-BF65-A34098FB84B1}"/>
          </ac:cxnSpMkLst>
        </pc:cxnChg>
        <pc:cxnChg chg="add del mod">
          <ac:chgData name="NUSRET TAS" userId="257c181775a523eb" providerId="LiveId" clId="{2BD5D403-830D-4A61-9966-B9ABDA91B0AF}" dt="2022-10-12T18:22:33.988" v="7952" actId="478"/>
          <ac:cxnSpMkLst>
            <pc:docMk/>
            <pc:sldMk cId="493194168" sldId="736"/>
            <ac:cxnSpMk id="89" creationId="{C69FBB98-742D-4311-B71C-30BDA905B545}"/>
          </ac:cxnSpMkLst>
        </pc:cxnChg>
        <pc:cxnChg chg="add mod">
          <ac:chgData name="NUSRET TAS" userId="257c181775a523eb" providerId="LiveId" clId="{2BD5D403-830D-4A61-9966-B9ABDA91B0AF}" dt="2022-10-12T18:22:08.350" v="7946" actId="1076"/>
          <ac:cxnSpMkLst>
            <pc:docMk/>
            <pc:sldMk cId="493194168" sldId="736"/>
            <ac:cxnSpMk id="90" creationId="{E839A629-9066-4425-864C-D62A606FFDB2}"/>
          </ac:cxnSpMkLst>
        </pc:cxnChg>
        <pc:cxnChg chg="add mod">
          <ac:chgData name="NUSRET TAS" userId="257c181775a523eb" providerId="LiveId" clId="{2BD5D403-830D-4A61-9966-B9ABDA91B0AF}" dt="2022-10-12T18:22:29.009" v="7951" actId="1038"/>
          <ac:cxnSpMkLst>
            <pc:docMk/>
            <pc:sldMk cId="493194168" sldId="736"/>
            <ac:cxnSpMk id="91" creationId="{C32D3FF6-402C-4A2D-A301-584E05D82E38}"/>
          </ac:cxnSpMkLst>
        </pc:cxnChg>
        <pc:cxnChg chg="add del mod">
          <ac:chgData name="NUSRET TAS" userId="257c181775a523eb" providerId="LiveId" clId="{2BD5D403-830D-4A61-9966-B9ABDA91B0AF}" dt="2022-10-12T18:22:46.441" v="7957"/>
          <ac:cxnSpMkLst>
            <pc:docMk/>
            <pc:sldMk cId="493194168" sldId="736"/>
            <ac:cxnSpMk id="92" creationId="{835D1EB1-DE55-44E1-A16E-BA18BBDD702B}"/>
          </ac:cxnSpMkLst>
        </pc:cxnChg>
      </pc:sldChg>
      <pc:sldChg chg="add del">
        <pc:chgData name="NUSRET TAS" userId="257c181775a523eb" providerId="LiveId" clId="{2BD5D403-830D-4A61-9966-B9ABDA91B0AF}" dt="2022-10-12T05:50:59.788" v="5364" actId="47"/>
        <pc:sldMkLst>
          <pc:docMk/>
          <pc:sldMk cId="138446292" sldId="745"/>
        </pc:sldMkLst>
      </pc:sldChg>
      <pc:sldChg chg="addSp delSp modSp mod ord addAnim delAnim modAnim modNotesTx">
        <pc:chgData name="NUSRET TAS" userId="257c181775a523eb" providerId="LiveId" clId="{2BD5D403-830D-4A61-9966-B9ABDA91B0AF}" dt="2022-10-12T18:15:14.379" v="7850"/>
        <pc:sldMkLst>
          <pc:docMk/>
          <pc:sldMk cId="773087156" sldId="774"/>
        </pc:sldMkLst>
        <pc:spChg chg="mod">
          <ac:chgData name="NUSRET TAS" userId="257c181775a523eb" providerId="LiveId" clId="{2BD5D403-830D-4A61-9966-B9ABDA91B0AF}" dt="2022-10-11T18:37:12.718" v="3598" actId="14100"/>
          <ac:spMkLst>
            <pc:docMk/>
            <pc:sldMk cId="773087156" sldId="774"/>
            <ac:spMk id="3" creationId="{B8ECC47F-1369-4036-B7AB-F6313EB2CC44}"/>
          </ac:spMkLst>
        </pc:spChg>
        <pc:spChg chg="add mod">
          <ac:chgData name="NUSRET TAS" userId="257c181775a523eb" providerId="LiveId" clId="{2BD5D403-830D-4A61-9966-B9ABDA91B0AF}" dt="2022-10-12T18:13:56.901" v="7844" actId="1076"/>
          <ac:spMkLst>
            <pc:docMk/>
            <pc:sldMk cId="773087156" sldId="774"/>
            <ac:spMk id="15" creationId="{15BFA77D-E7EA-4642-8D77-D3B1FB9D7973}"/>
          </ac:spMkLst>
        </pc:spChg>
        <pc:spChg chg="mod">
          <ac:chgData name="NUSRET TAS" userId="257c181775a523eb" providerId="LiveId" clId="{2BD5D403-830D-4A61-9966-B9ABDA91B0AF}" dt="2022-10-11T07:53:06.233" v="3440" actId="20577"/>
          <ac:spMkLst>
            <pc:docMk/>
            <pc:sldMk cId="773087156" sldId="774"/>
            <ac:spMk id="31" creationId="{36BB686A-41C6-4E3D-9FA6-45B20A09C561}"/>
          </ac:spMkLst>
        </pc:spChg>
        <pc:spChg chg="mod">
          <ac:chgData name="NUSRET TAS" userId="257c181775a523eb" providerId="LiveId" clId="{2BD5D403-830D-4A61-9966-B9ABDA91B0AF}" dt="2022-10-12T18:11:52.200" v="7723" actId="20577"/>
          <ac:spMkLst>
            <pc:docMk/>
            <pc:sldMk cId="773087156" sldId="774"/>
            <ac:spMk id="35" creationId="{71DDD0C6-E47D-40F5-9E52-A89CCDD9F4E9}"/>
          </ac:spMkLst>
        </pc:spChg>
        <pc:spChg chg="mod">
          <ac:chgData name="NUSRET TAS" userId="257c181775a523eb" providerId="LiveId" clId="{2BD5D403-830D-4A61-9966-B9ABDA91B0AF}" dt="2022-10-12T18:11:56.289" v="7728" actId="20577"/>
          <ac:spMkLst>
            <pc:docMk/>
            <pc:sldMk cId="773087156" sldId="774"/>
            <ac:spMk id="36" creationId="{EF959B7B-BC7D-4E5E-BCB5-0B9C9316D0F7}"/>
          </ac:spMkLst>
        </pc:spChg>
        <pc:spChg chg="mod">
          <ac:chgData name="NUSRET TAS" userId="257c181775a523eb" providerId="LiveId" clId="{2BD5D403-830D-4A61-9966-B9ABDA91B0AF}" dt="2022-10-12T18:12:00.419" v="7733" actId="20577"/>
          <ac:spMkLst>
            <pc:docMk/>
            <pc:sldMk cId="773087156" sldId="774"/>
            <ac:spMk id="37" creationId="{8BBCC4BF-A606-4C6E-8050-988B95F557D0}"/>
          </ac:spMkLst>
        </pc:spChg>
        <pc:spChg chg="mod">
          <ac:chgData name="NUSRET TAS" userId="257c181775a523eb" providerId="LiveId" clId="{2BD5D403-830D-4A61-9966-B9ABDA91B0AF}" dt="2022-10-11T18:32:44.545" v="3574" actId="20577"/>
          <ac:spMkLst>
            <pc:docMk/>
            <pc:sldMk cId="773087156" sldId="774"/>
            <ac:spMk id="47" creationId="{4788AB59-DF42-4DD7-AEE8-C401C0187672}"/>
          </ac:spMkLst>
        </pc:spChg>
        <pc:spChg chg="mod">
          <ac:chgData name="NUSRET TAS" userId="257c181775a523eb" providerId="LiveId" clId="{2BD5D403-830D-4A61-9966-B9ABDA91B0AF}" dt="2022-10-12T18:12:05.371" v="7738" actId="20577"/>
          <ac:spMkLst>
            <pc:docMk/>
            <pc:sldMk cId="773087156" sldId="774"/>
            <ac:spMk id="49" creationId="{65BA6462-7C92-4BFC-A99B-646A65F7595D}"/>
          </ac:spMkLst>
        </pc:spChg>
        <pc:spChg chg="mod">
          <ac:chgData name="NUSRET TAS" userId="257c181775a523eb" providerId="LiveId" clId="{2BD5D403-830D-4A61-9966-B9ABDA91B0AF}" dt="2022-10-12T18:12:09.059" v="7743" actId="20577"/>
          <ac:spMkLst>
            <pc:docMk/>
            <pc:sldMk cId="773087156" sldId="774"/>
            <ac:spMk id="50" creationId="{54D327A2-BF9F-46DC-923A-12B9026F544B}"/>
          </ac:spMkLst>
        </pc:spChg>
        <pc:spChg chg="add mod">
          <ac:chgData name="NUSRET TAS" userId="257c181775a523eb" providerId="LiveId" clId="{2BD5D403-830D-4A61-9966-B9ABDA91B0AF}" dt="2022-10-12T18:12:13.083" v="7748" actId="20577"/>
          <ac:spMkLst>
            <pc:docMk/>
            <pc:sldMk cId="773087156" sldId="774"/>
            <ac:spMk id="53" creationId="{BE04802E-A317-4026-A904-9A0CABAD3EA9}"/>
          </ac:spMkLst>
        </pc:spChg>
        <pc:spChg chg="mod">
          <ac:chgData name="NUSRET TAS" userId="257c181775a523eb" providerId="LiveId" clId="{2BD5D403-830D-4A61-9966-B9ABDA91B0AF}" dt="2022-10-12T18:11:22.805" v="7710" actId="20577"/>
          <ac:spMkLst>
            <pc:docMk/>
            <pc:sldMk cId="773087156" sldId="774"/>
            <ac:spMk id="61" creationId="{05E1F7D6-2CF8-4849-84F6-A20336E8A3C4}"/>
          </ac:spMkLst>
        </pc:spChg>
        <pc:spChg chg="mod">
          <ac:chgData name="NUSRET TAS" userId="257c181775a523eb" providerId="LiveId" clId="{2BD5D403-830D-4A61-9966-B9ABDA91B0AF}" dt="2022-10-12T18:09:42.799" v="7630" actId="1076"/>
          <ac:spMkLst>
            <pc:docMk/>
            <pc:sldMk cId="773087156" sldId="774"/>
            <ac:spMk id="72" creationId="{8B5AF4A5-0F42-45BD-B136-794AAD75C927}"/>
          </ac:spMkLst>
        </pc:spChg>
        <pc:spChg chg="add del mod">
          <ac:chgData name="NUSRET TAS" userId="257c181775a523eb" providerId="LiveId" clId="{2BD5D403-830D-4A61-9966-B9ABDA91B0AF}" dt="2022-10-11T18:40:11.887" v="3622" actId="478"/>
          <ac:spMkLst>
            <pc:docMk/>
            <pc:sldMk cId="773087156" sldId="774"/>
            <ac:spMk id="78" creationId="{69299F53-45E2-4E25-A905-98F41DC01681}"/>
          </ac:spMkLst>
        </pc:spChg>
        <pc:spChg chg="add del mod">
          <ac:chgData name="NUSRET TAS" userId="257c181775a523eb" providerId="LiveId" clId="{2BD5D403-830D-4A61-9966-B9ABDA91B0AF}" dt="2022-10-11T18:41:01.153" v="3634" actId="478"/>
          <ac:spMkLst>
            <pc:docMk/>
            <pc:sldMk cId="773087156" sldId="774"/>
            <ac:spMk id="79" creationId="{3A85FB11-8A97-47AE-96A4-BF5E94328368}"/>
          </ac:spMkLst>
        </pc:spChg>
        <pc:picChg chg="del">
          <ac:chgData name="NUSRET TAS" userId="257c181775a523eb" providerId="LiveId" clId="{2BD5D403-830D-4A61-9966-B9ABDA91B0AF}" dt="2022-10-11T18:34:03.074" v="3587" actId="478"/>
          <ac:picMkLst>
            <pc:docMk/>
            <pc:sldMk cId="773087156" sldId="774"/>
            <ac:picMk id="13" creationId="{DA5D4A32-B6B1-432B-A30B-C0323BC0F423}"/>
          </ac:picMkLst>
        </pc:picChg>
        <pc:picChg chg="del">
          <ac:chgData name="NUSRET TAS" userId="257c181775a523eb" providerId="LiveId" clId="{2BD5D403-830D-4A61-9966-B9ABDA91B0AF}" dt="2022-10-11T18:34:00.480" v="3585" actId="478"/>
          <ac:picMkLst>
            <pc:docMk/>
            <pc:sldMk cId="773087156" sldId="774"/>
            <ac:picMk id="23" creationId="{E18E9A73-9E3F-4BFB-B4B9-DB78FE576F78}"/>
          </ac:picMkLst>
        </pc:picChg>
        <pc:picChg chg="del">
          <ac:chgData name="NUSRET TAS" userId="257c181775a523eb" providerId="LiveId" clId="{2BD5D403-830D-4A61-9966-B9ABDA91B0AF}" dt="2022-10-11T18:19:19.247" v="3499" actId="478"/>
          <ac:picMkLst>
            <pc:docMk/>
            <pc:sldMk cId="773087156" sldId="774"/>
            <ac:picMk id="38" creationId="{026E8430-0570-4DC3-8007-5C5ACBFFBC0B}"/>
          </ac:picMkLst>
        </pc:picChg>
        <pc:picChg chg="add del mod">
          <ac:chgData name="NUSRET TAS" userId="257c181775a523eb" providerId="LiveId" clId="{2BD5D403-830D-4A61-9966-B9ABDA91B0AF}" dt="2022-10-11T18:18:27.617" v="3491"/>
          <ac:picMkLst>
            <pc:docMk/>
            <pc:sldMk cId="773087156" sldId="774"/>
            <ac:picMk id="51" creationId="{0EC80502-D5C4-42D7-87EC-BA05075A4E56}"/>
          </ac:picMkLst>
        </pc:picChg>
        <pc:picChg chg="add del mod">
          <ac:chgData name="NUSRET TAS" userId="257c181775a523eb" providerId="LiveId" clId="{2BD5D403-830D-4A61-9966-B9ABDA91B0AF}" dt="2022-10-11T18:18:37.569" v="3493"/>
          <ac:picMkLst>
            <pc:docMk/>
            <pc:sldMk cId="773087156" sldId="774"/>
            <ac:picMk id="52" creationId="{52A34199-3C2A-473D-9E3F-B61C975BAB05}"/>
          </ac:picMkLst>
        </pc:picChg>
        <pc:picChg chg="add del mod">
          <ac:chgData name="NUSRET TAS" userId="257c181775a523eb" providerId="LiveId" clId="{2BD5D403-830D-4A61-9966-B9ABDA91B0AF}" dt="2022-10-11T18:30:26.630" v="3549" actId="478"/>
          <ac:picMkLst>
            <pc:docMk/>
            <pc:sldMk cId="773087156" sldId="774"/>
            <ac:picMk id="55" creationId="{80AB5875-F70B-4FA1-8604-0B2B17E2AC8E}"/>
          </ac:picMkLst>
        </pc:picChg>
        <pc:picChg chg="add mod">
          <ac:chgData name="NUSRET TAS" userId="257c181775a523eb" providerId="LiveId" clId="{2BD5D403-830D-4A61-9966-B9ABDA91B0AF}" dt="2022-10-11T18:32:27.132" v="3571" actId="1076"/>
          <ac:picMkLst>
            <pc:docMk/>
            <pc:sldMk cId="773087156" sldId="774"/>
            <ac:picMk id="59" creationId="{1E884DED-4052-4F09-A1E2-476F3F681028}"/>
          </ac:picMkLst>
        </pc:picChg>
        <pc:picChg chg="add del mod">
          <ac:chgData name="NUSRET TAS" userId="257c181775a523eb" providerId="LiveId" clId="{2BD5D403-830D-4A61-9966-B9ABDA91B0AF}" dt="2022-10-11T18:19:32.758" v="3500" actId="1076"/>
          <ac:picMkLst>
            <pc:docMk/>
            <pc:sldMk cId="773087156" sldId="774"/>
            <ac:picMk id="60" creationId="{73D2A319-B8D2-4C61-9595-951DEEE0FCA6}"/>
          </ac:picMkLst>
        </pc:picChg>
        <pc:picChg chg="add del mod">
          <ac:chgData name="NUSRET TAS" userId="257c181775a523eb" providerId="LiveId" clId="{2BD5D403-830D-4A61-9966-B9ABDA91B0AF}" dt="2022-10-11T18:30:39.703" v="3553" actId="478"/>
          <ac:picMkLst>
            <pc:docMk/>
            <pc:sldMk cId="773087156" sldId="774"/>
            <ac:picMk id="63" creationId="{1D1258D4-308E-4B36-AF24-19F356140855}"/>
          </ac:picMkLst>
        </pc:picChg>
        <pc:picChg chg="add del mod">
          <ac:chgData name="NUSRET TAS" userId="257c181775a523eb" providerId="LiveId" clId="{2BD5D403-830D-4A61-9966-B9ABDA91B0AF}" dt="2022-10-11T18:30:50.471" v="3555"/>
          <ac:picMkLst>
            <pc:docMk/>
            <pc:sldMk cId="773087156" sldId="774"/>
            <ac:picMk id="64" creationId="{37946875-FF6B-45ED-8208-E3E57AE550F4}"/>
          </ac:picMkLst>
        </pc:picChg>
        <pc:picChg chg="add del mod">
          <ac:chgData name="NUSRET TAS" userId="257c181775a523eb" providerId="LiveId" clId="{2BD5D403-830D-4A61-9966-B9ABDA91B0AF}" dt="2022-10-11T18:30:59.753" v="3558" actId="478"/>
          <ac:picMkLst>
            <pc:docMk/>
            <pc:sldMk cId="773087156" sldId="774"/>
            <ac:picMk id="65" creationId="{8E80E03D-81DF-4633-9975-4612D26FEDE4}"/>
          </ac:picMkLst>
        </pc:picChg>
        <pc:picChg chg="add del mod">
          <ac:chgData name="NUSRET TAS" userId="257c181775a523eb" providerId="LiveId" clId="{2BD5D403-830D-4A61-9966-B9ABDA91B0AF}" dt="2022-10-11T18:31:32.396" v="3561" actId="478"/>
          <ac:picMkLst>
            <pc:docMk/>
            <pc:sldMk cId="773087156" sldId="774"/>
            <ac:picMk id="66" creationId="{89CD8070-8288-4514-846A-BBEF252F05AC}"/>
          </ac:picMkLst>
        </pc:picChg>
        <pc:picChg chg="add del mod">
          <ac:chgData name="NUSRET TAS" userId="257c181775a523eb" providerId="LiveId" clId="{2BD5D403-830D-4A61-9966-B9ABDA91B0AF}" dt="2022-10-11T18:31:47.386" v="3563"/>
          <ac:picMkLst>
            <pc:docMk/>
            <pc:sldMk cId="773087156" sldId="774"/>
            <ac:picMk id="68" creationId="{5A59D7E9-82B9-464E-861C-243CB8313712}"/>
          </ac:picMkLst>
        </pc:picChg>
        <pc:picChg chg="add del mod">
          <ac:chgData name="NUSRET TAS" userId="257c181775a523eb" providerId="LiveId" clId="{2BD5D403-830D-4A61-9966-B9ABDA91B0AF}" dt="2022-10-11T18:31:54.304" v="3566" actId="478"/>
          <ac:picMkLst>
            <pc:docMk/>
            <pc:sldMk cId="773087156" sldId="774"/>
            <ac:picMk id="69" creationId="{9EB0C370-5241-4C17-ACCB-0FB77B7BC47B}"/>
          </ac:picMkLst>
        </pc:picChg>
        <pc:picChg chg="add mod">
          <ac:chgData name="NUSRET TAS" userId="257c181775a523eb" providerId="LiveId" clId="{2BD5D403-830D-4A61-9966-B9ABDA91B0AF}" dt="2022-10-11T18:32:09.745" v="3568" actId="1076"/>
          <ac:picMkLst>
            <pc:docMk/>
            <pc:sldMk cId="773087156" sldId="774"/>
            <ac:picMk id="70" creationId="{4F47AAF6-AE57-4DA6-8077-9DD742D704BC}"/>
          </ac:picMkLst>
        </pc:picChg>
        <pc:picChg chg="add mod">
          <ac:chgData name="NUSRET TAS" userId="257c181775a523eb" providerId="LiveId" clId="{2BD5D403-830D-4A61-9966-B9ABDA91B0AF}" dt="2022-10-11T18:37:21.100" v="3600" actId="1076"/>
          <ac:picMkLst>
            <pc:docMk/>
            <pc:sldMk cId="773087156" sldId="774"/>
            <ac:picMk id="77" creationId="{05ADD3A1-62F2-4EEE-9380-838D74DD52A0}"/>
          </ac:picMkLst>
        </pc:picChg>
        <pc:cxnChg chg="del mod">
          <ac:chgData name="NUSRET TAS" userId="257c181775a523eb" providerId="LiveId" clId="{2BD5D403-830D-4A61-9966-B9ABDA91B0AF}" dt="2022-10-11T18:34:05.394" v="3588" actId="478"/>
          <ac:cxnSpMkLst>
            <pc:docMk/>
            <pc:sldMk cId="773087156" sldId="774"/>
            <ac:cxnSpMk id="20" creationId="{C1EF661A-FD5E-40DE-9AA5-5554CF588ACD}"/>
          </ac:cxnSpMkLst>
        </pc:cxnChg>
        <pc:cxnChg chg="del">
          <ac:chgData name="NUSRET TAS" userId="257c181775a523eb" providerId="LiveId" clId="{2BD5D403-830D-4A61-9966-B9ABDA91B0AF}" dt="2022-10-11T18:34:01.828" v="3586" actId="478"/>
          <ac:cxnSpMkLst>
            <pc:docMk/>
            <pc:sldMk cId="773087156" sldId="774"/>
            <ac:cxnSpMk id="24" creationId="{578A79FF-28CA-4198-A715-CB93144AF609}"/>
          </ac:cxnSpMkLst>
        </pc:cxnChg>
        <pc:cxnChg chg="add mod">
          <ac:chgData name="NUSRET TAS" userId="257c181775a523eb" providerId="LiveId" clId="{2BD5D403-830D-4A61-9966-B9ABDA91B0AF}" dt="2022-10-11T18:30:22.686" v="3548" actId="1076"/>
          <ac:cxnSpMkLst>
            <pc:docMk/>
            <pc:sldMk cId="773087156" sldId="774"/>
            <ac:cxnSpMk id="62" creationId="{37F6B103-079C-46D2-BF22-0C01104466F9}"/>
          </ac:cxnSpMkLst>
        </pc:cxnChg>
        <pc:cxnChg chg="del">
          <ac:chgData name="NUSRET TAS" userId="257c181775a523eb" providerId="LiveId" clId="{2BD5D403-830D-4A61-9966-B9ABDA91B0AF}" dt="2022-10-11T18:29:03.692" v="3544" actId="478"/>
          <ac:cxnSpMkLst>
            <pc:docMk/>
            <pc:sldMk cId="773087156" sldId="774"/>
            <ac:cxnSpMk id="74" creationId="{70F7EB46-D5E8-420F-BEB6-588121F25605}"/>
          </ac:cxnSpMkLst>
        </pc:cxnChg>
        <pc:cxnChg chg="mod">
          <ac:chgData name="NUSRET TAS" userId="257c181775a523eb" providerId="LiveId" clId="{2BD5D403-830D-4A61-9966-B9ABDA91B0AF}" dt="2022-10-12T18:09:52.442" v="7634" actId="14100"/>
          <ac:cxnSpMkLst>
            <pc:docMk/>
            <pc:sldMk cId="773087156" sldId="774"/>
            <ac:cxnSpMk id="75" creationId="{69D903E9-8F2E-4A11-AA57-70F1CC3BD638}"/>
          </ac:cxnSpMkLst>
        </pc:cxnChg>
        <pc:cxnChg chg="del">
          <ac:chgData name="NUSRET TAS" userId="257c181775a523eb" providerId="LiveId" clId="{2BD5D403-830D-4A61-9966-B9ABDA91B0AF}" dt="2022-10-11T18:29:00.729" v="3543" actId="478"/>
          <ac:cxnSpMkLst>
            <pc:docMk/>
            <pc:sldMk cId="773087156" sldId="774"/>
            <ac:cxnSpMk id="76" creationId="{014A86EA-985A-47D2-B2E9-0D2D8E868DA2}"/>
          </ac:cxnSpMkLst>
        </pc:cxnChg>
      </pc:sldChg>
      <pc:sldChg chg="addSp delSp modSp mod delAnim modAnim modNotes modNotesTx">
        <pc:chgData name="NUSRET TAS" userId="257c181775a523eb" providerId="LiveId" clId="{2BD5D403-830D-4A61-9966-B9ABDA91B0AF}" dt="2022-10-12T19:59:26.833" v="9119" actId="20577"/>
        <pc:sldMkLst>
          <pc:docMk/>
          <pc:sldMk cId="589009209" sldId="779"/>
        </pc:sldMkLst>
        <pc:spChg chg="mod">
          <ac:chgData name="NUSRET TAS" userId="257c181775a523eb" providerId="LiveId" clId="{2BD5D403-830D-4A61-9966-B9ABDA91B0AF}" dt="2022-10-12T18:10:07.549" v="7640" actId="20577"/>
          <ac:spMkLst>
            <pc:docMk/>
            <pc:sldMk cId="589009209" sldId="779"/>
            <ac:spMk id="2" creationId="{8A048885-CB17-9449-A3B7-602245B9D5E4}"/>
          </ac:spMkLst>
        </pc:spChg>
        <pc:spChg chg="mod">
          <ac:chgData name="NUSRET TAS" userId="257c181775a523eb" providerId="LiveId" clId="{2BD5D403-830D-4A61-9966-B9ABDA91B0AF}" dt="2022-10-12T18:10:12.336" v="7647" actId="20577"/>
          <ac:spMkLst>
            <pc:docMk/>
            <pc:sldMk cId="589009209" sldId="779"/>
            <ac:spMk id="6" creationId="{00000000-0000-0000-0000-000000000000}"/>
          </ac:spMkLst>
        </pc:spChg>
        <pc:spChg chg="mod">
          <ac:chgData name="NUSRET TAS" userId="257c181775a523eb" providerId="LiveId" clId="{2BD5D403-830D-4A61-9966-B9ABDA91B0AF}" dt="2022-10-12T19:57:14.719" v="9113" actId="207"/>
          <ac:spMkLst>
            <pc:docMk/>
            <pc:sldMk cId="589009209" sldId="779"/>
            <ac:spMk id="9" creationId="{00000000-0000-0000-0000-000000000000}"/>
          </ac:spMkLst>
        </pc:spChg>
        <pc:spChg chg="mod">
          <ac:chgData name="NUSRET TAS" userId="257c181775a523eb" providerId="LiveId" clId="{2BD5D403-830D-4A61-9966-B9ABDA91B0AF}" dt="2022-10-12T18:10:23.942" v="7653" actId="20577"/>
          <ac:spMkLst>
            <pc:docMk/>
            <pc:sldMk cId="589009209" sldId="779"/>
            <ac:spMk id="17" creationId="{00000000-0000-0000-0000-000000000000}"/>
          </ac:spMkLst>
        </pc:spChg>
        <pc:spChg chg="mod">
          <ac:chgData name="NUSRET TAS" userId="257c181775a523eb" providerId="LiveId" clId="{2BD5D403-830D-4A61-9966-B9ABDA91B0AF}" dt="2022-10-11T07:44:15.379" v="2704" actId="20577"/>
          <ac:spMkLst>
            <pc:docMk/>
            <pc:sldMk cId="589009209" sldId="779"/>
            <ac:spMk id="18" creationId="{00000000-0000-0000-0000-000000000000}"/>
          </ac:spMkLst>
        </pc:spChg>
        <pc:spChg chg="mod">
          <ac:chgData name="NUSRET TAS" userId="257c181775a523eb" providerId="LiveId" clId="{2BD5D403-830D-4A61-9966-B9ABDA91B0AF}" dt="2022-10-12T18:10:27.852" v="7658" actId="20577"/>
          <ac:spMkLst>
            <pc:docMk/>
            <pc:sldMk cId="589009209" sldId="779"/>
            <ac:spMk id="19" creationId="{00000000-0000-0000-0000-000000000000}"/>
          </ac:spMkLst>
        </pc:spChg>
        <pc:spChg chg="mod">
          <ac:chgData name="NUSRET TAS" userId="257c181775a523eb" providerId="LiveId" clId="{2BD5D403-830D-4A61-9966-B9ABDA91B0AF}" dt="2022-10-12T19:59:26.833" v="9119" actId="20577"/>
          <ac:spMkLst>
            <pc:docMk/>
            <pc:sldMk cId="589009209" sldId="779"/>
            <ac:spMk id="20" creationId="{00000000-0000-0000-0000-000000000000}"/>
          </ac:spMkLst>
        </pc:spChg>
        <pc:spChg chg="add del mod">
          <ac:chgData name="NUSRET TAS" userId="257c181775a523eb" providerId="LiveId" clId="{2BD5D403-830D-4A61-9966-B9ABDA91B0AF}" dt="2022-10-11T07:43:52.770" v="2668" actId="478"/>
          <ac:spMkLst>
            <pc:docMk/>
            <pc:sldMk cId="589009209" sldId="779"/>
            <ac:spMk id="21" creationId="{3400B051-BA16-4C2A-99E5-387AE62B7418}"/>
          </ac:spMkLst>
        </pc:spChg>
        <pc:picChg chg="mod">
          <ac:chgData name="NUSRET TAS" userId="257c181775a523eb" providerId="LiveId" clId="{2BD5D403-830D-4A61-9966-B9ABDA91B0AF}" dt="2022-10-11T07:44:37.582" v="2714" actId="1076"/>
          <ac:picMkLst>
            <pc:docMk/>
            <pc:sldMk cId="589009209" sldId="779"/>
            <ac:picMk id="7" creationId="{847BD15D-B0F6-4A3B-ABFA-8C9069D18DB0}"/>
          </ac:picMkLst>
        </pc:picChg>
        <pc:picChg chg="mod">
          <ac:chgData name="NUSRET TAS" userId="257c181775a523eb" providerId="LiveId" clId="{2BD5D403-830D-4A61-9966-B9ABDA91B0AF}" dt="2022-10-11T07:44:40.836" v="2715" actId="1076"/>
          <ac:picMkLst>
            <pc:docMk/>
            <pc:sldMk cId="589009209" sldId="779"/>
            <ac:picMk id="10" creationId="{62607D9D-1646-40FF-9CB1-CD909D6DBA2A}"/>
          </ac:picMkLst>
        </pc:picChg>
      </pc:sldChg>
      <pc:sldChg chg="modSp mod modAnim">
        <pc:chgData name="NUSRET TAS" userId="257c181775a523eb" providerId="LiveId" clId="{2BD5D403-830D-4A61-9966-B9ABDA91B0AF}" dt="2022-10-12T19:20:44.121" v="8720" actId="20577"/>
        <pc:sldMkLst>
          <pc:docMk/>
          <pc:sldMk cId="618331954" sldId="784"/>
        </pc:sldMkLst>
        <pc:spChg chg="mod">
          <ac:chgData name="NUSRET TAS" userId="257c181775a523eb" providerId="LiveId" clId="{2BD5D403-830D-4A61-9966-B9ABDA91B0AF}" dt="2022-10-12T07:00:32.279" v="6171" actId="20577"/>
          <ac:spMkLst>
            <pc:docMk/>
            <pc:sldMk cId="618331954" sldId="784"/>
            <ac:spMk id="16" creationId="{054DFFA8-43A6-416A-9D14-70DE1ADC49D7}"/>
          </ac:spMkLst>
        </pc:spChg>
        <pc:spChg chg="mod">
          <ac:chgData name="NUSRET TAS" userId="257c181775a523eb" providerId="LiveId" clId="{2BD5D403-830D-4A61-9966-B9ABDA91B0AF}" dt="2022-10-11T04:07:23.147" v="930" actId="1076"/>
          <ac:spMkLst>
            <pc:docMk/>
            <pc:sldMk cId="618331954" sldId="784"/>
            <ac:spMk id="41" creationId="{369B4EC3-29B8-4F07-A986-91F9BC68A1E5}"/>
          </ac:spMkLst>
        </pc:spChg>
        <pc:spChg chg="mod">
          <ac:chgData name="NUSRET TAS" userId="257c181775a523eb" providerId="LiveId" clId="{2BD5D403-830D-4A61-9966-B9ABDA91B0AF}" dt="2022-10-12T07:00:36.272" v="6172" actId="20577"/>
          <ac:spMkLst>
            <pc:docMk/>
            <pc:sldMk cId="618331954" sldId="784"/>
            <ac:spMk id="42" creationId="{EF81A478-BAEE-4F79-99DF-1508DF82715B}"/>
          </ac:spMkLst>
        </pc:spChg>
        <pc:spChg chg="mod">
          <ac:chgData name="NUSRET TAS" userId="257c181775a523eb" providerId="LiveId" clId="{2BD5D403-830D-4A61-9966-B9ABDA91B0AF}" dt="2022-10-12T19:20:44.121" v="8720" actId="20577"/>
          <ac:spMkLst>
            <pc:docMk/>
            <pc:sldMk cId="618331954" sldId="784"/>
            <ac:spMk id="43" creationId="{FCCD8503-17EA-4DB0-9F80-A6E31F783736}"/>
          </ac:spMkLst>
        </pc:spChg>
        <pc:spChg chg="mod">
          <ac:chgData name="NUSRET TAS" userId="257c181775a523eb" providerId="LiveId" clId="{2BD5D403-830D-4A61-9966-B9ABDA91B0AF}" dt="2022-10-12T19:20:34.445" v="8702" actId="20577"/>
          <ac:spMkLst>
            <pc:docMk/>
            <pc:sldMk cId="618331954" sldId="784"/>
            <ac:spMk id="44" creationId="{749ADD17-F5B5-4502-B1F2-E09FC0962364}"/>
          </ac:spMkLst>
        </pc:spChg>
      </pc:sldChg>
      <pc:sldChg chg="modSp del mod ord modAnim modShow">
        <pc:chgData name="NUSRET TAS" userId="257c181775a523eb" providerId="LiveId" clId="{2BD5D403-830D-4A61-9966-B9ABDA91B0AF}" dt="2022-10-13T02:55:38.253" v="9201" actId="47"/>
        <pc:sldMkLst>
          <pc:docMk/>
          <pc:sldMk cId="2323657853" sldId="785"/>
        </pc:sldMkLst>
        <pc:spChg chg="mod">
          <ac:chgData name="NUSRET TAS" userId="257c181775a523eb" providerId="LiveId" clId="{2BD5D403-830D-4A61-9966-B9ABDA91B0AF}" dt="2022-10-11T06:30:47.324" v="2122" actId="20577"/>
          <ac:spMkLst>
            <pc:docMk/>
            <pc:sldMk cId="2323657853" sldId="785"/>
            <ac:spMk id="3" creationId="{4394AAD0-8D97-4749-8111-B2DEB7E56817}"/>
          </ac:spMkLst>
        </pc:spChg>
      </pc:sldChg>
      <pc:sldChg chg="delSp modSp add mod delAnim modShow">
        <pc:chgData name="NUSRET TAS" userId="257c181775a523eb" providerId="LiveId" clId="{2BD5D403-830D-4A61-9966-B9ABDA91B0AF}" dt="2022-10-12T18:13:08.955" v="7800" actId="1076"/>
        <pc:sldMkLst>
          <pc:docMk/>
          <pc:sldMk cId="795826484" sldId="820"/>
        </pc:sldMkLst>
        <pc:spChg chg="mod">
          <ac:chgData name="NUSRET TAS" userId="257c181775a523eb" providerId="LiveId" clId="{2BD5D403-830D-4A61-9966-B9ABDA91B0AF}" dt="2022-10-06T23:10:51.721" v="264"/>
          <ac:spMkLst>
            <pc:docMk/>
            <pc:sldMk cId="795826484" sldId="820"/>
            <ac:spMk id="2" creationId="{1CF9F23C-CA82-4ACB-9C5B-67E7998F2FBA}"/>
          </ac:spMkLst>
        </pc:spChg>
        <pc:spChg chg="mod">
          <ac:chgData name="NUSRET TAS" userId="257c181775a523eb" providerId="LiveId" clId="{2BD5D403-830D-4A61-9966-B9ABDA91B0AF}" dt="2022-10-06T23:11:09.641" v="267" actId="255"/>
          <ac:spMkLst>
            <pc:docMk/>
            <pc:sldMk cId="795826484" sldId="820"/>
            <ac:spMk id="4" creationId="{00000000-0000-0000-0000-000000000000}"/>
          </ac:spMkLst>
        </pc:spChg>
        <pc:spChg chg="mod">
          <ac:chgData name="NUSRET TAS" userId="257c181775a523eb" providerId="LiveId" clId="{2BD5D403-830D-4A61-9966-B9ABDA91B0AF}" dt="2022-10-06T23:10:44.209" v="262"/>
          <ac:spMkLst>
            <pc:docMk/>
            <pc:sldMk cId="795826484" sldId="820"/>
            <ac:spMk id="5" creationId="{47B8CD1B-7B84-497F-B233-B8D017D2F8F7}"/>
          </ac:spMkLst>
        </pc:spChg>
        <pc:spChg chg="mod">
          <ac:chgData name="NUSRET TAS" userId="257c181775a523eb" providerId="LiveId" clId="{2BD5D403-830D-4A61-9966-B9ABDA91B0AF}" dt="2022-10-11T18:46:18.067" v="3708" actId="207"/>
          <ac:spMkLst>
            <pc:docMk/>
            <pc:sldMk cId="795826484" sldId="820"/>
            <ac:spMk id="27" creationId="{00000000-0000-0000-0000-000000000000}"/>
          </ac:spMkLst>
        </pc:spChg>
        <pc:spChg chg="del">
          <ac:chgData name="NUSRET TAS" userId="257c181775a523eb" providerId="LiveId" clId="{2BD5D403-830D-4A61-9966-B9ABDA91B0AF}" dt="2022-10-06T23:10:55.342" v="265" actId="478"/>
          <ac:spMkLst>
            <pc:docMk/>
            <pc:sldMk cId="795826484" sldId="820"/>
            <ac:spMk id="29" creationId="{AA391FB2-2E30-4E83-94CF-A660FEBF335A}"/>
          </ac:spMkLst>
        </pc:spChg>
        <pc:spChg chg="mod">
          <ac:chgData name="NUSRET TAS" userId="257c181775a523eb" providerId="LiveId" clId="{2BD5D403-830D-4A61-9966-B9ABDA91B0AF}" dt="2022-10-11T18:46:04.615" v="3705" actId="207"/>
          <ac:spMkLst>
            <pc:docMk/>
            <pc:sldMk cId="795826484" sldId="820"/>
            <ac:spMk id="32" creationId="{00000000-0000-0000-0000-000000000000}"/>
          </ac:spMkLst>
        </pc:spChg>
        <pc:spChg chg="mod">
          <ac:chgData name="NUSRET TAS" userId="257c181775a523eb" providerId="LiveId" clId="{2BD5D403-830D-4A61-9966-B9ABDA91B0AF}" dt="2022-10-11T18:46:10.060" v="3706" actId="207"/>
          <ac:spMkLst>
            <pc:docMk/>
            <pc:sldMk cId="795826484" sldId="820"/>
            <ac:spMk id="41" creationId="{58BF4364-5030-4C66-8D45-92A65BCB04FB}"/>
          </ac:spMkLst>
        </pc:spChg>
        <pc:spChg chg="mod">
          <ac:chgData name="NUSRET TAS" userId="257c181775a523eb" providerId="LiveId" clId="{2BD5D403-830D-4A61-9966-B9ABDA91B0AF}" dt="2022-10-12T18:12:37.430" v="7765" actId="20577"/>
          <ac:spMkLst>
            <pc:docMk/>
            <pc:sldMk cId="795826484" sldId="820"/>
            <ac:spMk id="46" creationId="{030DA8D7-61D2-4AD3-8272-3940A9016961}"/>
          </ac:spMkLst>
        </pc:spChg>
        <pc:spChg chg="mod">
          <ac:chgData name="NUSRET TAS" userId="257c181775a523eb" providerId="LiveId" clId="{2BD5D403-830D-4A61-9966-B9ABDA91B0AF}" dt="2022-10-12T18:12:49.151" v="7787" actId="20577"/>
          <ac:spMkLst>
            <pc:docMk/>
            <pc:sldMk cId="795826484" sldId="820"/>
            <ac:spMk id="61" creationId="{00000000-0000-0000-0000-000000000000}"/>
          </ac:spMkLst>
        </pc:spChg>
        <pc:spChg chg="mod">
          <ac:chgData name="NUSRET TAS" userId="257c181775a523eb" providerId="LiveId" clId="{2BD5D403-830D-4A61-9966-B9ABDA91B0AF}" dt="2022-10-12T18:13:01.966" v="7794" actId="1076"/>
          <ac:spMkLst>
            <pc:docMk/>
            <pc:sldMk cId="795826484" sldId="820"/>
            <ac:spMk id="71" creationId="{00000000-0000-0000-0000-000000000000}"/>
          </ac:spMkLst>
        </pc:spChg>
        <pc:spChg chg="mod">
          <ac:chgData name="NUSRET TAS" userId="257c181775a523eb" providerId="LiveId" clId="{2BD5D403-830D-4A61-9966-B9ABDA91B0AF}" dt="2022-10-12T18:13:08.955" v="7800" actId="1076"/>
          <ac:spMkLst>
            <pc:docMk/>
            <pc:sldMk cId="795826484" sldId="820"/>
            <ac:spMk id="72" creationId="{00000000-0000-0000-0000-000000000000}"/>
          </ac:spMkLst>
        </pc:spChg>
        <pc:picChg chg="del">
          <ac:chgData name="NUSRET TAS" userId="257c181775a523eb" providerId="LiveId" clId="{2BD5D403-830D-4A61-9966-B9ABDA91B0AF}" dt="2022-10-12T18:12:52.056" v="7788" actId="478"/>
          <ac:picMkLst>
            <pc:docMk/>
            <pc:sldMk cId="795826484" sldId="820"/>
            <ac:picMk id="58" creationId="{00000000-0000-0000-0000-000000000000}"/>
          </ac:picMkLst>
        </pc:picChg>
      </pc:sldChg>
      <pc:sldChg chg="modSp mod">
        <pc:chgData name="NUSRET TAS" userId="257c181775a523eb" providerId="LiveId" clId="{2BD5D403-830D-4A61-9966-B9ABDA91B0AF}" dt="2022-10-11T03:53:26.486" v="810" actId="1076"/>
        <pc:sldMkLst>
          <pc:docMk/>
          <pc:sldMk cId="1566261386" sldId="1352"/>
        </pc:sldMkLst>
        <pc:spChg chg="mod">
          <ac:chgData name="NUSRET TAS" userId="257c181775a523eb" providerId="LiveId" clId="{2BD5D403-830D-4A61-9966-B9ABDA91B0AF}" dt="2022-10-11T03:53:26.486" v="810" actId="1076"/>
          <ac:spMkLst>
            <pc:docMk/>
            <pc:sldMk cId="1566261386" sldId="1352"/>
            <ac:spMk id="2" creationId="{00000000-0000-0000-0000-000000000000}"/>
          </ac:spMkLst>
        </pc:spChg>
      </pc:sldChg>
      <pc:sldChg chg="add del modAnim">
        <pc:chgData name="NUSRET TAS" userId="257c181775a523eb" providerId="LiveId" clId="{2BD5D403-830D-4A61-9966-B9ABDA91B0AF}" dt="2022-10-13T02:54:12.972" v="9188" actId="47"/>
        <pc:sldMkLst>
          <pc:docMk/>
          <pc:sldMk cId="1601041650" sldId="1643"/>
        </pc:sldMkLst>
      </pc:sldChg>
      <pc:sldChg chg="addSp delSp modSp mod modAnim">
        <pc:chgData name="NUSRET TAS" userId="257c181775a523eb" providerId="LiveId" clId="{2BD5D403-830D-4A61-9966-B9ABDA91B0AF}" dt="2022-10-12T19:38:35.991" v="8778" actId="20577"/>
        <pc:sldMkLst>
          <pc:docMk/>
          <pc:sldMk cId="2286476004" sldId="1699"/>
        </pc:sldMkLst>
        <pc:spChg chg="del mod">
          <ac:chgData name="NUSRET TAS" userId="257c181775a523eb" providerId="LiveId" clId="{2BD5D403-830D-4A61-9966-B9ABDA91B0AF}" dt="2022-10-11T04:12:34.169" v="1584" actId="478"/>
          <ac:spMkLst>
            <pc:docMk/>
            <pc:sldMk cId="2286476004" sldId="1699"/>
            <ac:spMk id="3" creationId="{2049D106-FE6B-4C44-BDFE-3A643976296D}"/>
          </ac:spMkLst>
        </pc:spChg>
        <pc:spChg chg="add mod">
          <ac:chgData name="NUSRET TAS" userId="257c181775a523eb" providerId="LiveId" clId="{2BD5D403-830D-4A61-9966-B9ABDA91B0AF}" dt="2022-10-11T06:15:56.133" v="1863" actId="1076"/>
          <ac:spMkLst>
            <pc:docMk/>
            <pc:sldMk cId="2286476004" sldId="1699"/>
            <ac:spMk id="5" creationId="{A8A00632-F3E4-4050-92EF-7E810AD565E6}"/>
          </ac:spMkLst>
        </pc:spChg>
        <pc:spChg chg="add mod">
          <ac:chgData name="NUSRET TAS" userId="257c181775a523eb" providerId="LiveId" clId="{2BD5D403-830D-4A61-9966-B9ABDA91B0AF}" dt="2022-10-11T06:19:06.952" v="1885" actId="207"/>
          <ac:spMkLst>
            <pc:docMk/>
            <pc:sldMk cId="2286476004" sldId="1699"/>
            <ac:spMk id="6" creationId="{A3F52D0C-668E-4EB0-8971-F01878DE33D8}"/>
          </ac:spMkLst>
        </pc:spChg>
        <pc:spChg chg="add mod">
          <ac:chgData name="NUSRET TAS" userId="257c181775a523eb" providerId="LiveId" clId="{2BD5D403-830D-4A61-9966-B9ABDA91B0AF}" dt="2022-10-12T19:38:35.991" v="8778" actId="20577"/>
          <ac:spMkLst>
            <pc:docMk/>
            <pc:sldMk cId="2286476004" sldId="1699"/>
            <ac:spMk id="7" creationId="{8BE97FE1-774A-44AC-BAB0-DE66E3FFEFA6}"/>
          </ac:spMkLst>
        </pc:spChg>
        <pc:spChg chg="add mod">
          <ac:chgData name="NUSRET TAS" userId="257c181775a523eb" providerId="LiveId" clId="{2BD5D403-830D-4A61-9966-B9ABDA91B0AF}" dt="2022-10-12T19:38:17.920" v="8752" actId="20577"/>
          <ac:spMkLst>
            <pc:docMk/>
            <pc:sldMk cId="2286476004" sldId="1699"/>
            <ac:spMk id="8" creationId="{F554B79C-8676-44C4-A4F3-67F4E62EB2DB}"/>
          </ac:spMkLst>
        </pc:spChg>
        <pc:spChg chg="add mod">
          <ac:chgData name="NUSRET TAS" userId="257c181775a523eb" providerId="LiveId" clId="{2BD5D403-830D-4A61-9966-B9ABDA91B0AF}" dt="2022-10-11T06:16:36.401" v="1873" actId="1076"/>
          <ac:spMkLst>
            <pc:docMk/>
            <pc:sldMk cId="2286476004" sldId="1699"/>
            <ac:spMk id="9" creationId="{CC8A172D-4987-46C5-8C5B-4A1933ECF121}"/>
          </ac:spMkLst>
        </pc:spChg>
        <pc:spChg chg="add mod">
          <ac:chgData name="NUSRET TAS" userId="257c181775a523eb" providerId="LiveId" clId="{2BD5D403-830D-4A61-9966-B9ABDA91B0AF}" dt="2022-10-11T06:16:18.421" v="1870" actId="14100"/>
          <ac:spMkLst>
            <pc:docMk/>
            <pc:sldMk cId="2286476004" sldId="1699"/>
            <ac:spMk id="10" creationId="{BF254C87-DDCB-4860-922D-46BE935A0BF8}"/>
          </ac:spMkLst>
        </pc:spChg>
        <pc:spChg chg="add mod">
          <ac:chgData name="NUSRET TAS" userId="257c181775a523eb" providerId="LiveId" clId="{2BD5D403-830D-4A61-9966-B9ABDA91B0AF}" dt="2022-10-11T06:16:31.585" v="1872" actId="1076"/>
          <ac:spMkLst>
            <pc:docMk/>
            <pc:sldMk cId="2286476004" sldId="1699"/>
            <ac:spMk id="11" creationId="{D1B44B6B-F889-4F4F-B50C-C4F1C81FEF38}"/>
          </ac:spMkLst>
        </pc:spChg>
      </pc:sldChg>
      <pc:sldChg chg="modSp mod modAnim">
        <pc:chgData name="NUSRET TAS" userId="257c181775a523eb" providerId="LiveId" clId="{2BD5D403-830D-4A61-9966-B9ABDA91B0AF}" dt="2022-10-12T19:48:25.294" v="8967" actId="114"/>
        <pc:sldMkLst>
          <pc:docMk/>
          <pc:sldMk cId="3181291832" sldId="1700"/>
        </pc:sldMkLst>
        <pc:spChg chg="mod">
          <ac:chgData name="NUSRET TAS" userId="257c181775a523eb" providerId="LiveId" clId="{2BD5D403-830D-4A61-9966-B9ABDA91B0AF}" dt="2022-10-11T06:30:13.682" v="2075" actId="20577"/>
          <ac:spMkLst>
            <pc:docMk/>
            <pc:sldMk cId="3181291832" sldId="1700"/>
            <ac:spMk id="2" creationId="{EB8CD363-0963-4A4F-A4DC-DABDB174DE82}"/>
          </ac:spMkLst>
        </pc:spChg>
        <pc:spChg chg="mod">
          <ac:chgData name="NUSRET TAS" userId="257c181775a523eb" providerId="LiveId" clId="{2BD5D403-830D-4A61-9966-B9ABDA91B0AF}" dt="2022-10-12T19:48:25.294" v="8967" actId="114"/>
          <ac:spMkLst>
            <pc:docMk/>
            <pc:sldMk cId="3181291832" sldId="1700"/>
            <ac:spMk id="3" creationId="{7D5FC684-B684-494D-8657-9F609E1181D4}"/>
          </ac:spMkLst>
        </pc:spChg>
      </pc:sldChg>
      <pc:sldChg chg="add del modAnim">
        <pc:chgData name="NUSRET TAS" userId="257c181775a523eb" providerId="LiveId" clId="{2BD5D403-830D-4A61-9966-B9ABDA91B0AF}" dt="2022-10-12T06:50:03.500" v="5735" actId="47"/>
        <pc:sldMkLst>
          <pc:docMk/>
          <pc:sldMk cId="1985740371" sldId="1701"/>
        </pc:sldMkLst>
      </pc:sldChg>
      <pc:sldChg chg="addSp modSp mod modAnim modNotesTx">
        <pc:chgData name="NUSRET TAS" userId="257c181775a523eb" providerId="LiveId" clId="{2BD5D403-830D-4A61-9966-B9ABDA91B0AF}" dt="2022-10-12T18:34:09.981" v="8447"/>
        <pc:sldMkLst>
          <pc:docMk/>
          <pc:sldMk cId="3109891919" sldId="1702"/>
        </pc:sldMkLst>
        <pc:spChg chg="mod">
          <ac:chgData name="NUSRET TAS" userId="257c181775a523eb" providerId="LiveId" clId="{2BD5D403-830D-4A61-9966-B9ABDA91B0AF}" dt="2022-10-11T07:31:18.555" v="2500" actId="207"/>
          <ac:spMkLst>
            <pc:docMk/>
            <pc:sldMk cId="3109891919" sldId="1702"/>
            <ac:spMk id="2" creationId="{8A048885-CB17-9449-A3B7-602245B9D5E4}"/>
          </ac:spMkLst>
        </pc:spChg>
        <pc:spChg chg="mod">
          <ac:chgData name="NUSRET TAS" userId="257c181775a523eb" providerId="LiveId" clId="{2BD5D403-830D-4A61-9966-B9ABDA91B0AF}" dt="2022-10-11T07:33:15.414" v="2524" actId="113"/>
          <ac:spMkLst>
            <pc:docMk/>
            <pc:sldMk cId="3109891919" sldId="1702"/>
            <ac:spMk id="3" creationId="{FFE01AD5-32C3-492C-964F-F48537F299B2}"/>
          </ac:spMkLst>
        </pc:spChg>
        <pc:spChg chg="add mod">
          <ac:chgData name="NUSRET TAS" userId="257c181775a523eb" providerId="LiveId" clId="{2BD5D403-830D-4A61-9966-B9ABDA91B0AF}" dt="2022-10-11T07:32:24.583" v="2516" actId="207"/>
          <ac:spMkLst>
            <pc:docMk/>
            <pc:sldMk cId="3109891919" sldId="1702"/>
            <ac:spMk id="4" creationId="{1FB8E83F-6D2D-49B9-8B96-3D0903417F16}"/>
          </ac:spMkLst>
        </pc:spChg>
        <pc:spChg chg="mod">
          <ac:chgData name="NUSRET TAS" userId="257c181775a523eb" providerId="LiveId" clId="{2BD5D403-830D-4A61-9966-B9ABDA91B0AF}" dt="2022-10-11T07:32:14.695" v="2514" actId="207"/>
          <ac:spMkLst>
            <pc:docMk/>
            <pc:sldMk cId="3109891919" sldId="1702"/>
            <ac:spMk id="5" creationId="{2B1958F4-726C-4AE4-BF7E-F5B01867CD07}"/>
          </ac:spMkLst>
        </pc:spChg>
        <pc:spChg chg="add mod">
          <ac:chgData name="NUSRET TAS" userId="257c181775a523eb" providerId="LiveId" clId="{2BD5D403-830D-4A61-9966-B9ABDA91B0AF}" dt="2022-10-11T07:32:03.244" v="2511" actId="207"/>
          <ac:spMkLst>
            <pc:docMk/>
            <pc:sldMk cId="3109891919" sldId="1702"/>
            <ac:spMk id="7" creationId="{5FE1A8A0-B601-4F05-8F43-522011777866}"/>
          </ac:spMkLst>
        </pc:spChg>
        <pc:spChg chg="add mod">
          <ac:chgData name="NUSRET TAS" userId="257c181775a523eb" providerId="LiveId" clId="{2BD5D403-830D-4A61-9966-B9ABDA91B0AF}" dt="2022-10-12T18:34:03.053" v="8445" actId="1076"/>
          <ac:spMkLst>
            <pc:docMk/>
            <pc:sldMk cId="3109891919" sldId="1702"/>
            <ac:spMk id="8" creationId="{DF39C005-CF19-4DE5-B2FF-ECCDD7130362}"/>
          </ac:spMkLst>
        </pc:spChg>
        <pc:spChg chg="add mod">
          <ac:chgData name="NUSRET TAS" userId="257c181775a523eb" providerId="LiveId" clId="{2BD5D403-830D-4A61-9966-B9ABDA91B0AF}" dt="2022-10-11T07:32:27.028" v="2517" actId="207"/>
          <ac:spMkLst>
            <pc:docMk/>
            <pc:sldMk cId="3109891919" sldId="1702"/>
            <ac:spMk id="28" creationId="{C92F723A-8501-44B8-B622-F6EF30A9867B}"/>
          </ac:spMkLst>
        </pc:spChg>
        <pc:spChg chg="add mod">
          <ac:chgData name="NUSRET TAS" userId="257c181775a523eb" providerId="LiveId" clId="{2BD5D403-830D-4A61-9966-B9ABDA91B0AF}" dt="2022-10-11T07:32:06.768" v="2512" actId="207"/>
          <ac:spMkLst>
            <pc:docMk/>
            <pc:sldMk cId="3109891919" sldId="1702"/>
            <ac:spMk id="29" creationId="{7916AB1A-7F66-4B13-8368-B8A8F5BEBEE9}"/>
          </ac:spMkLst>
        </pc:spChg>
        <pc:spChg chg="add mod">
          <ac:chgData name="NUSRET TAS" userId="257c181775a523eb" providerId="LiveId" clId="{2BD5D403-830D-4A61-9966-B9ABDA91B0AF}" dt="2022-10-11T07:32:09.496" v="2513" actId="207"/>
          <ac:spMkLst>
            <pc:docMk/>
            <pc:sldMk cId="3109891919" sldId="1702"/>
            <ac:spMk id="30" creationId="{C6B51B1D-1F48-477E-94F0-36136B0F2B21}"/>
          </ac:spMkLst>
        </pc:spChg>
        <pc:spChg chg="add mod">
          <ac:chgData name="NUSRET TAS" userId="257c181775a523eb" providerId="LiveId" clId="{2BD5D403-830D-4A61-9966-B9ABDA91B0AF}" dt="2022-10-12T18:15:57.642" v="7872" actId="1076"/>
          <ac:spMkLst>
            <pc:docMk/>
            <pc:sldMk cId="3109891919" sldId="1702"/>
            <ac:spMk id="31" creationId="{FE1A4E04-0DA0-4042-A151-949CDD9217F6}"/>
          </ac:spMkLst>
        </pc:spChg>
        <pc:spChg chg="mod">
          <ac:chgData name="NUSRET TAS" userId="257c181775a523eb" providerId="LiveId" clId="{2BD5D403-830D-4A61-9966-B9ABDA91B0AF}" dt="2022-10-12T18:16:12.986" v="7874" actId="1076"/>
          <ac:spMkLst>
            <pc:docMk/>
            <pc:sldMk cId="3109891919" sldId="1702"/>
            <ac:spMk id="34" creationId="{ED4AECB4-3879-4337-AA31-7A68B9074AA4}"/>
          </ac:spMkLst>
        </pc:spChg>
        <pc:spChg chg="mod">
          <ac:chgData name="NUSRET TAS" userId="257c181775a523eb" providerId="LiveId" clId="{2BD5D403-830D-4A61-9966-B9ABDA91B0AF}" dt="2022-10-11T07:31:26.580" v="2503" actId="207"/>
          <ac:spMkLst>
            <pc:docMk/>
            <pc:sldMk cId="3109891919" sldId="1702"/>
            <ac:spMk id="35" creationId="{D2377605-B057-42FD-A506-55C2C4E94807}"/>
          </ac:spMkLst>
        </pc:spChg>
        <pc:spChg chg="mod">
          <ac:chgData name="NUSRET TAS" userId="257c181775a523eb" providerId="LiveId" clId="{2BD5D403-830D-4A61-9966-B9ABDA91B0AF}" dt="2022-10-11T07:32:20.628" v="2515" actId="207"/>
          <ac:spMkLst>
            <pc:docMk/>
            <pc:sldMk cId="3109891919" sldId="1702"/>
            <ac:spMk id="53" creationId="{D897B97B-BFAF-40F4-8886-75BDC247C0AD}"/>
          </ac:spMkLst>
        </pc:spChg>
        <pc:spChg chg="mod">
          <ac:chgData name="NUSRET TAS" userId="257c181775a523eb" providerId="LiveId" clId="{2BD5D403-830D-4A61-9966-B9ABDA91B0AF}" dt="2022-10-12T18:15:59.609" v="7873" actId="1076"/>
          <ac:spMkLst>
            <pc:docMk/>
            <pc:sldMk cId="3109891919" sldId="1702"/>
            <ac:spMk id="64" creationId="{27C44FE0-F4EF-4E3C-B406-8AE5EA6E4756}"/>
          </ac:spMkLst>
        </pc:spChg>
        <pc:cxnChg chg="mod">
          <ac:chgData name="NUSRET TAS" userId="257c181775a523eb" providerId="LiveId" clId="{2BD5D403-830D-4A61-9966-B9ABDA91B0AF}" dt="2022-10-11T07:30:46.821" v="2483" actId="1076"/>
          <ac:cxnSpMkLst>
            <pc:docMk/>
            <pc:sldMk cId="3109891919" sldId="1702"/>
            <ac:cxnSpMk id="36" creationId="{0F3B4CFC-AF80-4B0D-AE41-B5D45DDE3B48}"/>
          </ac:cxnSpMkLst>
        </pc:cxnChg>
      </pc:sldChg>
      <pc:sldChg chg="addSp delSp modSp mod addAnim delAnim modAnim modNotesTx">
        <pc:chgData name="NUSRET TAS" userId="257c181775a523eb" providerId="LiveId" clId="{2BD5D403-830D-4A61-9966-B9ABDA91B0AF}" dt="2022-10-12T19:56:04.533" v="9078" actId="20577"/>
        <pc:sldMkLst>
          <pc:docMk/>
          <pc:sldMk cId="2856674960" sldId="1703"/>
        </pc:sldMkLst>
        <pc:spChg chg="mod">
          <ac:chgData name="NUSRET TAS" userId="257c181775a523eb" providerId="LiveId" clId="{2BD5D403-830D-4A61-9966-B9ABDA91B0AF}" dt="2022-10-11T07:34:02.313" v="2538" actId="1076"/>
          <ac:spMkLst>
            <pc:docMk/>
            <pc:sldMk cId="2856674960" sldId="1703"/>
            <ac:spMk id="3" creationId="{FFE01AD5-32C3-492C-964F-F48537F299B2}"/>
          </ac:spMkLst>
        </pc:spChg>
        <pc:spChg chg="mod">
          <ac:chgData name="NUSRET TAS" userId="257c181775a523eb" providerId="LiveId" clId="{2BD5D403-830D-4A61-9966-B9ABDA91B0AF}" dt="2022-10-12T18:17:32.334" v="7888" actId="1076"/>
          <ac:spMkLst>
            <pc:docMk/>
            <pc:sldMk cId="2856674960" sldId="1703"/>
            <ac:spMk id="30" creationId="{D5D31FB0-19B0-4B3E-B3E8-996353E90AB8}"/>
          </ac:spMkLst>
        </pc:spChg>
        <pc:spChg chg="add del mod">
          <ac:chgData name="NUSRET TAS" userId="257c181775a523eb" providerId="LiveId" clId="{2BD5D403-830D-4A61-9966-B9ABDA91B0AF}" dt="2022-10-11T07:42:35.223" v="2657" actId="113"/>
          <ac:spMkLst>
            <pc:docMk/>
            <pc:sldMk cId="2856674960" sldId="1703"/>
            <ac:spMk id="31" creationId="{5C73AC00-F145-4C29-9521-8F1472BD6305}"/>
          </ac:spMkLst>
        </pc:spChg>
        <pc:spChg chg="mod">
          <ac:chgData name="NUSRET TAS" userId="257c181775a523eb" providerId="LiveId" clId="{2BD5D403-830D-4A61-9966-B9ABDA91B0AF}" dt="2022-10-11T07:34:08.170" v="2539" actId="1076"/>
          <ac:spMkLst>
            <pc:docMk/>
            <pc:sldMk cId="2856674960" sldId="1703"/>
            <ac:spMk id="33" creationId="{F22BEFBC-3D7C-45AA-BD75-532193E33E38}"/>
          </ac:spMkLst>
        </pc:spChg>
        <pc:spChg chg="mod">
          <ac:chgData name="NUSRET TAS" userId="257c181775a523eb" providerId="LiveId" clId="{2BD5D403-830D-4A61-9966-B9ABDA91B0AF}" dt="2022-10-11T07:34:17.743" v="2540"/>
          <ac:spMkLst>
            <pc:docMk/>
            <pc:sldMk cId="2856674960" sldId="1703"/>
            <ac:spMk id="34" creationId="{ED4AECB4-3879-4337-AA31-7A68B9074AA4}"/>
          </ac:spMkLst>
        </pc:spChg>
        <pc:spChg chg="mod">
          <ac:chgData name="NUSRET TAS" userId="257c181775a523eb" providerId="LiveId" clId="{2BD5D403-830D-4A61-9966-B9ABDA91B0AF}" dt="2022-10-11T07:42:38.881" v="2659" actId="113"/>
          <ac:spMkLst>
            <pc:docMk/>
            <pc:sldMk cId="2856674960" sldId="1703"/>
            <ac:spMk id="35" creationId="{D2377605-B057-42FD-A506-55C2C4E94807}"/>
          </ac:spMkLst>
        </pc:spChg>
        <pc:spChg chg="add mod">
          <ac:chgData name="NUSRET TAS" userId="257c181775a523eb" providerId="LiveId" clId="{2BD5D403-830D-4A61-9966-B9ABDA91B0AF}" dt="2022-10-11T07:34:59.292" v="2546" actId="207"/>
          <ac:spMkLst>
            <pc:docMk/>
            <pc:sldMk cId="2856674960" sldId="1703"/>
            <ac:spMk id="37" creationId="{3C4507CC-616D-41D9-BC4B-757280327A90}"/>
          </ac:spMkLst>
        </pc:spChg>
        <pc:spChg chg="mod">
          <ac:chgData name="NUSRET TAS" userId="257c181775a523eb" providerId="LiveId" clId="{2BD5D403-830D-4A61-9966-B9ABDA91B0AF}" dt="2022-10-12T19:56:04.533" v="9078" actId="20577"/>
          <ac:spMkLst>
            <pc:docMk/>
            <pc:sldMk cId="2856674960" sldId="1703"/>
            <ac:spMk id="38" creationId="{2F7A4D7C-7C4B-4573-8D67-DD65DC882CB6}"/>
          </ac:spMkLst>
        </pc:spChg>
        <pc:spChg chg="add mod">
          <ac:chgData name="NUSRET TAS" userId="257c181775a523eb" providerId="LiveId" clId="{2BD5D403-830D-4A61-9966-B9ABDA91B0AF}" dt="2022-10-11T07:35:02.913" v="2547" actId="207"/>
          <ac:spMkLst>
            <pc:docMk/>
            <pc:sldMk cId="2856674960" sldId="1703"/>
            <ac:spMk id="41" creationId="{F7EC0078-F5CF-4011-A3C2-342821559E85}"/>
          </ac:spMkLst>
        </pc:spChg>
        <pc:spChg chg="add mod">
          <ac:chgData name="NUSRET TAS" userId="257c181775a523eb" providerId="LiveId" clId="{2BD5D403-830D-4A61-9966-B9ABDA91B0AF}" dt="2022-10-11T07:41:58.768" v="2645" actId="14100"/>
          <ac:spMkLst>
            <pc:docMk/>
            <pc:sldMk cId="2856674960" sldId="1703"/>
            <ac:spMk id="48" creationId="{F508C4F4-3DE8-464D-8C28-546B6C677F90}"/>
          </ac:spMkLst>
        </pc:spChg>
        <pc:spChg chg="add mod">
          <ac:chgData name="NUSRET TAS" userId="257c181775a523eb" providerId="LiveId" clId="{2BD5D403-830D-4A61-9966-B9ABDA91B0AF}" dt="2022-10-11T07:42:04.891" v="2647" actId="14100"/>
          <ac:spMkLst>
            <pc:docMk/>
            <pc:sldMk cId="2856674960" sldId="1703"/>
            <ac:spMk id="49" creationId="{76392C43-AE47-4AF5-90C2-80775F2CC918}"/>
          </ac:spMkLst>
        </pc:spChg>
        <pc:spChg chg="add mod">
          <ac:chgData name="NUSRET TAS" userId="257c181775a523eb" providerId="LiveId" clId="{2BD5D403-830D-4A61-9966-B9ABDA91B0AF}" dt="2022-10-11T07:42:11.132" v="2649" actId="14100"/>
          <ac:spMkLst>
            <pc:docMk/>
            <pc:sldMk cId="2856674960" sldId="1703"/>
            <ac:spMk id="50" creationId="{5D87E336-E5BC-4DC5-87FA-533360147AA9}"/>
          </ac:spMkLst>
        </pc:spChg>
        <pc:spChg chg="add mod">
          <ac:chgData name="NUSRET TAS" userId="257c181775a523eb" providerId="LiveId" clId="{2BD5D403-830D-4A61-9966-B9ABDA91B0AF}" dt="2022-10-11T07:35:38.917" v="2549" actId="1076"/>
          <ac:spMkLst>
            <pc:docMk/>
            <pc:sldMk cId="2856674960" sldId="1703"/>
            <ac:spMk id="51" creationId="{D89749C3-4BB9-4AC3-91E1-D537C26563CB}"/>
          </ac:spMkLst>
        </pc:spChg>
        <pc:spChg chg="add mod">
          <ac:chgData name="NUSRET TAS" userId="257c181775a523eb" providerId="LiveId" clId="{2BD5D403-830D-4A61-9966-B9ABDA91B0AF}" dt="2022-10-11T07:42:16.830" v="2651" actId="14100"/>
          <ac:spMkLst>
            <pc:docMk/>
            <pc:sldMk cId="2856674960" sldId="1703"/>
            <ac:spMk id="52" creationId="{227A351C-C0B7-44A2-BD45-2AE2B3FDD35B}"/>
          </ac:spMkLst>
        </pc:spChg>
        <pc:spChg chg="add mod">
          <ac:chgData name="NUSRET TAS" userId="257c181775a523eb" providerId="LiveId" clId="{2BD5D403-830D-4A61-9966-B9ABDA91B0AF}" dt="2022-10-11T07:42:23.821" v="2653" actId="14100"/>
          <ac:spMkLst>
            <pc:docMk/>
            <pc:sldMk cId="2856674960" sldId="1703"/>
            <ac:spMk id="54" creationId="{0C821B44-19DC-44F7-A64A-4C3037087363}"/>
          </ac:spMkLst>
        </pc:spChg>
        <pc:spChg chg="add mod">
          <ac:chgData name="NUSRET TAS" userId="257c181775a523eb" providerId="LiveId" clId="{2BD5D403-830D-4A61-9966-B9ABDA91B0AF}" dt="2022-10-11T07:42:30.319" v="2655" actId="14100"/>
          <ac:spMkLst>
            <pc:docMk/>
            <pc:sldMk cId="2856674960" sldId="1703"/>
            <ac:spMk id="55" creationId="{6EF3D3FB-5ABF-41CD-B9A2-FE533E8701E7}"/>
          </ac:spMkLst>
        </pc:spChg>
        <pc:spChg chg="add mod">
          <ac:chgData name="NUSRET TAS" userId="257c181775a523eb" providerId="LiveId" clId="{2BD5D403-830D-4A61-9966-B9ABDA91B0AF}" dt="2022-10-12T18:16:50" v="7878"/>
          <ac:spMkLst>
            <pc:docMk/>
            <pc:sldMk cId="2856674960" sldId="1703"/>
            <ac:spMk id="56" creationId="{4B9F78E4-8142-4748-A7D8-104485361124}"/>
          </ac:spMkLst>
        </pc:spChg>
        <pc:spChg chg="add mod">
          <ac:chgData name="NUSRET TAS" userId="257c181775a523eb" providerId="LiveId" clId="{2BD5D403-830D-4A61-9966-B9ABDA91B0AF}" dt="2022-10-12T18:17:12.627" v="7885" actId="20577"/>
          <ac:spMkLst>
            <pc:docMk/>
            <pc:sldMk cId="2856674960" sldId="1703"/>
            <ac:spMk id="57" creationId="{1F8FDC28-D138-4F5C-AEFA-8D31D38B902F}"/>
          </ac:spMkLst>
        </pc:spChg>
        <pc:spChg chg="add mod">
          <ac:chgData name="NUSRET TAS" userId="257c181775a523eb" providerId="LiveId" clId="{2BD5D403-830D-4A61-9966-B9ABDA91B0AF}" dt="2022-10-12T18:34:16.321" v="8448"/>
          <ac:spMkLst>
            <pc:docMk/>
            <pc:sldMk cId="2856674960" sldId="1703"/>
            <ac:spMk id="58" creationId="{916C29BF-5E1C-4C4B-9F8F-AB11D4AEB498}"/>
          </ac:spMkLst>
        </pc:spChg>
        <pc:spChg chg="del mod">
          <ac:chgData name="NUSRET TAS" userId="257c181775a523eb" providerId="LiveId" clId="{2BD5D403-830D-4A61-9966-B9ABDA91B0AF}" dt="2022-10-11T07:41:17.749" v="2641" actId="478"/>
          <ac:spMkLst>
            <pc:docMk/>
            <pc:sldMk cId="2856674960" sldId="1703"/>
            <ac:spMk id="64" creationId="{27C44FE0-F4EF-4E3C-B406-8AE5EA6E4756}"/>
          </ac:spMkLst>
        </pc:spChg>
        <pc:cxnChg chg="mod">
          <ac:chgData name="NUSRET TAS" userId="257c181775a523eb" providerId="LiveId" clId="{2BD5D403-830D-4A61-9966-B9ABDA91B0AF}" dt="2022-10-11T07:38:36.044" v="2580" actId="1076"/>
          <ac:cxnSpMkLst>
            <pc:docMk/>
            <pc:sldMk cId="2856674960" sldId="1703"/>
            <ac:cxnSpMk id="26" creationId="{41E309D4-8A9A-4F66-8283-B068CDF0278C}"/>
          </ac:cxnSpMkLst>
        </pc:cxnChg>
        <pc:cxnChg chg="mod">
          <ac:chgData name="NUSRET TAS" userId="257c181775a523eb" providerId="LiveId" clId="{2BD5D403-830D-4A61-9966-B9ABDA91B0AF}" dt="2022-10-11T07:36:59.035" v="2567" actId="1076"/>
          <ac:cxnSpMkLst>
            <pc:docMk/>
            <pc:sldMk cId="2856674960" sldId="1703"/>
            <ac:cxnSpMk id="32" creationId="{9076801E-0744-4505-8387-892D545E0B1F}"/>
          </ac:cxnSpMkLst>
        </pc:cxnChg>
        <pc:cxnChg chg="mod">
          <ac:chgData name="NUSRET TAS" userId="257c181775a523eb" providerId="LiveId" clId="{2BD5D403-830D-4A61-9966-B9ABDA91B0AF}" dt="2022-10-11T07:36:15.395" v="2555" actId="1076"/>
          <ac:cxnSpMkLst>
            <pc:docMk/>
            <pc:sldMk cId="2856674960" sldId="1703"/>
            <ac:cxnSpMk id="36" creationId="{0F3B4CFC-AF80-4B0D-AE41-B5D45DDE3B48}"/>
          </ac:cxnSpMkLst>
        </pc:cxnChg>
        <pc:cxnChg chg="mod">
          <ac:chgData name="NUSRET TAS" userId="257c181775a523eb" providerId="LiveId" clId="{2BD5D403-830D-4A61-9966-B9ABDA91B0AF}" dt="2022-10-11T07:38:36.044" v="2580" actId="1076"/>
          <ac:cxnSpMkLst>
            <pc:docMk/>
            <pc:sldMk cId="2856674960" sldId="1703"/>
            <ac:cxnSpMk id="39" creationId="{0C8F36FC-784B-4015-A263-9D2C57919A01}"/>
          </ac:cxnSpMkLst>
        </pc:cxnChg>
        <pc:cxnChg chg="mod">
          <ac:chgData name="NUSRET TAS" userId="257c181775a523eb" providerId="LiveId" clId="{2BD5D403-830D-4A61-9966-B9ABDA91B0AF}" dt="2022-10-11T07:38:36.044" v="2580" actId="1076"/>
          <ac:cxnSpMkLst>
            <pc:docMk/>
            <pc:sldMk cId="2856674960" sldId="1703"/>
            <ac:cxnSpMk id="40" creationId="{5D38518C-70B1-434C-9A4D-046C564E9494}"/>
          </ac:cxnSpMkLst>
        </pc:cxnChg>
      </pc:sldChg>
      <pc:sldChg chg="modSp mod addAnim delAnim modAnim">
        <pc:chgData name="NUSRET TAS" userId="257c181775a523eb" providerId="LiveId" clId="{2BD5D403-830D-4A61-9966-B9ABDA91B0AF}" dt="2022-10-12T20:00:06.276" v="9143" actId="14100"/>
        <pc:sldMkLst>
          <pc:docMk/>
          <pc:sldMk cId="571890958" sldId="1704"/>
        </pc:sldMkLst>
        <pc:spChg chg="mod">
          <ac:chgData name="NUSRET TAS" userId="257c181775a523eb" providerId="LiveId" clId="{2BD5D403-830D-4A61-9966-B9ABDA91B0AF}" dt="2022-10-12T20:00:06.276" v="9143" actId="14100"/>
          <ac:spMkLst>
            <pc:docMk/>
            <pc:sldMk cId="571890958" sldId="1704"/>
            <ac:spMk id="3" creationId="{7D5FC684-B684-494D-8657-9F609E1181D4}"/>
          </ac:spMkLst>
        </pc:spChg>
      </pc:sldChg>
      <pc:sldChg chg="modSp mod modAnim">
        <pc:chgData name="NUSRET TAS" userId="257c181775a523eb" providerId="LiveId" clId="{2BD5D403-830D-4A61-9966-B9ABDA91B0AF}" dt="2022-10-11T21:11:34.149" v="5340" actId="5793"/>
        <pc:sldMkLst>
          <pc:docMk/>
          <pc:sldMk cId="2735060784" sldId="1705"/>
        </pc:sldMkLst>
        <pc:spChg chg="mod">
          <ac:chgData name="NUSRET TAS" userId="257c181775a523eb" providerId="LiveId" clId="{2BD5D403-830D-4A61-9966-B9ABDA91B0AF}" dt="2022-10-11T03:52:43.084" v="791" actId="20577"/>
          <ac:spMkLst>
            <pc:docMk/>
            <pc:sldMk cId="2735060784" sldId="1705"/>
            <ac:spMk id="2" creationId="{1720FCC6-8F4C-4134-B108-1D4A36E1E599}"/>
          </ac:spMkLst>
        </pc:spChg>
        <pc:spChg chg="mod">
          <ac:chgData name="NUSRET TAS" userId="257c181775a523eb" providerId="LiveId" clId="{2BD5D403-830D-4A61-9966-B9ABDA91B0AF}" dt="2022-10-11T21:11:34.149" v="5340" actId="5793"/>
          <ac:spMkLst>
            <pc:docMk/>
            <pc:sldMk cId="2735060784" sldId="1705"/>
            <ac:spMk id="3" creationId="{FC29C3BA-DCBE-4234-B2BC-581529085674}"/>
          </ac:spMkLst>
        </pc:spChg>
      </pc:sldChg>
      <pc:sldChg chg="modSp mod ord modAnim">
        <pc:chgData name="NUSRET TAS" userId="257c181775a523eb" providerId="LiveId" clId="{2BD5D403-830D-4A61-9966-B9ABDA91B0AF}" dt="2022-10-13T02:59:47.026" v="9204"/>
        <pc:sldMkLst>
          <pc:docMk/>
          <pc:sldMk cId="3191392760" sldId="1712"/>
        </pc:sldMkLst>
        <pc:spChg chg="mod">
          <ac:chgData name="NUSRET TAS" userId="257c181775a523eb" providerId="LiveId" clId="{2BD5D403-830D-4A61-9966-B9ABDA91B0AF}" dt="2022-10-11T03:55:06.043" v="871"/>
          <ac:spMkLst>
            <pc:docMk/>
            <pc:sldMk cId="3191392760" sldId="1712"/>
            <ac:spMk id="2" creationId="{DADF3DBD-6666-764F-83D8-5EFADE9A5F16}"/>
          </ac:spMkLst>
        </pc:spChg>
      </pc:sldChg>
      <pc:sldChg chg="modSp add modAnim">
        <pc:chgData name="NUSRET TAS" userId="257c181775a523eb" providerId="LiveId" clId="{2BD5D403-830D-4A61-9966-B9ABDA91B0AF}" dt="2022-10-11T03:52:32.409" v="770" actId="20577"/>
        <pc:sldMkLst>
          <pc:docMk/>
          <pc:sldMk cId="2215668213" sldId="1720"/>
        </pc:sldMkLst>
        <pc:spChg chg="mod">
          <ac:chgData name="NUSRET TAS" userId="257c181775a523eb" providerId="LiveId" clId="{2BD5D403-830D-4A61-9966-B9ABDA91B0AF}" dt="2022-10-11T03:52:32.409" v="770" actId="20577"/>
          <ac:spMkLst>
            <pc:docMk/>
            <pc:sldMk cId="2215668213" sldId="1720"/>
            <ac:spMk id="3" creationId="{C1152597-4753-42EE-804F-4A193E7B3137}"/>
          </ac:spMkLst>
        </pc:spChg>
      </pc:sldChg>
      <pc:sldChg chg="add del ord modAnim">
        <pc:chgData name="NUSRET TAS" userId="257c181775a523eb" providerId="LiveId" clId="{2BD5D403-830D-4A61-9966-B9ABDA91B0AF}" dt="2022-10-13T02:54:16.421" v="9190" actId="47"/>
        <pc:sldMkLst>
          <pc:docMk/>
          <pc:sldMk cId="3859319543" sldId="1721"/>
        </pc:sldMkLst>
      </pc:sldChg>
      <pc:sldChg chg="modSp add del mod modAnim">
        <pc:chgData name="NUSRET TAS" userId="257c181775a523eb" providerId="LiveId" clId="{2BD5D403-830D-4A61-9966-B9ABDA91B0AF}" dt="2022-10-13T02:54:12.018" v="9187" actId="47"/>
        <pc:sldMkLst>
          <pc:docMk/>
          <pc:sldMk cId="2349479418" sldId="1732"/>
        </pc:sldMkLst>
        <pc:spChg chg="mod">
          <ac:chgData name="NUSRET TAS" userId="257c181775a523eb" providerId="LiveId" clId="{2BD5D403-830D-4A61-9966-B9ABDA91B0AF}" dt="2022-10-12T18:41:17.652" v="8507" actId="1076"/>
          <ac:spMkLst>
            <pc:docMk/>
            <pc:sldMk cId="2349479418" sldId="1732"/>
            <ac:spMk id="4" creationId="{F8331372-EE22-4DA6-B210-181EC8FF628E}"/>
          </ac:spMkLst>
        </pc:spChg>
        <pc:cxnChg chg="mod">
          <ac:chgData name="NUSRET TAS" userId="257c181775a523eb" providerId="LiveId" clId="{2BD5D403-830D-4A61-9966-B9ABDA91B0AF}" dt="2022-10-12T18:41:17.652" v="8507" actId="1076"/>
          <ac:cxnSpMkLst>
            <pc:docMk/>
            <pc:sldMk cId="2349479418" sldId="1732"/>
            <ac:cxnSpMk id="32" creationId="{0BCACC99-FF79-4506-9DC3-92B2AC5E2273}"/>
          </ac:cxnSpMkLst>
        </pc:cxnChg>
      </pc:sldChg>
      <pc:sldChg chg="addSp delSp modSp add del mod delAnim modAnim">
        <pc:chgData name="NUSRET TAS" userId="257c181775a523eb" providerId="LiveId" clId="{2BD5D403-830D-4A61-9966-B9ABDA91B0AF}" dt="2022-10-13T02:54:19.492" v="9192" actId="47"/>
        <pc:sldMkLst>
          <pc:docMk/>
          <pc:sldMk cId="984840473" sldId="1733"/>
        </pc:sldMkLst>
        <pc:spChg chg="mod">
          <ac:chgData name="NUSRET TAS" userId="257c181775a523eb" providerId="LiveId" clId="{2BD5D403-830D-4A61-9966-B9ABDA91B0AF}" dt="2022-10-12T06:47:49" v="5683" actId="1076"/>
          <ac:spMkLst>
            <pc:docMk/>
            <pc:sldMk cId="984840473" sldId="1733"/>
            <ac:spMk id="57" creationId="{920A205E-6DA3-4C55-AD6D-AAC0A529BED6}"/>
          </ac:spMkLst>
        </pc:spChg>
        <pc:spChg chg="mod">
          <ac:chgData name="NUSRET TAS" userId="257c181775a523eb" providerId="LiveId" clId="{2BD5D403-830D-4A61-9966-B9ABDA91B0AF}" dt="2022-10-12T06:47:38.710" v="5680" actId="1076"/>
          <ac:spMkLst>
            <pc:docMk/>
            <pc:sldMk cId="984840473" sldId="1733"/>
            <ac:spMk id="61" creationId="{8DEE91C3-4E4F-4F42-906C-D64143889989}"/>
          </ac:spMkLst>
        </pc:spChg>
        <pc:spChg chg="mod">
          <ac:chgData name="NUSRET TAS" userId="257c181775a523eb" providerId="LiveId" clId="{2BD5D403-830D-4A61-9966-B9ABDA91B0AF}" dt="2022-10-12T06:44:51.363" v="5597"/>
          <ac:spMkLst>
            <pc:docMk/>
            <pc:sldMk cId="984840473" sldId="1733"/>
            <ac:spMk id="83" creationId="{9CB18D48-5494-4F2D-8953-16DE2525F441}"/>
          </ac:spMkLst>
        </pc:spChg>
        <pc:spChg chg="add mod">
          <ac:chgData name="NUSRET TAS" userId="257c181775a523eb" providerId="LiveId" clId="{2BD5D403-830D-4A61-9966-B9ABDA91B0AF}" dt="2022-10-12T19:04:11.687" v="8661" actId="1076"/>
          <ac:spMkLst>
            <pc:docMk/>
            <pc:sldMk cId="984840473" sldId="1733"/>
            <ac:spMk id="84" creationId="{0CE74D20-054E-4831-9B88-BB3B648526DA}"/>
          </ac:spMkLst>
        </pc:spChg>
        <pc:spChg chg="add del mod">
          <ac:chgData name="NUSRET TAS" userId="257c181775a523eb" providerId="LiveId" clId="{2BD5D403-830D-4A61-9966-B9ABDA91B0AF}" dt="2022-10-12T19:07:09.608" v="8681" actId="478"/>
          <ac:spMkLst>
            <pc:docMk/>
            <pc:sldMk cId="984840473" sldId="1733"/>
            <ac:spMk id="85" creationId="{79192DA1-DB1A-4ECB-9109-EDC0B1BF6A78}"/>
          </ac:spMkLst>
        </pc:spChg>
        <pc:spChg chg="add mod">
          <ac:chgData name="NUSRET TAS" userId="257c181775a523eb" providerId="LiveId" clId="{2BD5D403-830D-4A61-9966-B9ABDA91B0AF}" dt="2022-10-12T19:04:17.640" v="8664" actId="20577"/>
          <ac:spMkLst>
            <pc:docMk/>
            <pc:sldMk cId="984840473" sldId="1733"/>
            <ac:spMk id="86" creationId="{E9162C9A-2312-49D8-A4CC-CFEC1C7704DB}"/>
          </ac:spMkLst>
        </pc:spChg>
        <pc:spChg chg="add mod">
          <ac:chgData name="NUSRET TAS" userId="257c181775a523eb" providerId="LiveId" clId="{2BD5D403-830D-4A61-9966-B9ABDA91B0AF}" dt="2022-10-12T19:06:51.978" v="8676" actId="20577"/>
          <ac:spMkLst>
            <pc:docMk/>
            <pc:sldMk cId="984840473" sldId="1733"/>
            <ac:spMk id="87" creationId="{3EB12AA2-D331-455B-8CA0-843B3BE99A93}"/>
          </ac:spMkLst>
        </pc:spChg>
        <pc:spChg chg="mod">
          <ac:chgData name="NUSRET TAS" userId="257c181775a523eb" providerId="LiveId" clId="{2BD5D403-830D-4A61-9966-B9ABDA91B0AF}" dt="2022-10-12T06:47:06.590" v="5677" actId="1076"/>
          <ac:spMkLst>
            <pc:docMk/>
            <pc:sldMk cId="984840473" sldId="1733"/>
            <ac:spMk id="88" creationId="{1319D488-6743-4FC0-B25F-F08EBB5A137D}"/>
          </ac:spMkLst>
        </pc:spChg>
        <pc:spChg chg="add mod">
          <ac:chgData name="NUSRET TAS" userId="257c181775a523eb" providerId="LiveId" clId="{2BD5D403-830D-4A61-9966-B9ABDA91B0AF}" dt="2022-10-12T19:07:00.202" v="8679" actId="20577"/>
          <ac:spMkLst>
            <pc:docMk/>
            <pc:sldMk cId="984840473" sldId="1733"/>
            <ac:spMk id="89" creationId="{1B713D3B-2134-4D3D-B400-A6B8295F95CC}"/>
          </ac:spMkLst>
        </pc:spChg>
        <pc:grpChg chg="mod">
          <ac:chgData name="NUSRET TAS" userId="257c181775a523eb" providerId="LiveId" clId="{2BD5D403-830D-4A61-9966-B9ABDA91B0AF}" dt="2022-10-12T06:47:44.279" v="5682" actId="1076"/>
          <ac:grpSpMkLst>
            <pc:docMk/>
            <pc:sldMk cId="984840473" sldId="1733"/>
            <ac:grpSpMk id="54" creationId="{770A637C-875B-4583-9FEC-E755DB1FF756}"/>
          </ac:grpSpMkLst>
        </pc:grpChg>
        <pc:grpChg chg="add mod">
          <ac:chgData name="NUSRET TAS" userId="257c181775a523eb" providerId="LiveId" clId="{2BD5D403-830D-4A61-9966-B9ABDA91B0AF}" dt="2022-10-12T06:45:04.667" v="5599" actId="1076"/>
          <ac:grpSpMkLst>
            <pc:docMk/>
            <pc:sldMk cId="984840473" sldId="1733"/>
            <ac:grpSpMk id="78" creationId="{AD23B17E-C4A1-4A68-84CE-5DA9B31D64C1}"/>
          </ac:grpSpMkLst>
        </pc:grpChg>
        <pc:cxnChg chg="mod">
          <ac:chgData name="NUSRET TAS" userId="257c181775a523eb" providerId="LiveId" clId="{2BD5D403-830D-4A61-9966-B9ABDA91B0AF}" dt="2022-10-12T06:44:51.363" v="5597"/>
          <ac:cxnSpMkLst>
            <pc:docMk/>
            <pc:sldMk cId="984840473" sldId="1733"/>
            <ac:cxnSpMk id="79" creationId="{FAD5242E-9680-41B0-B2BB-DD3DC5566666}"/>
          </ac:cxnSpMkLst>
        </pc:cxnChg>
      </pc:sldChg>
      <pc:sldChg chg="modSp add mod">
        <pc:chgData name="NUSRET TAS" userId="257c181775a523eb" providerId="LiveId" clId="{2BD5D403-830D-4A61-9966-B9ABDA91B0AF}" dt="2022-10-11T21:18:03.503" v="5358" actId="5793"/>
        <pc:sldMkLst>
          <pc:docMk/>
          <pc:sldMk cId="1690956694" sldId="1734"/>
        </pc:sldMkLst>
        <pc:spChg chg="mod">
          <ac:chgData name="NUSRET TAS" userId="257c181775a523eb" providerId="LiveId" clId="{2BD5D403-830D-4A61-9966-B9ABDA91B0AF}" dt="2022-10-11T21:18:03.503" v="5358" actId="5793"/>
          <ac:spMkLst>
            <pc:docMk/>
            <pc:sldMk cId="1690956694" sldId="1734"/>
            <ac:spMk id="3" creationId="{59E4B38C-2938-440C-8857-199B24C5E58B}"/>
          </ac:spMkLst>
        </pc:spChg>
      </pc:sldChg>
      <pc:sldChg chg="addSp delSp modSp add del mod modAnim">
        <pc:chgData name="NUSRET TAS" userId="257c181775a523eb" providerId="LiveId" clId="{2BD5D403-830D-4A61-9966-B9ABDA91B0AF}" dt="2022-10-13T02:54:14.107" v="9189" actId="47"/>
        <pc:sldMkLst>
          <pc:docMk/>
          <pc:sldMk cId="2316488213" sldId="1735"/>
        </pc:sldMkLst>
        <pc:spChg chg="add del">
          <ac:chgData name="NUSRET TAS" userId="257c181775a523eb" providerId="LiveId" clId="{2BD5D403-830D-4A61-9966-B9ABDA91B0AF}" dt="2022-10-12T16:27:55.446" v="7053"/>
          <ac:spMkLst>
            <pc:docMk/>
            <pc:sldMk cId="2316488213" sldId="1735"/>
            <ac:spMk id="33" creationId="{22B433B6-BD88-4242-A2E5-BC1F37AFE1F5}"/>
          </ac:spMkLst>
        </pc:spChg>
        <pc:spChg chg="add mod">
          <ac:chgData name="NUSRET TAS" userId="257c181775a523eb" providerId="LiveId" clId="{2BD5D403-830D-4A61-9966-B9ABDA91B0AF}" dt="2022-10-12T16:28:05.188" v="7058" actId="1076"/>
          <ac:spMkLst>
            <pc:docMk/>
            <pc:sldMk cId="2316488213" sldId="1735"/>
            <ac:spMk id="34" creationId="{9608A9D7-CDBE-47F3-8F19-B3A47B57B934}"/>
          </ac:spMkLst>
        </pc:spChg>
        <pc:spChg chg="add mod">
          <ac:chgData name="NUSRET TAS" userId="257c181775a523eb" providerId="LiveId" clId="{2BD5D403-830D-4A61-9966-B9ABDA91B0AF}" dt="2022-10-13T02:53:15.380" v="9186" actId="14100"/>
          <ac:spMkLst>
            <pc:docMk/>
            <pc:sldMk cId="2316488213" sldId="1735"/>
            <ac:spMk id="43" creationId="{D9074CDF-43ED-4D09-9F50-0282C2C77AB3}"/>
          </ac:spMkLst>
        </pc:spChg>
        <pc:spChg chg="add mod">
          <ac:chgData name="NUSRET TAS" userId="257c181775a523eb" providerId="LiveId" clId="{2BD5D403-830D-4A61-9966-B9ABDA91B0AF}" dt="2022-10-12T16:28:21.134" v="7063" actId="20577"/>
          <ac:spMkLst>
            <pc:docMk/>
            <pc:sldMk cId="2316488213" sldId="1735"/>
            <ac:spMk id="50" creationId="{79726459-CACA-41D6-8C1C-2C922B4F8B2B}"/>
          </ac:spMkLst>
        </pc:spChg>
        <pc:spChg chg="add mod">
          <ac:chgData name="NUSRET TAS" userId="257c181775a523eb" providerId="LiveId" clId="{2BD5D403-830D-4A61-9966-B9ABDA91B0AF}" dt="2022-10-12T16:28:23.243" v="7064" actId="20577"/>
          <ac:spMkLst>
            <pc:docMk/>
            <pc:sldMk cId="2316488213" sldId="1735"/>
            <ac:spMk id="51" creationId="{01AF3590-3FB4-4745-B174-D47C0A713707}"/>
          </ac:spMkLst>
        </pc:spChg>
        <pc:cxnChg chg="add del">
          <ac:chgData name="NUSRET TAS" userId="257c181775a523eb" providerId="LiveId" clId="{2BD5D403-830D-4A61-9966-B9ABDA91B0AF}" dt="2022-10-12T16:26:59.731" v="7042" actId="478"/>
          <ac:cxnSpMkLst>
            <pc:docMk/>
            <pc:sldMk cId="2316488213" sldId="1735"/>
            <ac:cxnSpMk id="6" creationId="{AC36E70D-2244-410E-AAC9-DDE8F8238C35}"/>
          </ac:cxnSpMkLst>
        </pc:cxnChg>
        <pc:cxnChg chg="add del mod">
          <ac:chgData name="NUSRET TAS" userId="257c181775a523eb" providerId="LiveId" clId="{2BD5D403-830D-4A61-9966-B9ABDA91B0AF}" dt="2022-10-12T16:27:44.597" v="7049" actId="478"/>
          <ac:cxnSpMkLst>
            <pc:docMk/>
            <pc:sldMk cId="2316488213" sldId="1735"/>
            <ac:cxnSpMk id="23" creationId="{0701149C-9053-4748-B370-12688E49699C}"/>
          </ac:cxnSpMkLst>
        </pc:cxnChg>
        <pc:cxnChg chg="add del mod">
          <ac:chgData name="NUSRET TAS" userId="257c181775a523eb" providerId="LiveId" clId="{2BD5D403-830D-4A61-9966-B9ABDA91B0AF}" dt="2022-10-12T16:27:47.419" v="7050" actId="478"/>
          <ac:cxnSpMkLst>
            <pc:docMk/>
            <pc:sldMk cId="2316488213" sldId="1735"/>
            <ac:cxnSpMk id="43" creationId="{E69725C4-8449-4EB0-B415-FBE11251C17F}"/>
          </ac:cxnSpMkLst>
        </pc:cxnChg>
      </pc:sldChg>
      <pc:sldChg chg="add del">
        <pc:chgData name="NUSRET TAS" userId="257c181775a523eb" providerId="LiveId" clId="{2BD5D403-830D-4A61-9966-B9ABDA91B0AF}" dt="2022-10-13T02:54:25.202" v="9195" actId="47"/>
        <pc:sldMkLst>
          <pc:docMk/>
          <pc:sldMk cId="3261402754" sldId="1736"/>
        </pc:sldMkLst>
      </pc:sldChg>
      <pc:sldChg chg="addSp delSp modSp mod ord delAnim modAnim">
        <pc:chgData name="NUSRET TAS" userId="257c181775a523eb" providerId="LiveId" clId="{2BD5D403-830D-4A61-9966-B9ABDA91B0AF}" dt="2022-10-11T20:53:40.296" v="4421" actId="20577"/>
        <pc:sldMkLst>
          <pc:docMk/>
          <pc:sldMk cId="1818565779" sldId="1738"/>
        </pc:sldMkLst>
        <pc:spChg chg="mod">
          <ac:chgData name="NUSRET TAS" userId="257c181775a523eb" providerId="LiveId" clId="{2BD5D403-830D-4A61-9966-B9ABDA91B0AF}" dt="2022-10-11T03:55:13.871" v="875" actId="20577"/>
          <ac:spMkLst>
            <pc:docMk/>
            <pc:sldMk cId="1818565779" sldId="1738"/>
            <ac:spMk id="2" creationId="{1720FCC6-8F4C-4134-B108-1D4A36E1E599}"/>
          </ac:spMkLst>
        </pc:spChg>
        <pc:spChg chg="mod">
          <ac:chgData name="NUSRET TAS" userId="257c181775a523eb" providerId="LiveId" clId="{2BD5D403-830D-4A61-9966-B9ABDA91B0AF}" dt="2022-10-11T20:53:40.296" v="4421" actId="20577"/>
          <ac:spMkLst>
            <pc:docMk/>
            <pc:sldMk cId="1818565779" sldId="1738"/>
            <ac:spMk id="3" creationId="{FC29C3BA-DCBE-4234-B2BC-581529085674}"/>
          </ac:spMkLst>
        </pc:spChg>
        <pc:spChg chg="add del mod">
          <ac:chgData name="NUSRET TAS" userId="257c181775a523eb" providerId="LiveId" clId="{2BD5D403-830D-4A61-9966-B9ABDA91B0AF}" dt="2022-10-11T20:50:09.488" v="4322" actId="21"/>
          <ac:spMkLst>
            <pc:docMk/>
            <pc:sldMk cId="1818565779" sldId="1738"/>
            <ac:spMk id="10" creationId="{B6AC7CDF-DB05-43EF-8DF6-FF9C273A6848}"/>
          </ac:spMkLst>
        </pc:spChg>
        <pc:spChg chg="add del mod">
          <ac:chgData name="NUSRET TAS" userId="257c181775a523eb" providerId="LiveId" clId="{2BD5D403-830D-4A61-9966-B9ABDA91B0AF}" dt="2022-10-11T20:50:09.488" v="4322" actId="21"/>
          <ac:spMkLst>
            <pc:docMk/>
            <pc:sldMk cId="1818565779" sldId="1738"/>
            <ac:spMk id="11" creationId="{55750FBC-FAA0-49C2-AE91-A23ACE580C57}"/>
          </ac:spMkLst>
        </pc:spChg>
        <pc:spChg chg="add del mod">
          <ac:chgData name="NUSRET TAS" userId="257c181775a523eb" providerId="LiveId" clId="{2BD5D403-830D-4A61-9966-B9ABDA91B0AF}" dt="2022-10-11T20:50:09.488" v="4322" actId="21"/>
          <ac:spMkLst>
            <pc:docMk/>
            <pc:sldMk cId="1818565779" sldId="1738"/>
            <ac:spMk id="22" creationId="{E1069597-4B31-4CCE-8EC0-465C5C008FEE}"/>
          </ac:spMkLst>
        </pc:spChg>
        <pc:spChg chg="add del mod">
          <ac:chgData name="NUSRET TAS" userId="257c181775a523eb" providerId="LiveId" clId="{2BD5D403-830D-4A61-9966-B9ABDA91B0AF}" dt="2022-10-11T20:39:17.835" v="3798"/>
          <ac:spMkLst>
            <pc:docMk/>
            <pc:sldMk cId="1818565779" sldId="1738"/>
            <ac:spMk id="30" creationId="{78900C24-83E1-4E0B-BF53-47BFDE97190E}"/>
          </ac:spMkLst>
        </pc:spChg>
        <pc:spChg chg="add del mod">
          <ac:chgData name="NUSRET TAS" userId="257c181775a523eb" providerId="LiveId" clId="{2BD5D403-830D-4A61-9966-B9ABDA91B0AF}" dt="2022-10-11T20:50:09.488" v="4322" actId="21"/>
          <ac:spMkLst>
            <pc:docMk/>
            <pc:sldMk cId="1818565779" sldId="1738"/>
            <ac:spMk id="31" creationId="{294E2054-3E7B-44B9-AF63-CC91A00F7038}"/>
          </ac:spMkLst>
        </pc:spChg>
        <pc:picChg chg="add del mod">
          <ac:chgData name="NUSRET TAS" userId="257c181775a523eb" providerId="LiveId" clId="{2BD5D403-830D-4A61-9966-B9ABDA91B0AF}" dt="2022-10-11T20:50:09.488" v="4322" actId="21"/>
          <ac:picMkLst>
            <pc:docMk/>
            <pc:sldMk cId="1818565779" sldId="1738"/>
            <ac:picMk id="4" creationId="{25D6BABD-86A7-472C-AC52-73125CAAF14F}"/>
          </ac:picMkLst>
        </pc:picChg>
        <pc:picChg chg="add del mod">
          <ac:chgData name="NUSRET TAS" userId="257c181775a523eb" providerId="LiveId" clId="{2BD5D403-830D-4A61-9966-B9ABDA91B0AF}" dt="2022-10-11T20:50:09.488" v="4322" actId="21"/>
          <ac:picMkLst>
            <pc:docMk/>
            <pc:sldMk cId="1818565779" sldId="1738"/>
            <ac:picMk id="5" creationId="{D763E10B-722F-4595-BF14-8EEEE5BC6DDB}"/>
          </ac:picMkLst>
        </pc:picChg>
        <pc:picChg chg="add del mod">
          <ac:chgData name="NUSRET TAS" userId="257c181775a523eb" providerId="LiveId" clId="{2BD5D403-830D-4A61-9966-B9ABDA91B0AF}" dt="2022-10-11T20:50:09.488" v="4322" actId="21"/>
          <ac:picMkLst>
            <pc:docMk/>
            <pc:sldMk cId="1818565779" sldId="1738"/>
            <ac:picMk id="7" creationId="{E5A9CCD2-CB1D-4168-A393-D69336B11785}"/>
          </ac:picMkLst>
        </pc:picChg>
        <pc:picChg chg="add del mod">
          <ac:chgData name="NUSRET TAS" userId="257c181775a523eb" providerId="LiveId" clId="{2BD5D403-830D-4A61-9966-B9ABDA91B0AF}" dt="2022-10-11T20:50:09.488" v="4322" actId="21"/>
          <ac:picMkLst>
            <pc:docMk/>
            <pc:sldMk cId="1818565779" sldId="1738"/>
            <ac:picMk id="9" creationId="{A740A3D9-568D-4532-9F0C-2B8E23ECCFA2}"/>
          </ac:picMkLst>
        </pc:picChg>
        <pc:picChg chg="add del mod">
          <ac:chgData name="NUSRET TAS" userId="257c181775a523eb" providerId="LiveId" clId="{2BD5D403-830D-4A61-9966-B9ABDA91B0AF}" dt="2022-10-11T20:50:09.488" v="4322" actId="21"/>
          <ac:picMkLst>
            <pc:docMk/>
            <pc:sldMk cId="1818565779" sldId="1738"/>
            <ac:picMk id="12" creationId="{C6CC4502-11B5-43FE-8767-00EC812249AC}"/>
          </ac:picMkLst>
        </pc:picChg>
        <pc:picChg chg="add del mod">
          <ac:chgData name="NUSRET TAS" userId="257c181775a523eb" providerId="LiveId" clId="{2BD5D403-830D-4A61-9966-B9ABDA91B0AF}" dt="2022-10-11T20:50:09.488" v="4322" actId="21"/>
          <ac:picMkLst>
            <pc:docMk/>
            <pc:sldMk cId="1818565779" sldId="1738"/>
            <ac:picMk id="13" creationId="{6AB9ECA3-438F-4A38-884F-1D2551647E7E}"/>
          </ac:picMkLst>
        </pc:picChg>
        <pc:picChg chg="add del mod">
          <ac:chgData name="NUSRET TAS" userId="257c181775a523eb" providerId="LiveId" clId="{2BD5D403-830D-4A61-9966-B9ABDA91B0AF}" dt="2022-10-11T20:50:09.488" v="4322" actId="21"/>
          <ac:picMkLst>
            <pc:docMk/>
            <pc:sldMk cId="1818565779" sldId="1738"/>
            <ac:picMk id="14" creationId="{2C2CD645-AF05-4116-87FD-92C1ADD18EC9}"/>
          </ac:picMkLst>
        </pc:picChg>
        <pc:picChg chg="add del mod">
          <ac:chgData name="NUSRET TAS" userId="257c181775a523eb" providerId="LiveId" clId="{2BD5D403-830D-4A61-9966-B9ABDA91B0AF}" dt="2022-10-11T20:50:09.488" v="4322" actId="21"/>
          <ac:picMkLst>
            <pc:docMk/>
            <pc:sldMk cId="1818565779" sldId="1738"/>
            <ac:picMk id="19" creationId="{76F4AD01-6654-4EDF-BD1D-D976867DFBF0}"/>
          </ac:picMkLst>
        </pc:picChg>
        <pc:picChg chg="add del mod">
          <ac:chgData name="NUSRET TAS" userId="257c181775a523eb" providerId="LiveId" clId="{2BD5D403-830D-4A61-9966-B9ABDA91B0AF}" dt="2022-10-11T20:50:09.488" v="4322" actId="21"/>
          <ac:picMkLst>
            <pc:docMk/>
            <pc:sldMk cId="1818565779" sldId="1738"/>
            <ac:picMk id="24" creationId="{C5BF721E-F367-421D-9BB3-4B6E1C885E50}"/>
          </ac:picMkLst>
        </pc:picChg>
        <pc:cxnChg chg="add del mod">
          <ac:chgData name="NUSRET TAS" userId="257c181775a523eb" providerId="LiveId" clId="{2BD5D403-830D-4A61-9966-B9ABDA91B0AF}" dt="2022-10-11T20:50:09.488" v="4322" actId="21"/>
          <ac:cxnSpMkLst>
            <pc:docMk/>
            <pc:sldMk cId="1818565779" sldId="1738"/>
            <ac:cxnSpMk id="6" creationId="{08F1B1B9-E160-4901-91AC-60BE25E1053A}"/>
          </ac:cxnSpMkLst>
        </pc:cxnChg>
        <pc:cxnChg chg="add del mod">
          <ac:chgData name="NUSRET TAS" userId="257c181775a523eb" providerId="LiveId" clId="{2BD5D403-830D-4A61-9966-B9ABDA91B0AF}" dt="2022-10-11T20:50:09.488" v="4322" actId="21"/>
          <ac:cxnSpMkLst>
            <pc:docMk/>
            <pc:sldMk cId="1818565779" sldId="1738"/>
            <ac:cxnSpMk id="8" creationId="{16FD084A-E266-41F4-83B3-B3968C453155}"/>
          </ac:cxnSpMkLst>
        </pc:cxnChg>
        <pc:cxnChg chg="add del mod">
          <ac:chgData name="NUSRET TAS" userId="257c181775a523eb" providerId="LiveId" clId="{2BD5D403-830D-4A61-9966-B9ABDA91B0AF}" dt="2022-10-11T20:50:09.488" v="4322" actId="21"/>
          <ac:cxnSpMkLst>
            <pc:docMk/>
            <pc:sldMk cId="1818565779" sldId="1738"/>
            <ac:cxnSpMk id="15" creationId="{4302E80B-A20E-4614-BD3B-7D313090EEA5}"/>
          </ac:cxnSpMkLst>
        </pc:cxnChg>
        <pc:cxnChg chg="add del mod">
          <ac:chgData name="NUSRET TAS" userId="257c181775a523eb" providerId="LiveId" clId="{2BD5D403-830D-4A61-9966-B9ABDA91B0AF}" dt="2022-10-11T20:50:09.488" v="4322" actId="21"/>
          <ac:cxnSpMkLst>
            <pc:docMk/>
            <pc:sldMk cId="1818565779" sldId="1738"/>
            <ac:cxnSpMk id="16" creationId="{EDAA329B-31ED-4860-994D-7913702CD308}"/>
          </ac:cxnSpMkLst>
        </pc:cxnChg>
        <pc:cxnChg chg="add del mod">
          <ac:chgData name="NUSRET TAS" userId="257c181775a523eb" providerId="LiveId" clId="{2BD5D403-830D-4A61-9966-B9ABDA91B0AF}" dt="2022-10-11T20:50:09.488" v="4322" actId="21"/>
          <ac:cxnSpMkLst>
            <pc:docMk/>
            <pc:sldMk cId="1818565779" sldId="1738"/>
            <ac:cxnSpMk id="17" creationId="{831062E5-948C-43FC-BF2D-4207FBAB77B5}"/>
          </ac:cxnSpMkLst>
        </pc:cxnChg>
        <pc:cxnChg chg="add del mod">
          <ac:chgData name="NUSRET TAS" userId="257c181775a523eb" providerId="LiveId" clId="{2BD5D403-830D-4A61-9966-B9ABDA91B0AF}" dt="2022-10-11T20:50:09.488" v="4322" actId="21"/>
          <ac:cxnSpMkLst>
            <pc:docMk/>
            <pc:sldMk cId="1818565779" sldId="1738"/>
            <ac:cxnSpMk id="18" creationId="{B3357E13-1744-40A2-8D1C-18C05593DC3A}"/>
          </ac:cxnSpMkLst>
        </pc:cxnChg>
        <pc:cxnChg chg="add del mod">
          <ac:chgData name="NUSRET TAS" userId="257c181775a523eb" providerId="LiveId" clId="{2BD5D403-830D-4A61-9966-B9ABDA91B0AF}" dt="2022-10-11T20:50:09.488" v="4322" actId="21"/>
          <ac:cxnSpMkLst>
            <pc:docMk/>
            <pc:sldMk cId="1818565779" sldId="1738"/>
            <ac:cxnSpMk id="20" creationId="{281A7A01-435E-41EF-B17A-C7EEEF72988D}"/>
          </ac:cxnSpMkLst>
        </pc:cxnChg>
        <pc:cxnChg chg="add del mod">
          <ac:chgData name="NUSRET TAS" userId="257c181775a523eb" providerId="LiveId" clId="{2BD5D403-830D-4A61-9966-B9ABDA91B0AF}" dt="2022-10-11T20:50:09.488" v="4322" actId="21"/>
          <ac:cxnSpMkLst>
            <pc:docMk/>
            <pc:sldMk cId="1818565779" sldId="1738"/>
            <ac:cxnSpMk id="21" creationId="{16B77672-2463-4527-AC91-C8E54CEDCCD9}"/>
          </ac:cxnSpMkLst>
        </pc:cxnChg>
        <pc:cxnChg chg="add del mod">
          <ac:chgData name="NUSRET TAS" userId="257c181775a523eb" providerId="LiveId" clId="{2BD5D403-830D-4A61-9966-B9ABDA91B0AF}" dt="2022-10-11T20:50:09.488" v="4322" actId="21"/>
          <ac:cxnSpMkLst>
            <pc:docMk/>
            <pc:sldMk cId="1818565779" sldId="1738"/>
            <ac:cxnSpMk id="23" creationId="{DE2AC0DC-3BB2-489B-B8D6-AA1FE591F3CE}"/>
          </ac:cxnSpMkLst>
        </pc:cxnChg>
        <pc:cxnChg chg="add del mod">
          <ac:chgData name="NUSRET TAS" userId="257c181775a523eb" providerId="LiveId" clId="{2BD5D403-830D-4A61-9966-B9ABDA91B0AF}" dt="2022-10-11T20:50:09.488" v="4322" actId="21"/>
          <ac:cxnSpMkLst>
            <pc:docMk/>
            <pc:sldMk cId="1818565779" sldId="1738"/>
            <ac:cxnSpMk id="25" creationId="{56C2E15D-C79F-4531-965F-45CB0F96C5E1}"/>
          </ac:cxnSpMkLst>
        </pc:cxnChg>
        <pc:cxnChg chg="add del mod">
          <ac:chgData name="NUSRET TAS" userId="257c181775a523eb" providerId="LiveId" clId="{2BD5D403-830D-4A61-9966-B9ABDA91B0AF}" dt="2022-10-11T20:50:09.488" v="4322" actId="21"/>
          <ac:cxnSpMkLst>
            <pc:docMk/>
            <pc:sldMk cId="1818565779" sldId="1738"/>
            <ac:cxnSpMk id="27" creationId="{D4D3B666-D4D8-4DDA-99EB-ECB7831B3E0F}"/>
          </ac:cxnSpMkLst>
        </pc:cxnChg>
        <pc:cxnChg chg="add del mod">
          <ac:chgData name="NUSRET TAS" userId="257c181775a523eb" providerId="LiveId" clId="{2BD5D403-830D-4A61-9966-B9ABDA91B0AF}" dt="2022-10-11T20:38:04.685" v="3749" actId="478"/>
          <ac:cxnSpMkLst>
            <pc:docMk/>
            <pc:sldMk cId="1818565779" sldId="1738"/>
            <ac:cxnSpMk id="28" creationId="{E3FF3DAB-1617-473C-BBB1-95A33852C1FC}"/>
          </ac:cxnSpMkLst>
        </pc:cxnChg>
        <pc:cxnChg chg="add del mod">
          <ac:chgData name="NUSRET TAS" userId="257c181775a523eb" providerId="LiveId" clId="{2BD5D403-830D-4A61-9966-B9ABDA91B0AF}" dt="2022-10-11T20:50:09.488" v="4322" actId="21"/>
          <ac:cxnSpMkLst>
            <pc:docMk/>
            <pc:sldMk cId="1818565779" sldId="1738"/>
            <ac:cxnSpMk id="33" creationId="{46A123D4-5577-4E77-B0CC-E7F46D462941}"/>
          </ac:cxnSpMkLst>
        </pc:cxnChg>
        <pc:cxnChg chg="add del mod">
          <ac:chgData name="NUSRET TAS" userId="257c181775a523eb" providerId="LiveId" clId="{2BD5D403-830D-4A61-9966-B9ABDA91B0AF}" dt="2022-10-11T20:50:09.488" v="4322" actId="21"/>
          <ac:cxnSpMkLst>
            <pc:docMk/>
            <pc:sldMk cId="1818565779" sldId="1738"/>
            <ac:cxnSpMk id="36" creationId="{8133A113-2CB4-4A3E-B1A1-E3D95D9B8523}"/>
          </ac:cxnSpMkLst>
        </pc:cxnChg>
        <pc:cxnChg chg="add del mod">
          <ac:chgData name="NUSRET TAS" userId="257c181775a523eb" providerId="LiveId" clId="{2BD5D403-830D-4A61-9966-B9ABDA91B0AF}" dt="2022-10-11T20:50:09.488" v="4322" actId="21"/>
          <ac:cxnSpMkLst>
            <pc:docMk/>
            <pc:sldMk cId="1818565779" sldId="1738"/>
            <ac:cxnSpMk id="39" creationId="{8C605230-389C-4704-BAEE-A0FD08B93568}"/>
          </ac:cxnSpMkLst>
        </pc:cxnChg>
        <pc:cxnChg chg="add del mod">
          <ac:chgData name="NUSRET TAS" userId="257c181775a523eb" providerId="LiveId" clId="{2BD5D403-830D-4A61-9966-B9ABDA91B0AF}" dt="2022-10-11T20:50:09.488" v="4322" actId="21"/>
          <ac:cxnSpMkLst>
            <pc:docMk/>
            <pc:sldMk cId="1818565779" sldId="1738"/>
            <ac:cxnSpMk id="42" creationId="{70142071-FC71-4D8A-95C3-ADEFE0FABFE8}"/>
          </ac:cxnSpMkLst>
        </pc:cxnChg>
      </pc:sldChg>
      <pc:sldChg chg="addSp delSp modSp mod ord">
        <pc:chgData name="NUSRET TAS" userId="257c181775a523eb" providerId="LiveId" clId="{2BD5D403-830D-4A61-9966-B9ABDA91B0AF}" dt="2022-10-11T20:54:11.681" v="4449" actId="20577"/>
        <pc:sldMkLst>
          <pc:docMk/>
          <pc:sldMk cId="2481515941" sldId="1739"/>
        </pc:sldMkLst>
        <pc:spChg chg="mod">
          <ac:chgData name="NUSRET TAS" userId="257c181775a523eb" providerId="LiveId" clId="{2BD5D403-830D-4A61-9966-B9ABDA91B0AF}" dt="2022-10-11T03:55:19.298" v="879"/>
          <ac:spMkLst>
            <pc:docMk/>
            <pc:sldMk cId="2481515941" sldId="1739"/>
            <ac:spMk id="2" creationId="{1720FCC6-8F4C-4134-B108-1D4A36E1E599}"/>
          </ac:spMkLst>
        </pc:spChg>
        <pc:spChg chg="mod">
          <ac:chgData name="NUSRET TAS" userId="257c181775a523eb" providerId="LiveId" clId="{2BD5D403-830D-4A61-9966-B9ABDA91B0AF}" dt="2022-10-11T20:54:11.681" v="4449" actId="20577"/>
          <ac:spMkLst>
            <pc:docMk/>
            <pc:sldMk cId="2481515941" sldId="1739"/>
            <ac:spMk id="3" creationId="{FC29C3BA-DCBE-4234-B2BC-581529085674}"/>
          </ac:spMkLst>
        </pc:spChg>
        <pc:spChg chg="add del mod">
          <ac:chgData name="NUSRET TAS" userId="257c181775a523eb" providerId="LiveId" clId="{2BD5D403-830D-4A61-9966-B9ABDA91B0AF}" dt="2022-10-11T20:42:09.126" v="3839" actId="478"/>
          <ac:spMkLst>
            <pc:docMk/>
            <pc:sldMk cId="2481515941" sldId="1739"/>
            <ac:spMk id="10" creationId="{C76BE83F-8CE8-4CF8-9D2D-D0ED1EEF9A62}"/>
          </ac:spMkLst>
        </pc:spChg>
        <pc:spChg chg="add del mod">
          <ac:chgData name="NUSRET TAS" userId="257c181775a523eb" providerId="LiveId" clId="{2BD5D403-830D-4A61-9966-B9ABDA91B0AF}" dt="2022-10-11T20:42:09.126" v="3839" actId="478"/>
          <ac:spMkLst>
            <pc:docMk/>
            <pc:sldMk cId="2481515941" sldId="1739"/>
            <ac:spMk id="11" creationId="{56F963F7-1369-45A1-9FDE-6F7CD45A95E0}"/>
          </ac:spMkLst>
        </pc:spChg>
        <pc:spChg chg="add del mod">
          <ac:chgData name="NUSRET TAS" userId="257c181775a523eb" providerId="LiveId" clId="{2BD5D403-830D-4A61-9966-B9ABDA91B0AF}" dt="2022-10-11T20:42:09.126" v="3839" actId="478"/>
          <ac:spMkLst>
            <pc:docMk/>
            <pc:sldMk cId="2481515941" sldId="1739"/>
            <ac:spMk id="22" creationId="{51EEAA22-DE0B-49B4-848C-61D0B5310D4E}"/>
          </ac:spMkLst>
        </pc:spChg>
        <pc:spChg chg="add del mod">
          <ac:chgData name="NUSRET TAS" userId="257c181775a523eb" providerId="LiveId" clId="{2BD5D403-830D-4A61-9966-B9ABDA91B0AF}" dt="2022-10-11T20:42:09.126" v="3839" actId="478"/>
          <ac:spMkLst>
            <pc:docMk/>
            <pc:sldMk cId="2481515941" sldId="1739"/>
            <ac:spMk id="27" creationId="{BE99DA5A-3CCD-429E-8B68-553A98D353AD}"/>
          </ac:spMkLst>
        </pc:spChg>
        <pc:spChg chg="add del mod">
          <ac:chgData name="NUSRET TAS" userId="257c181775a523eb" providerId="LiveId" clId="{2BD5D403-830D-4A61-9966-B9ABDA91B0AF}" dt="2022-10-11T20:42:09.126" v="3839" actId="478"/>
          <ac:spMkLst>
            <pc:docMk/>
            <pc:sldMk cId="2481515941" sldId="1739"/>
            <ac:spMk id="45" creationId="{C4E0AFB8-2E17-4253-B629-69EC27BE3090}"/>
          </ac:spMkLst>
        </pc:spChg>
        <pc:picChg chg="add del mod">
          <ac:chgData name="NUSRET TAS" userId="257c181775a523eb" providerId="LiveId" clId="{2BD5D403-830D-4A61-9966-B9ABDA91B0AF}" dt="2022-10-11T20:42:09.126" v="3839" actId="478"/>
          <ac:picMkLst>
            <pc:docMk/>
            <pc:sldMk cId="2481515941" sldId="1739"/>
            <ac:picMk id="4" creationId="{41A83E91-F30D-41C4-9598-7C66428DF7B8}"/>
          </ac:picMkLst>
        </pc:picChg>
        <pc:picChg chg="add del mod">
          <ac:chgData name="NUSRET TAS" userId="257c181775a523eb" providerId="LiveId" clId="{2BD5D403-830D-4A61-9966-B9ABDA91B0AF}" dt="2022-10-11T20:42:09.126" v="3839" actId="478"/>
          <ac:picMkLst>
            <pc:docMk/>
            <pc:sldMk cId="2481515941" sldId="1739"/>
            <ac:picMk id="5" creationId="{9AA3C6A8-B081-4B46-B666-D0F436E40CA2}"/>
          </ac:picMkLst>
        </pc:picChg>
        <pc:picChg chg="add del mod">
          <ac:chgData name="NUSRET TAS" userId="257c181775a523eb" providerId="LiveId" clId="{2BD5D403-830D-4A61-9966-B9ABDA91B0AF}" dt="2022-10-11T20:42:09.126" v="3839" actId="478"/>
          <ac:picMkLst>
            <pc:docMk/>
            <pc:sldMk cId="2481515941" sldId="1739"/>
            <ac:picMk id="7" creationId="{44D8415B-3046-4951-9216-8C45CB7311F9}"/>
          </ac:picMkLst>
        </pc:picChg>
        <pc:picChg chg="add del mod">
          <ac:chgData name="NUSRET TAS" userId="257c181775a523eb" providerId="LiveId" clId="{2BD5D403-830D-4A61-9966-B9ABDA91B0AF}" dt="2022-10-11T20:42:09.126" v="3839" actId="478"/>
          <ac:picMkLst>
            <pc:docMk/>
            <pc:sldMk cId="2481515941" sldId="1739"/>
            <ac:picMk id="9" creationId="{F5826755-952D-4A92-93B7-8DC0E7CC242B}"/>
          </ac:picMkLst>
        </pc:picChg>
        <pc:picChg chg="add del mod">
          <ac:chgData name="NUSRET TAS" userId="257c181775a523eb" providerId="LiveId" clId="{2BD5D403-830D-4A61-9966-B9ABDA91B0AF}" dt="2022-10-11T20:42:09.126" v="3839" actId="478"/>
          <ac:picMkLst>
            <pc:docMk/>
            <pc:sldMk cId="2481515941" sldId="1739"/>
            <ac:picMk id="12" creationId="{6B4C6BD6-9B2F-47B9-9B65-5F54F8107CF9}"/>
          </ac:picMkLst>
        </pc:picChg>
        <pc:picChg chg="add del mod">
          <ac:chgData name="NUSRET TAS" userId="257c181775a523eb" providerId="LiveId" clId="{2BD5D403-830D-4A61-9966-B9ABDA91B0AF}" dt="2022-10-11T20:42:09.126" v="3839" actId="478"/>
          <ac:picMkLst>
            <pc:docMk/>
            <pc:sldMk cId="2481515941" sldId="1739"/>
            <ac:picMk id="13" creationId="{C680EED0-083D-4D49-9FD3-82F171F9ED42}"/>
          </ac:picMkLst>
        </pc:picChg>
        <pc:picChg chg="add del mod">
          <ac:chgData name="NUSRET TAS" userId="257c181775a523eb" providerId="LiveId" clId="{2BD5D403-830D-4A61-9966-B9ABDA91B0AF}" dt="2022-10-11T20:42:09.126" v="3839" actId="478"/>
          <ac:picMkLst>
            <pc:docMk/>
            <pc:sldMk cId="2481515941" sldId="1739"/>
            <ac:picMk id="14" creationId="{F8224209-78E7-4656-B48B-4FB7AE17098D}"/>
          </ac:picMkLst>
        </pc:picChg>
        <pc:picChg chg="add del mod">
          <ac:chgData name="NUSRET TAS" userId="257c181775a523eb" providerId="LiveId" clId="{2BD5D403-830D-4A61-9966-B9ABDA91B0AF}" dt="2022-10-11T20:42:09.126" v="3839" actId="478"/>
          <ac:picMkLst>
            <pc:docMk/>
            <pc:sldMk cId="2481515941" sldId="1739"/>
            <ac:picMk id="19" creationId="{1A8A59E6-7540-4024-B23D-E839828FA74D}"/>
          </ac:picMkLst>
        </pc:picChg>
        <pc:picChg chg="add del mod">
          <ac:chgData name="NUSRET TAS" userId="257c181775a523eb" providerId="LiveId" clId="{2BD5D403-830D-4A61-9966-B9ABDA91B0AF}" dt="2022-10-11T20:42:09.126" v="3839" actId="478"/>
          <ac:picMkLst>
            <pc:docMk/>
            <pc:sldMk cId="2481515941" sldId="1739"/>
            <ac:picMk id="24" creationId="{6DBAB9D4-E8FD-492B-88C3-3EC6B4DEEB95}"/>
          </ac:picMkLst>
        </pc:picChg>
        <pc:picChg chg="add del mod">
          <ac:chgData name="NUSRET TAS" userId="257c181775a523eb" providerId="LiveId" clId="{2BD5D403-830D-4A61-9966-B9ABDA91B0AF}" dt="2022-10-11T20:42:09.126" v="3839" actId="478"/>
          <ac:picMkLst>
            <pc:docMk/>
            <pc:sldMk cId="2481515941" sldId="1739"/>
            <ac:picMk id="32" creationId="{6E3F3C0B-03C8-45CC-8BD0-45B58AB82D02}"/>
          </ac:picMkLst>
        </pc:picChg>
        <pc:picChg chg="add del mod">
          <ac:chgData name="NUSRET TAS" userId="257c181775a523eb" providerId="LiveId" clId="{2BD5D403-830D-4A61-9966-B9ABDA91B0AF}" dt="2022-10-11T20:42:09.126" v="3839" actId="478"/>
          <ac:picMkLst>
            <pc:docMk/>
            <pc:sldMk cId="2481515941" sldId="1739"/>
            <ac:picMk id="35" creationId="{1309620D-5433-49FA-90EF-D1B20BAA909B}"/>
          </ac:picMkLst>
        </pc:picChg>
        <pc:picChg chg="add del mod">
          <ac:chgData name="NUSRET TAS" userId="257c181775a523eb" providerId="LiveId" clId="{2BD5D403-830D-4A61-9966-B9ABDA91B0AF}" dt="2022-10-11T20:42:09.126" v="3839" actId="478"/>
          <ac:picMkLst>
            <pc:docMk/>
            <pc:sldMk cId="2481515941" sldId="1739"/>
            <ac:picMk id="36" creationId="{6FC99436-EB1B-425F-806F-90ABF0ED300C}"/>
          </ac:picMkLst>
        </pc:picChg>
        <pc:picChg chg="add del mod">
          <ac:chgData name="NUSRET TAS" userId="257c181775a523eb" providerId="LiveId" clId="{2BD5D403-830D-4A61-9966-B9ABDA91B0AF}" dt="2022-10-11T20:42:09.126" v="3839" actId="478"/>
          <ac:picMkLst>
            <pc:docMk/>
            <pc:sldMk cId="2481515941" sldId="1739"/>
            <ac:picMk id="39" creationId="{0707EFAA-2CDC-456A-8E2C-31CF951AFA3C}"/>
          </ac:picMkLst>
        </pc:picChg>
        <pc:picChg chg="add del mod">
          <ac:chgData name="NUSRET TAS" userId="257c181775a523eb" providerId="LiveId" clId="{2BD5D403-830D-4A61-9966-B9ABDA91B0AF}" dt="2022-10-11T20:42:09.126" v="3839" actId="478"/>
          <ac:picMkLst>
            <pc:docMk/>
            <pc:sldMk cId="2481515941" sldId="1739"/>
            <ac:picMk id="40" creationId="{DD2D5008-C2FE-415D-9A39-13291DA0C401}"/>
          </ac:picMkLst>
        </pc:picChg>
        <pc:cxnChg chg="add del mod">
          <ac:chgData name="NUSRET TAS" userId="257c181775a523eb" providerId="LiveId" clId="{2BD5D403-830D-4A61-9966-B9ABDA91B0AF}" dt="2022-10-11T20:42:09.126" v="3839" actId="478"/>
          <ac:cxnSpMkLst>
            <pc:docMk/>
            <pc:sldMk cId="2481515941" sldId="1739"/>
            <ac:cxnSpMk id="6" creationId="{61CE519C-5A21-432E-BA34-D8DB0373EAAE}"/>
          </ac:cxnSpMkLst>
        </pc:cxnChg>
        <pc:cxnChg chg="add del mod">
          <ac:chgData name="NUSRET TAS" userId="257c181775a523eb" providerId="LiveId" clId="{2BD5D403-830D-4A61-9966-B9ABDA91B0AF}" dt="2022-10-11T20:42:09.126" v="3839" actId="478"/>
          <ac:cxnSpMkLst>
            <pc:docMk/>
            <pc:sldMk cId="2481515941" sldId="1739"/>
            <ac:cxnSpMk id="8" creationId="{B6CB9CB1-9DD3-404E-B214-3BBA86BF8CC4}"/>
          </ac:cxnSpMkLst>
        </pc:cxnChg>
        <pc:cxnChg chg="add del mod">
          <ac:chgData name="NUSRET TAS" userId="257c181775a523eb" providerId="LiveId" clId="{2BD5D403-830D-4A61-9966-B9ABDA91B0AF}" dt="2022-10-11T20:42:09.126" v="3839" actId="478"/>
          <ac:cxnSpMkLst>
            <pc:docMk/>
            <pc:sldMk cId="2481515941" sldId="1739"/>
            <ac:cxnSpMk id="15" creationId="{ECBCDFFA-8FD9-4B75-8CAE-0C9F5EA1C3A2}"/>
          </ac:cxnSpMkLst>
        </pc:cxnChg>
        <pc:cxnChg chg="add del mod">
          <ac:chgData name="NUSRET TAS" userId="257c181775a523eb" providerId="LiveId" clId="{2BD5D403-830D-4A61-9966-B9ABDA91B0AF}" dt="2022-10-11T20:42:09.126" v="3839" actId="478"/>
          <ac:cxnSpMkLst>
            <pc:docMk/>
            <pc:sldMk cId="2481515941" sldId="1739"/>
            <ac:cxnSpMk id="16" creationId="{039167DD-1FE3-4B43-9D74-B4E894C6B062}"/>
          </ac:cxnSpMkLst>
        </pc:cxnChg>
        <pc:cxnChg chg="add del mod">
          <ac:chgData name="NUSRET TAS" userId="257c181775a523eb" providerId="LiveId" clId="{2BD5D403-830D-4A61-9966-B9ABDA91B0AF}" dt="2022-10-11T20:42:09.126" v="3839" actId="478"/>
          <ac:cxnSpMkLst>
            <pc:docMk/>
            <pc:sldMk cId="2481515941" sldId="1739"/>
            <ac:cxnSpMk id="17" creationId="{EE3EBA20-BF94-4DDD-BE78-A16E17844FD3}"/>
          </ac:cxnSpMkLst>
        </pc:cxnChg>
        <pc:cxnChg chg="add del mod">
          <ac:chgData name="NUSRET TAS" userId="257c181775a523eb" providerId="LiveId" clId="{2BD5D403-830D-4A61-9966-B9ABDA91B0AF}" dt="2022-10-11T20:42:09.126" v="3839" actId="478"/>
          <ac:cxnSpMkLst>
            <pc:docMk/>
            <pc:sldMk cId="2481515941" sldId="1739"/>
            <ac:cxnSpMk id="18" creationId="{ECB49788-0EF0-4558-BF5D-BEE2246DAE9A}"/>
          </ac:cxnSpMkLst>
        </pc:cxnChg>
        <pc:cxnChg chg="add del mod">
          <ac:chgData name="NUSRET TAS" userId="257c181775a523eb" providerId="LiveId" clId="{2BD5D403-830D-4A61-9966-B9ABDA91B0AF}" dt="2022-10-11T20:42:09.126" v="3839" actId="478"/>
          <ac:cxnSpMkLst>
            <pc:docMk/>
            <pc:sldMk cId="2481515941" sldId="1739"/>
            <ac:cxnSpMk id="20" creationId="{49C28E51-0CF6-4813-AB7C-B1E6EA7F155D}"/>
          </ac:cxnSpMkLst>
        </pc:cxnChg>
        <pc:cxnChg chg="add del mod">
          <ac:chgData name="NUSRET TAS" userId="257c181775a523eb" providerId="LiveId" clId="{2BD5D403-830D-4A61-9966-B9ABDA91B0AF}" dt="2022-10-11T20:42:09.126" v="3839" actId="478"/>
          <ac:cxnSpMkLst>
            <pc:docMk/>
            <pc:sldMk cId="2481515941" sldId="1739"/>
            <ac:cxnSpMk id="21" creationId="{DF14AAC5-308A-4204-970D-0737E1D6AF4A}"/>
          </ac:cxnSpMkLst>
        </pc:cxnChg>
        <pc:cxnChg chg="add del mod">
          <ac:chgData name="NUSRET TAS" userId="257c181775a523eb" providerId="LiveId" clId="{2BD5D403-830D-4A61-9966-B9ABDA91B0AF}" dt="2022-10-11T20:42:09.126" v="3839" actId="478"/>
          <ac:cxnSpMkLst>
            <pc:docMk/>
            <pc:sldMk cId="2481515941" sldId="1739"/>
            <ac:cxnSpMk id="23" creationId="{00922DD0-4EDD-4AF0-901D-EC960C1938B8}"/>
          </ac:cxnSpMkLst>
        </pc:cxnChg>
        <pc:cxnChg chg="add del mod">
          <ac:chgData name="NUSRET TAS" userId="257c181775a523eb" providerId="LiveId" clId="{2BD5D403-830D-4A61-9966-B9ABDA91B0AF}" dt="2022-10-11T20:42:09.126" v="3839" actId="478"/>
          <ac:cxnSpMkLst>
            <pc:docMk/>
            <pc:sldMk cId="2481515941" sldId="1739"/>
            <ac:cxnSpMk id="25" creationId="{21365678-CBB6-4B41-8A7F-B9EC7710F00A}"/>
          </ac:cxnSpMkLst>
        </pc:cxnChg>
        <pc:cxnChg chg="add del mod">
          <ac:chgData name="NUSRET TAS" userId="257c181775a523eb" providerId="LiveId" clId="{2BD5D403-830D-4A61-9966-B9ABDA91B0AF}" dt="2022-10-11T20:42:09.126" v="3839" actId="478"/>
          <ac:cxnSpMkLst>
            <pc:docMk/>
            <pc:sldMk cId="2481515941" sldId="1739"/>
            <ac:cxnSpMk id="26" creationId="{A75CE431-C351-4B41-9F32-6BF5186EF9F7}"/>
          </ac:cxnSpMkLst>
        </pc:cxnChg>
        <pc:cxnChg chg="add del mod">
          <ac:chgData name="NUSRET TAS" userId="257c181775a523eb" providerId="LiveId" clId="{2BD5D403-830D-4A61-9966-B9ABDA91B0AF}" dt="2022-10-11T20:42:09.126" v="3839" actId="478"/>
          <ac:cxnSpMkLst>
            <pc:docMk/>
            <pc:sldMk cId="2481515941" sldId="1739"/>
            <ac:cxnSpMk id="28" creationId="{79E9EC79-4D44-43C7-93C4-927F189274E5}"/>
          </ac:cxnSpMkLst>
        </pc:cxnChg>
        <pc:cxnChg chg="add del mod">
          <ac:chgData name="NUSRET TAS" userId="257c181775a523eb" providerId="LiveId" clId="{2BD5D403-830D-4A61-9966-B9ABDA91B0AF}" dt="2022-10-11T20:42:09.126" v="3839" actId="478"/>
          <ac:cxnSpMkLst>
            <pc:docMk/>
            <pc:sldMk cId="2481515941" sldId="1739"/>
            <ac:cxnSpMk id="29" creationId="{E5A6388D-F95E-4F10-A0E3-402539D4DDBD}"/>
          </ac:cxnSpMkLst>
        </pc:cxnChg>
        <pc:cxnChg chg="add del mod">
          <ac:chgData name="NUSRET TAS" userId="257c181775a523eb" providerId="LiveId" clId="{2BD5D403-830D-4A61-9966-B9ABDA91B0AF}" dt="2022-10-11T20:42:09.126" v="3839" actId="478"/>
          <ac:cxnSpMkLst>
            <pc:docMk/>
            <pc:sldMk cId="2481515941" sldId="1739"/>
            <ac:cxnSpMk id="30" creationId="{C611E9DA-F842-486E-A383-32F911265005}"/>
          </ac:cxnSpMkLst>
        </pc:cxnChg>
        <pc:cxnChg chg="add del mod">
          <ac:chgData name="NUSRET TAS" userId="257c181775a523eb" providerId="LiveId" clId="{2BD5D403-830D-4A61-9966-B9ABDA91B0AF}" dt="2022-10-11T20:42:09.126" v="3839" actId="478"/>
          <ac:cxnSpMkLst>
            <pc:docMk/>
            <pc:sldMk cId="2481515941" sldId="1739"/>
            <ac:cxnSpMk id="31" creationId="{E2B55363-056E-4011-82DB-EDB936F9980A}"/>
          </ac:cxnSpMkLst>
        </pc:cxnChg>
        <pc:cxnChg chg="add del mod">
          <ac:chgData name="NUSRET TAS" userId="257c181775a523eb" providerId="LiveId" clId="{2BD5D403-830D-4A61-9966-B9ABDA91B0AF}" dt="2022-10-11T20:42:09.126" v="3839" actId="478"/>
          <ac:cxnSpMkLst>
            <pc:docMk/>
            <pc:sldMk cId="2481515941" sldId="1739"/>
            <ac:cxnSpMk id="33" creationId="{34216CEA-35AF-4FF5-B01A-AB6687D2E1B8}"/>
          </ac:cxnSpMkLst>
        </pc:cxnChg>
        <pc:cxnChg chg="add del mod">
          <ac:chgData name="NUSRET TAS" userId="257c181775a523eb" providerId="LiveId" clId="{2BD5D403-830D-4A61-9966-B9ABDA91B0AF}" dt="2022-10-11T20:42:09.126" v="3839" actId="478"/>
          <ac:cxnSpMkLst>
            <pc:docMk/>
            <pc:sldMk cId="2481515941" sldId="1739"/>
            <ac:cxnSpMk id="37" creationId="{EEEB537D-FB7B-41E2-9C0E-6CBD817A5380}"/>
          </ac:cxnSpMkLst>
        </pc:cxnChg>
        <pc:cxnChg chg="add del mod">
          <ac:chgData name="NUSRET TAS" userId="257c181775a523eb" providerId="LiveId" clId="{2BD5D403-830D-4A61-9966-B9ABDA91B0AF}" dt="2022-10-11T20:42:09.126" v="3839" actId="478"/>
          <ac:cxnSpMkLst>
            <pc:docMk/>
            <pc:sldMk cId="2481515941" sldId="1739"/>
            <ac:cxnSpMk id="38" creationId="{D3CAB980-8771-4677-9BD6-25F684FA7E98}"/>
          </ac:cxnSpMkLst>
        </pc:cxnChg>
        <pc:cxnChg chg="add del mod">
          <ac:chgData name="NUSRET TAS" userId="257c181775a523eb" providerId="LiveId" clId="{2BD5D403-830D-4A61-9966-B9ABDA91B0AF}" dt="2022-10-11T20:42:09.126" v="3839" actId="478"/>
          <ac:cxnSpMkLst>
            <pc:docMk/>
            <pc:sldMk cId="2481515941" sldId="1739"/>
            <ac:cxnSpMk id="41" creationId="{52C1281E-13E3-4FFA-815A-AA1C32145013}"/>
          </ac:cxnSpMkLst>
        </pc:cxnChg>
        <pc:cxnChg chg="add del mod">
          <ac:chgData name="NUSRET TAS" userId="257c181775a523eb" providerId="LiveId" clId="{2BD5D403-830D-4A61-9966-B9ABDA91B0AF}" dt="2022-10-11T20:42:09.126" v="3839" actId="478"/>
          <ac:cxnSpMkLst>
            <pc:docMk/>
            <pc:sldMk cId="2481515941" sldId="1739"/>
            <ac:cxnSpMk id="42" creationId="{7C8B54BD-65BD-4415-88A9-E0FDCA9025CE}"/>
          </ac:cxnSpMkLst>
        </pc:cxnChg>
      </pc:sldChg>
      <pc:sldChg chg="modSp mod ord modAnim">
        <pc:chgData name="NUSRET TAS" userId="257c181775a523eb" providerId="LiveId" clId="{2BD5D403-830D-4A61-9966-B9ABDA91B0AF}" dt="2022-10-11T03:55:23.817" v="883"/>
        <pc:sldMkLst>
          <pc:docMk/>
          <pc:sldMk cId="3157282492" sldId="1740"/>
        </pc:sldMkLst>
        <pc:spChg chg="mod">
          <ac:chgData name="NUSRET TAS" userId="257c181775a523eb" providerId="LiveId" clId="{2BD5D403-830D-4A61-9966-B9ABDA91B0AF}" dt="2022-10-11T03:55:23.817" v="883"/>
          <ac:spMkLst>
            <pc:docMk/>
            <pc:sldMk cId="3157282492" sldId="1740"/>
            <ac:spMk id="2" creationId="{1720FCC6-8F4C-4134-B108-1D4A36E1E599}"/>
          </ac:spMkLst>
        </pc:spChg>
        <pc:spChg chg="mod">
          <ac:chgData name="NUSRET TAS" userId="257c181775a523eb" providerId="LiveId" clId="{2BD5D403-830D-4A61-9966-B9ABDA91B0AF}" dt="2022-10-11T03:54:08.982" v="815" actId="20577"/>
          <ac:spMkLst>
            <pc:docMk/>
            <pc:sldMk cId="3157282492" sldId="1740"/>
            <ac:spMk id="3" creationId="{FC29C3BA-DCBE-4234-B2BC-581529085674}"/>
          </ac:spMkLst>
        </pc:spChg>
      </pc:sldChg>
      <pc:sldChg chg="modSp del mod ord">
        <pc:chgData name="NUSRET TAS" userId="257c181775a523eb" providerId="LiveId" clId="{2BD5D403-830D-4A61-9966-B9ABDA91B0AF}" dt="2022-10-11T18:14:37.912" v="3480" actId="47"/>
        <pc:sldMkLst>
          <pc:docMk/>
          <pc:sldMk cId="3180395685" sldId="1741"/>
        </pc:sldMkLst>
        <pc:spChg chg="mod">
          <ac:chgData name="NUSRET TAS" userId="257c181775a523eb" providerId="LiveId" clId="{2BD5D403-830D-4A61-9966-B9ABDA91B0AF}" dt="2022-10-11T06:21:36.672" v="1919"/>
          <ac:spMkLst>
            <pc:docMk/>
            <pc:sldMk cId="3180395685" sldId="1741"/>
            <ac:spMk id="2" creationId="{D3430BA2-C4BD-4ED1-87B9-FFD38A06657B}"/>
          </ac:spMkLst>
        </pc:spChg>
        <pc:spChg chg="mod">
          <ac:chgData name="NUSRET TAS" userId="257c181775a523eb" providerId="LiveId" clId="{2BD5D403-830D-4A61-9966-B9ABDA91B0AF}" dt="2022-10-11T18:14:29.701" v="3479" actId="20577"/>
          <ac:spMkLst>
            <pc:docMk/>
            <pc:sldMk cId="3180395685" sldId="1741"/>
            <ac:spMk id="3" creationId="{2049D106-FE6B-4C44-BDFE-3A643976296D}"/>
          </ac:spMkLst>
        </pc:spChg>
      </pc:sldChg>
      <pc:sldChg chg="add del">
        <pc:chgData name="NUSRET TAS" userId="257c181775a523eb" providerId="LiveId" clId="{2BD5D403-830D-4A61-9966-B9ABDA91B0AF}" dt="2022-10-12T06:58:10.583" v="6128" actId="47"/>
        <pc:sldMkLst>
          <pc:docMk/>
          <pc:sldMk cId="649377701" sldId="1742"/>
        </pc:sldMkLst>
      </pc:sldChg>
      <pc:sldChg chg="modSp mod modAnim">
        <pc:chgData name="NUSRET TAS" userId="257c181775a523eb" providerId="LiveId" clId="{2BD5D403-830D-4A61-9966-B9ABDA91B0AF}" dt="2022-10-12T18:11:17.491" v="7704" actId="20577"/>
        <pc:sldMkLst>
          <pc:docMk/>
          <pc:sldMk cId="3390934719" sldId="1743"/>
        </pc:sldMkLst>
        <pc:spChg chg="mod">
          <ac:chgData name="NUSRET TAS" userId="257c181775a523eb" providerId="LiveId" clId="{2BD5D403-830D-4A61-9966-B9ABDA91B0AF}" dt="2022-10-11T07:52:49.373" v="3417" actId="20577"/>
          <ac:spMkLst>
            <pc:docMk/>
            <pc:sldMk cId="3390934719" sldId="1743"/>
            <ac:spMk id="2" creationId="{F5EA19F4-EBBD-4255-A332-81C4D3758DF1}"/>
          </ac:spMkLst>
        </pc:spChg>
        <pc:spChg chg="mod">
          <ac:chgData name="NUSRET TAS" userId="257c181775a523eb" providerId="LiveId" clId="{2BD5D403-830D-4A61-9966-B9ABDA91B0AF}" dt="2022-10-12T18:11:17.491" v="7704" actId="20577"/>
          <ac:spMkLst>
            <pc:docMk/>
            <pc:sldMk cId="3390934719" sldId="1743"/>
            <ac:spMk id="3" creationId="{B5FB57FB-487F-479D-B237-ECDE2DDBFDAC}"/>
          </ac:spMkLst>
        </pc:spChg>
      </pc:sldChg>
      <pc:sldChg chg="del">
        <pc:chgData name="NUSRET TAS" userId="257c181775a523eb" providerId="LiveId" clId="{2BD5D403-830D-4A61-9966-B9ABDA91B0AF}" dt="2022-10-11T04:00:12.827" v="928" actId="47"/>
        <pc:sldMkLst>
          <pc:docMk/>
          <pc:sldMk cId="1262415428" sldId="1744"/>
        </pc:sldMkLst>
      </pc:sldChg>
      <pc:sldChg chg="addSp modSp del mod modAnim">
        <pc:chgData name="NUSRET TAS" userId="257c181775a523eb" providerId="LiveId" clId="{2BD5D403-830D-4A61-9966-B9ABDA91B0AF}" dt="2022-10-11T18:44:13.285" v="3643" actId="47"/>
        <pc:sldMkLst>
          <pc:docMk/>
          <pc:sldMk cId="271271938" sldId="1745"/>
        </pc:sldMkLst>
        <pc:spChg chg="mod">
          <ac:chgData name="NUSRET TAS" userId="257c181775a523eb" providerId="LiveId" clId="{2BD5D403-830D-4A61-9966-B9ABDA91B0AF}" dt="2022-10-06T23:13:55.695" v="325" actId="20577"/>
          <ac:spMkLst>
            <pc:docMk/>
            <pc:sldMk cId="271271938" sldId="1745"/>
            <ac:spMk id="3" creationId="{B5FB57FB-487F-479D-B237-ECDE2DDBFDAC}"/>
          </ac:spMkLst>
        </pc:spChg>
        <pc:spChg chg="add mod">
          <ac:chgData name="NUSRET TAS" userId="257c181775a523eb" providerId="LiveId" clId="{2BD5D403-830D-4A61-9966-B9ABDA91B0AF}" dt="2022-10-06T23:15:28.452" v="354" actId="115"/>
          <ac:spMkLst>
            <pc:docMk/>
            <pc:sldMk cId="271271938" sldId="1745"/>
            <ac:spMk id="4" creationId="{90B81CD1-DDF9-4C8C-9362-71309BCE9F02}"/>
          </ac:spMkLst>
        </pc:spChg>
      </pc:sldChg>
      <pc:sldChg chg="modSp add mod modAnim">
        <pc:chgData name="NUSRET TAS" userId="257c181775a523eb" providerId="LiveId" clId="{2BD5D403-830D-4A61-9966-B9ABDA91B0AF}" dt="2022-10-12T18:09:07.825" v="7560" actId="207"/>
        <pc:sldMkLst>
          <pc:docMk/>
          <pc:sldMk cId="3180310456" sldId="1746"/>
        </pc:sldMkLst>
        <pc:spChg chg="mod">
          <ac:chgData name="NUSRET TAS" userId="257c181775a523eb" providerId="LiveId" clId="{2BD5D403-830D-4A61-9966-B9ABDA91B0AF}" dt="2022-10-06T23:01:50.271" v="18" actId="20577"/>
          <ac:spMkLst>
            <pc:docMk/>
            <pc:sldMk cId="3180310456" sldId="1746"/>
            <ac:spMk id="2" creationId="{F5EA19F4-EBBD-4255-A332-81C4D3758DF1}"/>
          </ac:spMkLst>
        </pc:spChg>
        <pc:spChg chg="mod">
          <ac:chgData name="NUSRET TAS" userId="257c181775a523eb" providerId="LiveId" clId="{2BD5D403-830D-4A61-9966-B9ABDA91B0AF}" dt="2022-10-12T18:09:07.825" v="7560" actId="207"/>
          <ac:spMkLst>
            <pc:docMk/>
            <pc:sldMk cId="3180310456" sldId="1746"/>
            <ac:spMk id="3" creationId="{B5FB57FB-487F-479D-B237-ECDE2DDBFDAC}"/>
          </ac:spMkLst>
        </pc:spChg>
      </pc:sldChg>
      <pc:sldChg chg="addSp delSp modSp add del mod ord delAnim modAnim modShow">
        <pc:chgData name="NUSRET TAS" userId="257c181775a523eb" providerId="LiveId" clId="{2BD5D403-830D-4A61-9966-B9ABDA91B0AF}" dt="2022-10-13T02:56:25.798" v="9202" actId="47"/>
        <pc:sldMkLst>
          <pc:docMk/>
          <pc:sldMk cId="544148702" sldId="1747"/>
        </pc:sldMkLst>
        <pc:spChg chg="add mod">
          <ac:chgData name="NUSRET TAS" userId="257c181775a523eb" providerId="LiveId" clId="{2BD5D403-830D-4A61-9966-B9ABDA91B0AF}" dt="2022-10-11T18:22:21.025" v="3539" actId="1076"/>
          <ac:spMkLst>
            <pc:docMk/>
            <pc:sldMk cId="544148702" sldId="1747"/>
            <ac:spMk id="10" creationId="{DB361152-D04E-41C1-890F-DA77A4E21B02}"/>
          </ac:spMkLst>
        </pc:spChg>
        <pc:spChg chg="mod">
          <ac:chgData name="NUSRET TAS" userId="257c181775a523eb" providerId="LiveId" clId="{2BD5D403-830D-4A61-9966-B9ABDA91B0AF}" dt="2022-10-11T18:43:04.914" v="3641" actId="20577"/>
          <ac:spMkLst>
            <pc:docMk/>
            <pc:sldMk cId="544148702" sldId="1747"/>
            <ac:spMk id="49" creationId="{65BA6462-7C92-4BFC-A99B-646A65F7595D}"/>
          </ac:spMkLst>
        </pc:spChg>
        <pc:spChg chg="mod">
          <ac:chgData name="NUSRET TAS" userId="257c181775a523eb" providerId="LiveId" clId="{2BD5D403-830D-4A61-9966-B9ABDA91B0AF}" dt="2022-10-11T18:21:33.828" v="3511" actId="1076"/>
          <ac:spMkLst>
            <pc:docMk/>
            <pc:sldMk cId="544148702" sldId="1747"/>
            <ac:spMk id="72" creationId="{8B5AF4A5-0F42-45BD-B136-794AAD75C927}"/>
          </ac:spMkLst>
        </pc:spChg>
        <pc:cxnChg chg="add mod">
          <ac:chgData name="NUSRET TAS" userId="257c181775a523eb" providerId="LiveId" clId="{2BD5D403-830D-4A61-9966-B9ABDA91B0AF}" dt="2022-10-11T18:21:28.780" v="3510"/>
          <ac:cxnSpMkLst>
            <pc:docMk/>
            <pc:sldMk cId="544148702" sldId="1747"/>
            <ac:cxnSpMk id="51" creationId="{CD374C88-A258-4FC3-89FA-BF25540D94EE}"/>
          </ac:cxnSpMkLst>
        </pc:cxnChg>
        <pc:cxnChg chg="add mod">
          <ac:chgData name="NUSRET TAS" userId="257c181775a523eb" providerId="LiveId" clId="{2BD5D403-830D-4A61-9966-B9ABDA91B0AF}" dt="2022-10-11T18:21:28.780" v="3510"/>
          <ac:cxnSpMkLst>
            <pc:docMk/>
            <pc:sldMk cId="544148702" sldId="1747"/>
            <ac:cxnSpMk id="52" creationId="{785AF060-17E2-4E22-8D2F-C2CBCECAF2DD}"/>
          </ac:cxnSpMkLst>
        </pc:cxnChg>
        <pc:cxnChg chg="del">
          <ac:chgData name="NUSRET TAS" userId="257c181775a523eb" providerId="LiveId" clId="{2BD5D403-830D-4A61-9966-B9ABDA91B0AF}" dt="2022-10-11T18:15:19.587" v="3485" actId="478"/>
          <ac:cxnSpMkLst>
            <pc:docMk/>
            <pc:sldMk cId="544148702" sldId="1747"/>
            <ac:cxnSpMk id="74" creationId="{70F7EB46-D5E8-420F-BEB6-588121F25605}"/>
          </ac:cxnSpMkLst>
        </pc:cxnChg>
        <pc:cxnChg chg="mod">
          <ac:chgData name="NUSRET TAS" userId="257c181775a523eb" providerId="LiveId" clId="{2BD5D403-830D-4A61-9966-B9ABDA91B0AF}" dt="2022-10-11T18:21:42.552" v="3513" actId="14100"/>
          <ac:cxnSpMkLst>
            <pc:docMk/>
            <pc:sldMk cId="544148702" sldId="1747"/>
            <ac:cxnSpMk id="75" creationId="{69D903E9-8F2E-4A11-AA57-70F1CC3BD638}"/>
          </ac:cxnSpMkLst>
        </pc:cxnChg>
        <pc:cxnChg chg="del">
          <ac:chgData name="NUSRET TAS" userId="257c181775a523eb" providerId="LiveId" clId="{2BD5D403-830D-4A61-9966-B9ABDA91B0AF}" dt="2022-10-11T18:15:16.748" v="3484" actId="478"/>
          <ac:cxnSpMkLst>
            <pc:docMk/>
            <pc:sldMk cId="544148702" sldId="1747"/>
            <ac:cxnSpMk id="76" creationId="{014A86EA-985A-47D2-B2E9-0D2D8E868DA2}"/>
          </ac:cxnSpMkLst>
        </pc:cxnChg>
      </pc:sldChg>
      <pc:sldChg chg="add del">
        <pc:chgData name="NUSRET TAS" userId="257c181775a523eb" providerId="LiveId" clId="{2BD5D403-830D-4A61-9966-B9ABDA91B0AF}" dt="2022-10-11T06:22:13.455" v="1921" actId="47"/>
        <pc:sldMkLst>
          <pc:docMk/>
          <pc:sldMk cId="2011735925" sldId="1747"/>
        </pc:sldMkLst>
      </pc:sldChg>
      <pc:sldChg chg="add del">
        <pc:chgData name="NUSRET TAS" userId="257c181775a523eb" providerId="LiveId" clId="{2BD5D403-830D-4A61-9966-B9ABDA91B0AF}" dt="2022-10-11T03:53:50.971" v="812" actId="47"/>
        <pc:sldMkLst>
          <pc:docMk/>
          <pc:sldMk cId="2856423375" sldId="1747"/>
        </pc:sldMkLst>
      </pc:sldChg>
      <pc:sldChg chg="addSp delSp modSp add del mod modAnim">
        <pc:chgData name="NUSRET TAS" userId="257c181775a523eb" providerId="LiveId" clId="{2BD5D403-830D-4A61-9966-B9ABDA91B0AF}" dt="2022-10-06T23:10:41.774" v="261" actId="47"/>
        <pc:sldMkLst>
          <pc:docMk/>
          <pc:sldMk cId="4135347837" sldId="1747"/>
        </pc:sldMkLst>
        <pc:spChg chg="del">
          <ac:chgData name="NUSRET TAS" userId="257c181775a523eb" providerId="LiveId" clId="{2BD5D403-830D-4A61-9966-B9ABDA91B0AF}" dt="2022-10-06T23:10:16.976" v="257" actId="478"/>
          <ac:spMkLst>
            <pc:docMk/>
            <pc:sldMk cId="4135347837" sldId="1747"/>
            <ac:spMk id="3" creationId="{B5FB57FB-487F-479D-B237-ECDE2DDBFDAC}"/>
          </ac:spMkLst>
        </pc:spChg>
        <pc:spChg chg="add del mod">
          <ac:chgData name="NUSRET TAS" userId="257c181775a523eb" providerId="LiveId" clId="{2BD5D403-830D-4A61-9966-B9ABDA91B0AF}" dt="2022-10-06T23:10:18.040" v="258" actId="478"/>
          <ac:spMkLst>
            <pc:docMk/>
            <pc:sldMk cId="4135347837" sldId="1747"/>
            <ac:spMk id="5" creationId="{C3C0A41F-6B41-4842-8FD0-2689CA597C0F}"/>
          </ac:spMkLst>
        </pc:spChg>
        <pc:spChg chg="add del mod">
          <ac:chgData name="NUSRET TAS" userId="257c181775a523eb" providerId="LiveId" clId="{2BD5D403-830D-4A61-9966-B9ABDA91B0AF}" dt="2022-10-06T23:10:29.731" v="260"/>
          <ac:spMkLst>
            <pc:docMk/>
            <pc:sldMk cId="4135347837" sldId="1747"/>
            <ac:spMk id="6" creationId="{576491B6-A467-49F2-8F37-26CAC4D7E651}"/>
          </ac:spMkLst>
        </pc:spChg>
        <pc:spChg chg="add del mod">
          <ac:chgData name="NUSRET TAS" userId="257c181775a523eb" providerId="LiveId" clId="{2BD5D403-830D-4A61-9966-B9ABDA91B0AF}" dt="2022-10-06T23:10:29.731" v="260"/>
          <ac:spMkLst>
            <pc:docMk/>
            <pc:sldMk cId="4135347837" sldId="1747"/>
            <ac:spMk id="7" creationId="{F9963945-F57C-4C0D-95B7-E681B9031928}"/>
          </ac:spMkLst>
        </pc:spChg>
        <pc:spChg chg="add del mod">
          <ac:chgData name="NUSRET TAS" userId="257c181775a523eb" providerId="LiveId" clId="{2BD5D403-830D-4A61-9966-B9ABDA91B0AF}" dt="2022-10-06T23:10:29.731" v="260"/>
          <ac:spMkLst>
            <pc:docMk/>
            <pc:sldMk cId="4135347837" sldId="1747"/>
            <ac:spMk id="12" creationId="{E50B96C3-45C8-40F9-8B8E-5E956B6A8989}"/>
          </ac:spMkLst>
        </pc:spChg>
        <pc:spChg chg="add del mod">
          <ac:chgData name="NUSRET TAS" userId="257c181775a523eb" providerId="LiveId" clId="{2BD5D403-830D-4A61-9966-B9ABDA91B0AF}" dt="2022-10-06T23:10:29.731" v="260"/>
          <ac:spMkLst>
            <pc:docMk/>
            <pc:sldMk cId="4135347837" sldId="1747"/>
            <ac:spMk id="13" creationId="{5F61C51C-C60F-43AC-A948-13181A63279E}"/>
          </ac:spMkLst>
        </pc:spChg>
        <pc:spChg chg="add del mod">
          <ac:chgData name="NUSRET TAS" userId="257c181775a523eb" providerId="LiveId" clId="{2BD5D403-830D-4A61-9966-B9ABDA91B0AF}" dt="2022-10-06T23:10:29.731" v="260"/>
          <ac:spMkLst>
            <pc:docMk/>
            <pc:sldMk cId="4135347837" sldId="1747"/>
            <ac:spMk id="14" creationId="{2EBB6B93-CDA8-435B-842F-E3DFF9914962}"/>
          </ac:spMkLst>
        </pc:spChg>
        <pc:spChg chg="add del mod">
          <ac:chgData name="NUSRET TAS" userId="257c181775a523eb" providerId="LiveId" clId="{2BD5D403-830D-4A61-9966-B9ABDA91B0AF}" dt="2022-10-06T23:10:29.731" v="260"/>
          <ac:spMkLst>
            <pc:docMk/>
            <pc:sldMk cId="4135347837" sldId="1747"/>
            <ac:spMk id="19" creationId="{81CDE98C-EE28-4CDE-9259-89FB805C183F}"/>
          </ac:spMkLst>
        </pc:spChg>
        <pc:spChg chg="add del mod">
          <ac:chgData name="NUSRET TAS" userId="257c181775a523eb" providerId="LiveId" clId="{2BD5D403-830D-4A61-9966-B9ABDA91B0AF}" dt="2022-10-06T23:10:29.731" v="260"/>
          <ac:spMkLst>
            <pc:docMk/>
            <pc:sldMk cId="4135347837" sldId="1747"/>
            <ac:spMk id="21" creationId="{300ABEAA-8846-4DED-89A0-4A67B07C6A26}"/>
          </ac:spMkLst>
        </pc:spChg>
        <pc:spChg chg="add del mod">
          <ac:chgData name="NUSRET TAS" userId="257c181775a523eb" providerId="LiveId" clId="{2BD5D403-830D-4A61-9966-B9ABDA91B0AF}" dt="2022-10-06T23:10:29.731" v="260"/>
          <ac:spMkLst>
            <pc:docMk/>
            <pc:sldMk cId="4135347837" sldId="1747"/>
            <ac:spMk id="22" creationId="{876929B6-071F-493B-AC37-D3CCD5C7A183}"/>
          </ac:spMkLst>
        </pc:spChg>
        <pc:spChg chg="add del mod">
          <ac:chgData name="NUSRET TAS" userId="257c181775a523eb" providerId="LiveId" clId="{2BD5D403-830D-4A61-9966-B9ABDA91B0AF}" dt="2022-10-06T23:10:29.731" v="260"/>
          <ac:spMkLst>
            <pc:docMk/>
            <pc:sldMk cId="4135347837" sldId="1747"/>
            <ac:spMk id="23" creationId="{625931CF-8F79-47AA-9B5D-B43DCDB7B436}"/>
          </ac:spMkLst>
        </pc:spChg>
        <pc:spChg chg="add del mod">
          <ac:chgData name="NUSRET TAS" userId="257c181775a523eb" providerId="LiveId" clId="{2BD5D403-830D-4A61-9966-B9ABDA91B0AF}" dt="2022-10-06T23:10:29.731" v="260"/>
          <ac:spMkLst>
            <pc:docMk/>
            <pc:sldMk cId="4135347837" sldId="1747"/>
            <ac:spMk id="27" creationId="{DA534AA6-E626-49B1-A944-9BAE6F012696}"/>
          </ac:spMkLst>
        </pc:spChg>
        <pc:spChg chg="add del mod">
          <ac:chgData name="NUSRET TAS" userId="257c181775a523eb" providerId="LiveId" clId="{2BD5D403-830D-4A61-9966-B9ABDA91B0AF}" dt="2022-10-06T23:10:29.731" v="260"/>
          <ac:spMkLst>
            <pc:docMk/>
            <pc:sldMk cId="4135347837" sldId="1747"/>
            <ac:spMk id="28" creationId="{40557071-8861-4D63-8F10-3B10598C2922}"/>
          </ac:spMkLst>
        </pc:spChg>
        <pc:picChg chg="add del mod">
          <ac:chgData name="NUSRET TAS" userId="257c181775a523eb" providerId="LiveId" clId="{2BD5D403-830D-4A61-9966-B9ABDA91B0AF}" dt="2022-10-06T23:10:29.731" v="260"/>
          <ac:picMkLst>
            <pc:docMk/>
            <pc:sldMk cId="4135347837" sldId="1747"/>
            <ac:picMk id="20" creationId="{85EDCF2B-306E-4E96-8286-B667CD3FCE69}"/>
          </ac:picMkLst>
        </pc:picChg>
        <pc:cxnChg chg="add del mod">
          <ac:chgData name="NUSRET TAS" userId="257c181775a523eb" providerId="LiveId" clId="{2BD5D403-830D-4A61-9966-B9ABDA91B0AF}" dt="2022-10-06T23:10:29.731" v="260"/>
          <ac:cxnSpMkLst>
            <pc:docMk/>
            <pc:sldMk cId="4135347837" sldId="1747"/>
            <ac:cxnSpMk id="8" creationId="{193FD36E-20E4-4612-86E4-07742518D448}"/>
          </ac:cxnSpMkLst>
        </pc:cxnChg>
        <pc:cxnChg chg="add del mod">
          <ac:chgData name="NUSRET TAS" userId="257c181775a523eb" providerId="LiveId" clId="{2BD5D403-830D-4A61-9966-B9ABDA91B0AF}" dt="2022-10-06T23:10:29.731" v="260"/>
          <ac:cxnSpMkLst>
            <pc:docMk/>
            <pc:sldMk cId="4135347837" sldId="1747"/>
            <ac:cxnSpMk id="9" creationId="{84485A92-D490-446D-9D2B-881FA45FAA40}"/>
          </ac:cxnSpMkLst>
        </pc:cxnChg>
        <pc:cxnChg chg="add del mod">
          <ac:chgData name="NUSRET TAS" userId="257c181775a523eb" providerId="LiveId" clId="{2BD5D403-830D-4A61-9966-B9ABDA91B0AF}" dt="2022-10-06T23:10:29.731" v="260"/>
          <ac:cxnSpMkLst>
            <pc:docMk/>
            <pc:sldMk cId="4135347837" sldId="1747"/>
            <ac:cxnSpMk id="10" creationId="{F3D5E5A6-F323-466F-8201-A2A4E264D300}"/>
          </ac:cxnSpMkLst>
        </pc:cxnChg>
        <pc:cxnChg chg="add del mod">
          <ac:chgData name="NUSRET TAS" userId="257c181775a523eb" providerId="LiveId" clId="{2BD5D403-830D-4A61-9966-B9ABDA91B0AF}" dt="2022-10-06T23:10:29.731" v="260"/>
          <ac:cxnSpMkLst>
            <pc:docMk/>
            <pc:sldMk cId="4135347837" sldId="1747"/>
            <ac:cxnSpMk id="11" creationId="{786A2DC3-2CFB-410E-86D6-472233F0F6CF}"/>
          </ac:cxnSpMkLst>
        </pc:cxnChg>
        <pc:cxnChg chg="add del mod">
          <ac:chgData name="NUSRET TAS" userId="257c181775a523eb" providerId="LiveId" clId="{2BD5D403-830D-4A61-9966-B9ABDA91B0AF}" dt="2022-10-06T23:10:29.731" v="260"/>
          <ac:cxnSpMkLst>
            <pc:docMk/>
            <pc:sldMk cId="4135347837" sldId="1747"/>
            <ac:cxnSpMk id="15" creationId="{67E5BC50-2A7E-4345-B229-E278E581FE04}"/>
          </ac:cxnSpMkLst>
        </pc:cxnChg>
        <pc:cxnChg chg="add del mod">
          <ac:chgData name="NUSRET TAS" userId="257c181775a523eb" providerId="LiveId" clId="{2BD5D403-830D-4A61-9966-B9ABDA91B0AF}" dt="2022-10-06T23:10:29.731" v="260"/>
          <ac:cxnSpMkLst>
            <pc:docMk/>
            <pc:sldMk cId="4135347837" sldId="1747"/>
            <ac:cxnSpMk id="16" creationId="{19C4E4DB-8C7A-4AD2-AA80-A86A39028F57}"/>
          </ac:cxnSpMkLst>
        </pc:cxnChg>
        <pc:cxnChg chg="add del mod">
          <ac:chgData name="NUSRET TAS" userId="257c181775a523eb" providerId="LiveId" clId="{2BD5D403-830D-4A61-9966-B9ABDA91B0AF}" dt="2022-10-06T23:10:29.731" v="260"/>
          <ac:cxnSpMkLst>
            <pc:docMk/>
            <pc:sldMk cId="4135347837" sldId="1747"/>
            <ac:cxnSpMk id="17" creationId="{CBFF9277-7189-4B69-9683-5B7DC4123287}"/>
          </ac:cxnSpMkLst>
        </pc:cxnChg>
        <pc:cxnChg chg="add del mod">
          <ac:chgData name="NUSRET TAS" userId="257c181775a523eb" providerId="LiveId" clId="{2BD5D403-830D-4A61-9966-B9ABDA91B0AF}" dt="2022-10-06T23:10:29.731" v="260"/>
          <ac:cxnSpMkLst>
            <pc:docMk/>
            <pc:sldMk cId="4135347837" sldId="1747"/>
            <ac:cxnSpMk id="18" creationId="{32BB4FFC-6E1D-4222-8186-20458813F098}"/>
          </ac:cxnSpMkLst>
        </pc:cxnChg>
        <pc:cxnChg chg="add del mod">
          <ac:chgData name="NUSRET TAS" userId="257c181775a523eb" providerId="LiveId" clId="{2BD5D403-830D-4A61-9966-B9ABDA91B0AF}" dt="2022-10-06T23:10:29.731" v="260"/>
          <ac:cxnSpMkLst>
            <pc:docMk/>
            <pc:sldMk cId="4135347837" sldId="1747"/>
            <ac:cxnSpMk id="24" creationId="{D07628B6-AE4F-431B-B81C-25E4A3236820}"/>
          </ac:cxnSpMkLst>
        </pc:cxnChg>
        <pc:cxnChg chg="add del mod">
          <ac:chgData name="NUSRET TAS" userId="257c181775a523eb" providerId="LiveId" clId="{2BD5D403-830D-4A61-9966-B9ABDA91B0AF}" dt="2022-10-06T23:10:29.731" v="260"/>
          <ac:cxnSpMkLst>
            <pc:docMk/>
            <pc:sldMk cId="4135347837" sldId="1747"/>
            <ac:cxnSpMk id="25" creationId="{33DD96F9-D1E7-4A43-B887-9DC62F1894ED}"/>
          </ac:cxnSpMkLst>
        </pc:cxnChg>
        <pc:cxnChg chg="add del mod">
          <ac:chgData name="NUSRET TAS" userId="257c181775a523eb" providerId="LiveId" clId="{2BD5D403-830D-4A61-9966-B9ABDA91B0AF}" dt="2022-10-06T23:10:29.731" v="260"/>
          <ac:cxnSpMkLst>
            <pc:docMk/>
            <pc:sldMk cId="4135347837" sldId="1747"/>
            <ac:cxnSpMk id="26" creationId="{66FDFA2B-D2D9-43CD-890A-BB8ADA9CCC36}"/>
          </ac:cxnSpMkLst>
        </pc:cxnChg>
      </pc:sldChg>
      <pc:sldChg chg="addSp delSp modSp add mod delAnim">
        <pc:chgData name="NUSRET TAS" userId="257c181775a523eb" providerId="LiveId" clId="{2BD5D403-830D-4A61-9966-B9ABDA91B0AF}" dt="2022-10-11T20:52:44.375" v="4332" actId="14100"/>
        <pc:sldMkLst>
          <pc:docMk/>
          <pc:sldMk cId="3431141571" sldId="1748"/>
        </pc:sldMkLst>
        <pc:spChg chg="del">
          <ac:chgData name="NUSRET TAS" userId="257c181775a523eb" providerId="LiveId" clId="{2BD5D403-830D-4A61-9966-B9ABDA91B0AF}" dt="2022-10-11T20:42:03.192" v="3837" actId="478"/>
          <ac:spMkLst>
            <pc:docMk/>
            <pc:sldMk cId="3431141571" sldId="1748"/>
            <ac:spMk id="3" creationId="{FC29C3BA-DCBE-4234-B2BC-581529085674}"/>
          </ac:spMkLst>
        </pc:spChg>
        <pc:spChg chg="mod">
          <ac:chgData name="NUSRET TAS" userId="257c181775a523eb" providerId="LiveId" clId="{2BD5D403-830D-4A61-9966-B9ABDA91B0AF}" dt="2022-10-11T20:52:39.461" v="4331" actId="1076"/>
          <ac:spMkLst>
            <pc:docMk/>
            <pc:sldMk cId="3431141571" sldId="1748"/>
            <ac:spMk id="10" creationId="{C76BE83F-8CE8-4CF8-9D2D-D0ED1EEF9A62}"/>
          </ac:spMkLst>
        </pc:spChg>
        <pc:spChg chg="mod">
          <ac:chgData name="NUSRET TAS" userId="257c181775a523eb" providerId="LiveId" clId="{2BD5D403-830D-4A61-9966-B9ABDA91B0AF}" dt="2022-10-11T20:52:39.461" v="4331" actId="1076"/>
          <ac:spMkLst>
            <pc:docMk/>
            <pc:sldMk cId="3431141571" sldId="1748"/>
            <ac:spMk id="11" creationId="{56F963F7-1369-45A1-9FDE-6F7CD45A95E0}"/>
          </ac:spMkLst>
        </pc:spChg>
        <pc:spChg chg="mod">
          <ac:chgData name="NUSRET TAS" userId="257c181775a523eb" providerId="LiveId" clId="{2BD5D403-830D-4A61-9966-B9ABDA91B0AF}" dt="2022-10-11T20:52:39.461" v="4331" actId="1076"/>
          <ac:spMkLst>
            <pc:docMk/>
            <pc:sldMk cId="3431141571" sldId="1748"/>
            <ac:spMk id="22" creationId="{51EEAA22-DE0B-49B4-848C-61D0B5310D4E}"/>
          </ac:spMkLst>
        </pc:spChg>
        <pc:spChg chg="mod">
          <ac:chgData name="NUSRET TAS" userId="257c181775a523eb" providerId="LiveId" clId="{2BD5D403-830D-4A61-9966-B9ABDA91B0AF}" dt="2022-10-11T20:52:39.461" v="4331" actId="1076"/>
          <ac:spMkLst>
            <pc:docMk/>
            <pc:sldMk cId="3431141571" sldId="1748"/>
            <ac:spMk id="27" creationId="{BE99DA5A-3CCD-429E-8B68-553A98D353AD}"/>
          </ac:spMkLst>
        </pc:spChg>
        <pc:spChg chg="add del mod">
          <ac:chgData name="NUSRET TAS" userId="257c181775a523eb" providerId="LiveId" clId="{2BD5D403-830D-4A61-9966-B9ABDA91B0AF}" dt="2022-10-11T20:42:04.916" v="3838" actId="478"/>
          <ac:spMkLst>
            <pc:docMk/>
            <pc:sldMk cId="3431141571" sldId="1748"/>
            <ac:spMk id="43" creationId="{8E1D82AB-BD17-4688-A0BB-3EE0D9A0CDD6}"/>
          </ac:spMkLst>
        </pc:spChg>
        <pc:spChg chg="mod">
          <ac:chgData name="NUSRET TAS" userId="257c181775a523eb" providerId="LiveId" clId="{2BD5D403-830D-4A61-9966-B9ABDA91B0AF}" dt="2022-10-11T20:52:39.461" v="4331" actId="1076"/>
          <ac:spMkLst>
            <pc:docMk/>
            <pc:sldMk cId="3431141571" sldId="1748"/>
            <ac:spMk id="45" creationId="{C4E0AFB8-2E17-4253-B629-69EC27BE3090}"/>
          </ac:spMkLst>
        </pc:spChg>
        <pc:spChg chg="add mod">
          <ac:chgData name="NUSRET TAS" userId="257c181775a523eb" providerId="LiveId" clId="{2BD5D403-830D-4A61-9966-B9ABDA91B0AF}" dt="2022-10-11T20:52:39.461" v="4331" actId="1076"/>
          <ac:spMkLst>
            <pc:docMk/>
            <pc:sldMk cId="3431141571" sldId="1748"/>
            <ac:spMk id="47" creationId="{B636BF54-F4F2-4A8D-AA74-92D48C734D69}"/>
          </ac:spMkLst>
        </pc:spChg>
        <pc:spChg chg="add del mod">
          <ac:chgData name="NUSRET TAS" userId="257c181775a523eb" providerId="LiveId" clId="{2BD5D403-830D-4A61-9966-B9ABDA91B0AF}" dt="2022-10-11T20:42:46.047" v="3851" actId="478"/>
          <ac:spMkLst>
            <pc:docMk/>
            <pc:sldMk cId="3431141571" sldId="1748"/>
            <ac:spMk id="51" creationId="{76C7D611-800C-4BBB-A619-D901C720303B}"/>
          </ac:spMkLst>
        </pc:spChg>
        <pc:spChg chg="add del mod">
          <ac:chgData name="NUSRET TAS" userId="257c181775a523eb" providerId="LiveId" clId="{2BD5D403-830D-4A61-9966-B9ABDA91B0AF}" dt="2022-10-11T20:45:16.832" v="3971" actId="478"/>
          <ac:spMkLst>
            <pc:docMk/>
            <pc:sldMk cId="3431141571" sldId="1748"/>
            <ac:spMk id="64" creationId="{CFE0FC83-D806-48A8-9CC7-247912EE3AF2}"/>
          </ac:spMkLst>
        </pc:spChg>
        <pc:picChg chg="mod">
          <ac:chgData name="NUSRET TAS" userId="257c181775a523eb" providerId="LiveId" clId="{2BD5D403-830D-4A61-9966-B9ABDA91B0AF}" dt="2022-10-11T20:52:39.461" v="4331" actId="1076"/>
          <ac:picMkLst>
            <pc:docMk/>
            <pc:sldMk cId="3431141571" sldId="1748"/>
            <ac:picMk id="4" creationId="{41A83E91-F30D-41C4-9598-7C66428DF7B8}"/>
          </ac:picMkLst>
        </pc:picChg>
        <pc:picChg chg="mod">
          <ac:chgData name="NUSRET TAS" userId="257c181775a523eb" providerId="LiveId" clId="{2BD5D403-830D-4A61-9966-B9ABDA91B0AF}" dt="2022-10-11T20:52:39.461" v="4331" actId="1076"/>
          <ac:picMkLst>
            <pc:docMk/>
            <pc:sldMk cId="3431141571" sldId="1748"/>
            <ac:picMk id="5" creationId="{9AA3C6A8-B081-4B46-B666-D0F436E40CA2}"/>
          </ac:picMkLst>
        </pc:picChg>
        <pc:picChg chg="mod">
          <ac:chgData name="NUSRET TAS" userId="257c181775a523eb" providerId="LiveId" clId="{2BD5D403-830D-4A61-9966-B9ABDA91B0AF}" dt="2022-10-11T20:52:39.461" v="4331" actId="1076"/>
          <ac:picMkLst>
            <pc:docMk/>
            <pc:sldMk cId="3431141571" sldId="1748"/>
            <ac:picMk id="7" creationId="{44D8415B-3046-4951-9216-8C45CB7311F9}"/>
          </ac:picMkLst>
        </pc:picChg>
        <pc:picChg chg="mod">
          <ac:chgData name="NUSRET TAS" userId="257c181775a523eb" providerId="LiveId" clId="{2BD5D403-830D-4A61-9966-B9ABDA91B0AF}" dt="2022-10-11T20:52:39.461" v="4331" actId="1076"/>
          <ac:picMkLst>
            <pc:docMk/>
            <pc:sldMk cId="3431141571" sldId="1748"/>
            <ac:picMk id="9" creationId="{F5826755-952D-4A92-93B7-8DC0E7CC242B}"/>
          </ac:picMkLst>
        </pc:picChg>
        <pc:picChg chg="mod">
          <ac:chgData name="NUSRET TAS" userId="257c181775a523eb" providerId="LiveId" clId="{2BD5D403-830D-4A61-9966-B9ABDA91B0AF}" dt="2022-10-11T20:52:39.461" v="4331" actId="1076"/>
          <ac:picMkLst>
            <pc:docMk/>
            <pc:sldMk cId="3431141571" sldId="1748"/>
            <ac:picMk id="12" creationId="{6B4C6BD6-9B2F-47B9-9B65-5F54F8107CF9}"/>
          </ac:picMkLst>
        </pc:picChg>
        <pc:picChg chg="mod">
          <ac:chgData name="NUSRET TAS" userId="257c181775a523eb" providerId="LiveId" clId="{2BD5D403-830D-4A61-9966-B9ABDA91B0AF}" dt="2022-10-11T20:52:39.461" v="4331" actId="1076"/>
          <ac:picMkLst>
            <pc:docMk/>
            <pc:sldMk cId="3431141571" sldId="1748"/>
            <ac:picMk id="13" creationId="{C680EED0-083D-4D49-9FD3-82F171F9ED42}"/>
          </ac:picMkLst>
        </pc:picChg>
        <pc:picChg chg="mod">
          <ac:chgData name="NUSRET TAS" userId="257c181775a523eb" providerId="LiveId" clId="{2BD5D403-830D-4A61-9966-B9ABDA91B0AF}" dt="2022-10-11T20:52:39.461" v="4331" actId="1076"/>
          <ac:picMkLst>
            <pc:docMk/>
            <pc:sldMk cId="3431141571" sldId="1748"/>
            <ac:picMk id="14" creationId="{F8224209-78E7-4656-B48B-4FB7AE17098D}"/>
          </ac:picMkLst>
        </pc:picChg>
        <pc:picChg chg="mod">
          <ac:chgData name="NUSRET TAS" userId="257c181775a523eb" providerId="LiveId" clId="{2BD5D403-830D-4A61-9966-B9ABDA91B0AF}" dt="2022-10-11T20:52:39.461" v="4331" actId="1076"/>
          <ac:picMkLst>
            <pc:docMk/>
            <pc:sldMk cId="3431141571" sldId="1748"/>
            <ac:picMk id="19" creationId="{1A8A59E6-7540-4024-B23D-E839828FA74D}"/>
          </ac:picMkLst>
        </pc:picChg>
        <pc:picChg chg="mod">
          <ac:chgData name="NUSRET TAS" userId="257c181775a523eb" providerId="LiveId" clId="{2BD5D403-830D-4A61-9966-B9ABDA91B0AF}" dt="2022-10-11T20:52:39.461" v="4331" actId="1076"/>
          <ac:picMkLst>
            <pc:docMk/>
            <pc:sldMk cId="3431141571" sldId="1748"/>
            <ac:picMk id="24" creationId="{6DBAB9D4-E8FD-492B-88C3-3EC6B4DEEB95}"/>
          </ac:picMkLst>
        </pc:picChg>
        <pc:picChg chg="mod">
          <ac:chgData name="NUSRET TAS" userId="257c181775a523eb" providerId="LiveId" clId="{2BD5D403-830D-4A61-9966-B9ABDA91B0AF}" dt="2022-10-11T20:52:39.461" v="4331" actId="1076"/>
          <ac:picMkLst>
            <pc:docMk/>
            <pc:sldMk cId="3431141571" sldId="1748"/>
            <ac:picMk id="32" creationId="{6E3F3C0B-03C8-45CC-8BD0-45B58AB82D02}"/>
          </ac:picMkLst>
        </pc:picChg>
        <pc:picChg chg="mod">
          <ac:chgData name="NUSRET TAS" userId="257c181775a523eb" providerId="LiveId" clId="{2BD5D403-830D-4A61-9966-B9ABDA91B0AF}" dt="2022-10-11T20:52:39.461" v="4331" actId="1076"/>
          <ac:picMkLst>
            <pc:docMk/>
            <pc:sldMk cId="3431141571" sldId="1748"/>
            <ac:picMk id="35" creationId="{1309620D-5433-49FA-90EF-D1B20BAA909B}"/>
          </ac:picMkLst>
        </pc:picChg>
        <pc:picChg chg="mod">
          <ac:chgData name="NUSRET TAS" userId="257c181775a523eb" providerId="LiveId" clId="{2BD5D403-830D-4A61-9966-B9ABDA91B0AF}" dt="2022-10-11T20:52:39.461" v="4331" actId="1076"/>
          <ac:picMkLst>
            <pc:docMk/>
            <pc:sldMk cId="3431141571" sldId="1748"/>
            <ac:picMk id="36" creationId="{6FC99436-EB1B-425F-806F-90ABF0ED300C}"/>
          </ac:picMkLst>
        </pc:picChg>
        <pc:picChg chg="mod">
          <ac:chgData name="NUSRET TAS" userId="257c181775a523eb" providerId="LiveId" clId="{2BD5D403-830D-4A61-9966-B9ABDA91B0AF}" dt="2022-10-11T20:52:39.461" v="4331" actId="1076"/>
          <ac:picMkLst>
            <pc:docMk/>
            <pc:sldMk cId="3431141571" sldId="1748"/>
            <ac:picMk id="39" creationId="{0707EFAA-2CDC-456A-8E2C-31CF951AFA3C}"/>
          </ac:picMkLst>
        </pc:picChg>
        <pc:picChg chg="mod">
          <ac:chgData name="NUSRET TAS" userId="257c181775a523eb" providerId="LiveId" clId="{2BD5D403-830D-4A61-9966-B9ABDA91B0AF}" dt="2022-10-11T20:52:39.461" v="4331" actId="1076"/>
          <ac:picMkLst>
            <pc:docMk/>
            <pc:sldMk cId="3431141571" sldId="1748"/>
            <ac:picMk id="40" creationId="{DD2D5008-C2FE-415D-9A39-13291DA0C401}"/>
          </ac:picMkLst>
        </pc:picChg>
        <pc:cxnChg chg="mod">
          <ac:chgData name="NUSRET TAS" userId="257c181775a523eb" providerId="LiveId" clId="{2BD5D403-830D-4A61-9966-B9ABDA91B0AF}" dt="2022-10-11T20:52:39.461" v="4331" actId="1076"/>
          <ac:cxnSpMkLst>
            <pc:docMk/>
            <pc:sldMk cId="3431141571" sldId="1748"/>
            <ac:cxnSpMk id="6" creationId="{61CE519C-5A21-432E-BA34-D8DB0373EAAE}"/>
          </ac:cxnSpMkLst>
        </pc:cxnChg>
        <pc:cxnChg chg="mod">
          <ac:chgData name="NUSRET TAS" userId="257c181775a523eb" providerId="LiveId" clId="{2BD5D403-830D-4A61-9966-B9ABDA91B0AF}" dt="2022-10-11T20:52:39.461" v="4331" actId="1076"/>
          <ac:cxnSpMkLst>
            <pc:docMk/>
            <pc:sldMk cId="3431141571" sldId="1748"/>
            <ac:cxnSpMk id="8" creationId="{B6CB9CB1-9DD3-404E-B214-3BBA86BF8CC4}"/>
          </ac:cxnSpMkLst>
        </pc:cxnChg>
        <pc:cxnChg chg="mod">
          <ac:chgData name="NUSRET TAS" userId="257c181775a523eb" providerId="LiveId" clId="{2BD5D403-830D-4A61-9966-B9ABDA91B0AF}" dt="2022-10-11T20:52:39.461" v="4331" actId="1076"/>
          <ac:cxnSpMkLst>
            <pc:docMk/>
            <pc:sldMk cId="3431141571" sldId="1748"/>
            <ac:cxnSpMk id="15" creationId="{ECBCDFFA-8FD9-4B75-8CAE-0C9F5EA1C3A2}"/>
          </ac:cxnSpMkLst>
        </pc:cxnChg>
        <pc:cxnChg chg="mod">
          <ac:chgData name="NUSRET TAS" userId="257c181775a523eb" providerId="LiveId" clId="{2BD5D403-830D-4A61-9966-B9ABDA91B0AF}" dt="2022-10-11T20:52:39.461" v="4331" actId="1076"/>
          <ac:cxnSpMkLst>
            <pc:docMk/>
            <pc:sldMk cId="3431141571" sldId="1748"/>
            <ac:cxnSpMk id="16" creationId="{039167DD-1FE3-4B43-9D74-B4E894C6B062}"/>
          </ac:cxnSpMkLst>
        </pc:cxnChg>
        <pc:cxnChg chg="mod">
          <ac:chgData name="NUSRET TAS" userId="257c181775a523eb" providerId="LiveId" clId="{2BD5D403-830D-4A61-9966-B9ABDA91B0AF}" dt="2022-10-11T20:52:39.461" v="4331" actId="1076"/>
          <ac:cxnSpMkLst>
            <pc:docMk/>
            <pc:sldMk cId="3431141571" sldId="1748"/>
            <ac:cxnSpMk id="17" creationId="{EE3EBA20-BF94-4DDD-BE78-A16E17844FD3}"/>
          </ac:cxnSpMkLst>
        </pc:cxnChg>
        <pc:cxnChg chg="mod">
          <ac:chgData name="NUSRET TAS" userId="257c181775a523eb" providerId="LiveId" clId="{2BD5D403-830D-4A61-9966-B9ABDA91B0AF}" dt="2022-10-11T20:52:39.461" v="4331" actId="1076"/>
          <ac:cxnSpMkLst>
            <pc:docMk/>
            <pc:sldMk cId="3431141571" sldId="1748"/>
            <ac:cxnSpMk id="18" creationId="{ECB49788-0EF0-4558-BF5D-BEE2246DAE9A}"/>
          </ac:cxnSpMkLst>
        </pc:cxnChg>
        <pc:cxnChg chg="mod">
          <ac:chgData name="NUSRET TAS" userId="257c181775a523eb" providerId="LiveId" clId="{2BD5D403-830D-4A61-9966-B9ABDA91B0AF}" dt="2022-10-11T20:52:39.461" v="4331" actId="1076"/>
          <ac:cxnSpMkLst>
            <pc:docMk/>
            <pc:sldMk cId="3431141571" sldId="1748"/>
            <ac:cxnSpMk id="20" creationId="{49C28E51-0CF6-4813-AB7C-B1E6EA7F155D}"/>
          </ac:cxnSpMkLst>
        </pc:cxnChg>
        <pc:cxnChg chg="mod">
          <ac:chgData name="NUSRET TAS" userId="257c181775a523eb" providerId="LiveId" clId="{2BD5D403-830D-4A61-9966-B9ABDA91B0AF}" dt="2022-10-11T20:52:39.461" v="4331" actId="1076"/>
          <ac:cxnSpMkLst>
            <pc:docMk/>
            <pc:sldMk cId="3431141571" sldId="1748"/>
            <ac:cxnSpMk id="21" creationId="{DF14AAC5-308A-4204-970D-0737E1D6AF4A}"/>
          </ac:cxnSpMkLst>
        </pc:cxnChg>
        <pc:cxnChg chg="mod">
          <ac:chgData name="NUSRET TAS" userId="257c181775a523eb" providerId="LiveId" clId="{2BD5D403-830D-4A61-9966-B9ABDA91B0AF}" dt="2022-10-11T20:52:39.461" v="4331" actId="1076"/>
          <ac:cxnSpMkLst>
            <pc:docMk/>
            <pc:sldMk cId="3431141571" sldId="1748"/>
            <ac:cxnSpMk id="23" creationId="{00922DD0-4EDD-4AF0-901D-EC960C1938B8}"/>
          </ac:cxnSpMkLst>
        </pc:cxnChg>
        <pc:cxnChg chg="mod">
          <ac:chgData name="NUSRET TAS" userId="257c181775a523eb" providerId="LiveId" clId="{2BD5D403-830D-4A61-9966-B9ABDA91B0AF}" dt="2022-10-11T20:52:39.461" v="4331" actId="1076"/>
          <ac:cxnSpMkLst>
            <pc:docMk/>
            <pc:sldMk cId="3431141571" sldId="1748"/>
            <ac:cxnSpMk id="25" creationId="{21365678-CBB6-4B41-8A7F-B9EC7710F00A}"/>
          </ac:cxnSpMkLst>
        </pc:cxnChg>
        <pc:cxnChg chg="mod">
          <ac:chgData name="NUSRET TAS" userId="257c181775a523eb" providerId="LiveId" clId="{2BD5D403-830D-4A61-9966-B9ABDA91B0AF}" dt="2022-10-11T20:52:44.375" v="4332" actId="14100"/>
          <ac:cxnSpMkLst>
            <pc:docMk/>
            <pc:sldMk cId="3431141571" sldId="1748"/>
            <ac:cxnSpMk id="26" creationId="{A75CE431-C351-4B41-9F32-6BF5186EF9F7}"/>
          </ac:cxnSpMkLst>
        </pc:cxnChg>
        <pc:cxnChg chg="mod">
          <ac:chgData name="NUSRET TAS" userId="257c181775a523eb" providerId="LiveId" clId="{2BD5D403-830D-4A61-9966-B9ABDA91B0AF}" dt="2022-10-11T20:52:44.375" v="4332" actId="14100"/>
          <ac:cxnSpMkLst>
            <pc:docMk/>
            <pc:sldMk cId="3431141571" sldId="1748"/>
            <ac:cxnSpMk id="28" creationId="{79E9EC79-4D44-43C7-93C4-927F189274E5}"/>
          </ac:cxnSpMkLst>
        </pc:cxnChg>
        <pc:cxnChg chg="mod">
          <ac:chgData name="NUSRET TAS" userId="257c181775a523eb" providerId="LiveId" clId="{2BD5D403-830D-4A61-9966-B9ABDA91B0AF}" dt="2022-10-11T20:52:44.375" v="4332" actId="14100"/>
          <ac:cxnSpMkLst>
            <pc:docMk/>
            <pc:sldMk cId="3431141571" sldId="1748"/>
            <ac:cxnSpMk id="29" creationId="{E5A6388D-F95E-4F10-A0E3-402539D4DDBD}"/>
          </ac:cxnSpMkLst>
        </pc:cxnChg>
        <pc:cxnChg chg="mod">
          <ac:chgData name="NUSRET TAS" userId="257c181775a523eb" providerId="LiveId" clId="{2BD5D403-830D-4A61-9966-B9ABDA91B0AF}" dt="2022-10-11T20:52:44.375" v="4332" actId="14100"/>
          <ac:cxnSpMkLst>
            <pc:docMk/>
            <pc:sldMk cId="3431141571" sldId="1748"/>
            <ac:cxnSpMk id="30" creationId="{C611E9DA-F842-486E-A383-32F911265005}"/>
          </ac:cxnSpMkLst>
        </pc:cxnChg>
        <pc:cxnChg chg="mod">
          <ac:chgData name="NUSRET TAS" userId="257c181775a523eb" providerId="LiveId" clId="{2BD5D403-830D-4A61-9966-B9ABDA91B0AF}" dt="2022-10-11T20:52:44.375" v="4332" actId="14100"/>
          <ac:cxnSpMkLst>
            <pc:docMk/>
            <pc:sldMk cId="3431141571" sldId="1748"/>
            <ac:cxnSpMk id="31" creationId="{E2B55363-056E-4011-82DB-EDB936F9980A}"/>
          </ac:cxnSpMkLst>
        </pc:cxnChg>
        <pc:cxnChg chg="mod">
          <ac:chgData name="NUSRET TAS" userId="257c181775a523eb" providerId="LiveId" clId="{2BD5D403-830D-4A61-9966-B9ABDA91B0AF}" dt="2022-10-11T20:52:39.461" v="4331" actId="1076"/>
          <ac:cxnSpMkLst>
            <pc:docMk/>
            <pc:sldMk cId="3431141571" sldId="1748"/>
            <ac:cxnSpMk id="33" creationId="{34216CEA-35AF-4FF5-B01A-AB6687D2E1B8}"/>
          </ac:cxnSpMkLst>
        </pc:cxnChg>
        <pc:cxnChg chg="mod">
          <ac:chgData name="NUSRET TAS" userId="257c181775a523eb" providerId="LiveId" clId="{2BD5D403-830D-4A61-9966-B9ABDA91B0AF}" dt="2022-10-11T20:52:39.461" v="4331" actId="1076"/>
          <ac:cxnSpMkLst>
            <pc:docMk/>
            <pc:sldMk cId="3431141571" sldId="1748"/>
            <ac:cxnSpMk id="37" creationId="{EEEB537D-FB7B-41E2-9C0E-6CBD817A5380}"/>
          </ac:cxnSpMkLst>
        </pc:cxnChg>
        <pc:cxnChg chg="mod">
          <ac:chgData name="NUSRET TAS" userId="257c181775a523eb" providerId="LiveId" clId="{2BD5D403-830D-4A61-9966-B9ABDA91B0AF}" dt="2022-10-11T20:52:39.461" v="4331" actId="1076"/>
          <ac:cxnSpMkLst>
            <pc:docMk/>
            <pc:sldMk cId="3431141571" sldId="1748"/>
            <ac:cxnSpMk id="38" creationId="{D3CAB980-8771-4677-9BD6-25F684FA7E98}"/>
          </ac:cxnSpMkLst>
        </pc:cxnChg>
        <pc:cxnChg chg="mod">
          <ac:chgData name="NUSRET TAS" userId="257c181775a523eb" providerId="LiveId" clId="{2BD5D403-830D-4A61-9966-B9ABDA91B0AF}" dt="2022-10-11T20:52:39.461" v="4331" actId="1076"/>
          <ac:cxnSpMkLst>
            <pc:docMk/>
            <pc:sldMk cId="3431141571" sldId="1748"/>
            <ac:cxnSpMk id="41" creationId="{52C1281E-13E3-4FFA-815A-AA1C32145013}"/>
          </ac:cxnSpMkLst>
        </pc:cxnChg>
        <pc:cxnChg chg="mod">
          <ac:chgData name="NUSRET TAS" userId="257c181775a523eb" providerId="LiveId" clId="{2BD5D403-830D-4A61-9966-B9ABDA91B0AF}" dt="2022-10-11T20:52:39.461" v="4331" actId="1076"/>
          <ac:cxnSpMkLst>
            <pc:docMk/>
            <pc:sldMk cId="3431141571" sldId="1748"/>
            <ac:cxnSpMk id="42" creationId="{7C8B54BD-65BD-4415-88A9-E0FDCA9025CE}"/>
          </ac:cxnSpMkLst>
        </pc:cxnChg>
        <pc:cxnChg chg="add mod">
          <ac:chgData name="NUSRET TAS" userId="257c181775a523eb" providerId="LiveId" clId="{2BD5D403-830D-4A61-9966-B9ABDA91B0AF}" dt="2022-10-11T20:52:39.461" v="4331" actId="1076"/>
          <ac:cxnSpMkLst>
            <pc:docMk/>
            <pc:sldMk cId="3431141571" sldId="1748"/>
            <ac:cxnSpMk id="46" creationId="{7920401A-F216-42FE-933E-BDD856B34211}"/>
          </ac:cxnSpMkLst>
        </pc:cxnChg>
        <pc:cxnChg chg="add mod">
          <ac:chgData name="NUSRET TAS" userId="257c181775a523eb" providerId="LiveId" clId="{2BD5D403-830D-4A61-9966-B9ABDA91B0AF}" dt="2022-10-11T20:52:39.461" v="4331" actId="1076"/>
          <ac:cxnSpMkLst>
            <pc:docMk/>
            <pc:sldMk cId="3431141571" sldId="1748"/>
            <ac:cxnSpMk id="52" creationId="{70797BA5-1B72-4A6A-A84B-407AC86E080A}"/>
          </ac:cxnSpMkLst>
        </pc:cxnChg>
        <pc:cxnChg chg="add mod">
          <ac:chgData name="NUSRET TAS" userId="257c181775a523eb" providerId="LiveId" clId="{2BD5D403-830D-4A61-9966-B9ABDA91B0AF}" dt="2022-10-11T20:52:39.461" v="4331" actId="1076"/>
          <ac:cxnSpMkLst>
            <pc:docMk/>
            <pc:sldMk cId="3431141571" sldId="1748"/>
            <ac:cxnSpMk id="55" creationId="{BB3F5EAB-8406-44A2-8E56-969B796F2996}"/>
          </ac:cxnSpMkLst>
        </pc:cxnChg>
        <pc:cxnChg chg="add mod">
          <ac:chgData name="NUSRET TAS" userId="257c181775a523eb" providerId="LiveId" clId="{2BD5D403-830D-4A61-9966-B9ABDA91B0AF}" dt="2022-10-11T20:52:39.461" v="4331" actId="1076"/>
          <ac:cxnSpMkLst>
            <pc:docMk/>
            <pc:sldMk cId="3431141571" sldId="1748"/>
            <ac:cxnSpMk id="58" creationId="{2831F019-0D38-4E58-90A6-889E965D8896}"/>
          </ac:cxnSpMkLst>
        </pc:cxnChg>
        <pc:cxnChg chg="add mod">
          <ac:chgData name="NUSRET TAS" userId="257c181775a523eb" providerId="LiveId" clId="{2BD5D403-830D-4A61-9966-B9ABDA91B0AF}" dt="2022-10-11T20:52:39.461" v="4331" actId="1076"/>
          <ac:cxnSpMkLst>
            <pc:docMk/>
            <pc:sldMk cId="3431141571" sldId="1748"/>
            <ac:cxnSpMk id="61" creationId="{4D3FEAC1-01B6-4116-AB79-D09EC7BA655E}"/>
          </ac:cxnSpMkLst>
        </pc:cxnChg>
      </pc:sldChg>
      <pc:sldChg chg="modSp add del ord modAnim">
        <pc:chgData name="NUSRET TAS" userId="257c181775a523eb" providerId="LiveId" clId="{2BD5D403-830D-4A61-9966-B9ABDA91B0AF}" dt="2022-10-11T20:52:57.125" v="4333" actId="47"/>
        <pc:sldMkLst>
          <pc:docMk/>
          <pc:sldMk cId="420236234" sldId="1749"/>
        </pc:sldMkLst>
        <pc:spChg chg="mod">
          <ac:chgData name="NUSRET TAS" userId="257c181775a523eb" providerId="LiveId" clId="{2BD5D403-830D-4A61-9966-B9ABDA91B0AF}" dt="2022-10-11T20:49:01.707" v="4232" actId="20577"/>
          <ac:spMkLst>
            <pc:docMk/>
            <pc:sldMk cId="420236234" sldId="1749"/>
            <ac:spMk id="3" creationId="{FC29C3BA-DCBE-4234-B2BC-581529085674}"/>
          </ac:spMkLst>
        </pc:spChg>
      </pc:sldChg>
      <pc:sldChg chg="addSp delSp modSp new mod modAnim">
        <pc:chgData name="NUSRET TAS" userId="257c181775a523eb" providerId="LiveId" clId="{2BD5D403-830D-4A61-9966-B9ABDA91B0AF}" dt="2022-10-11T20:52:25.592" v="4330" actId="1076"/>
        <pc:sldMkLst>
          <pc:docMk/>
          <pc:sldMk cId="3395653176" sldId="1750"/>
        </pc:sldMkLst>
        <pc:spChg chg="mod">
          <ac:chgData name="NUSRET TAS" userId="257c181775a523eb" providerId="LiveId" clId="{2BD5D403-830D-4A61-9966-B9ABDA91B0AF}" dt="2022-10-11T20:50:29.005" v="4328"/>
          <ac:spMkLst>
            <pc:docMk/>
            <pc:sldMk cId="3395653176" sldId="1750"/>
            <ac:spMk id="2" creationId="{4AD8A21C-50C1-4025-86FB-BBFE73201408}"/>
          </ac:spMkLst>
        </pc:spChg>
        <pc:spChg chg="del">
          <ac:chgData name="NUSRET TAS" userId="257c181775a523eb" providerId="LiveId" clId="{2BD5D403-830D-4A61-9966-B9ABDA91B0AF}" dt="2022-10-11T20:50:17.418" v="4324" actId="478"/>
          <ac:spMkLst>
            <pc:docMk/>
            <pc:sldMk cId="3395653176" sldId="1750"/>
            <ac:spMk id="3" creationId="{45E8FE91-45BA-432E-A858-608B2A1B94BC}"/>
          </ac:spMkLst>
        </pc:spChg>
        <pc:spChg chg="add mod">
          <ac:chgData name="NUSRET TAS" userId="257c181775a523eb" providerId="LiveId" clId="{2BD5D403-830D-4A61-9966-B9ABDA91B0AF}" dt="2022-10-11T20:52:25.592" v="4330" actId="1076"/>
          <ac:spMkLst>
            <pc:docMk/>
            <pc:sldMk cId="3395653176" sldId="1750"/>
            <ac:spMk id="10" creationId="{4DBC17F4-0B15-4681-9E88-BC140454BBF6}"/>
          </ac:spMkLst>
        </pc:spChg>
        <pc:spChg chg="add mod">
          <ac:chgData name="NUSRET TAS" userId="257c181775a523eb" providerId="LiveId" clId="{2BD5D403-830D-4A61-9966-B9ABDA91B0AF}" dt="2022-10-11T20:52:25.592" v="4330" actId="1076"/>
          <ac:spMkLst>
            <pc:docMk/>
            <pc:sldMk cId="3395653176" sldId="1750"/>
            <ac:spMk id="11" creationId="{E0741F17-8F66-4347-8C76-02E2DBB3B6F1}"/>
          </ac:spMkLst>
        </pc:spChg>
        <pc:spChg chg="add mod">
          <ac:chgData name="NUSRET TAS" userId="257c181775a523eb" providerId="LiveId" clId="{2BD5D403-830D-4A61-9966-B9ABDA91B0AF}" dt="2022-10-11T20:52:25.592" v="4330" actId="1076"/>
          <ac:spMkLst>
            <pc:docMk/>
            <pc:sldMk cId="3395653176" sldId="1750"/>
            <ac:spMk id="22" creationId="{85079D1C-3902-4A8F-8009-71F8F0CF6253}"/>
          </ac:spMkLst>
        </pc:spChg>
        <pc:spChg chg="add mod">
          <ac:chgData name="NUSRET TAS" userId="257c181775a523eb" providerId="LiveId" clId="{2BD5D403-830D-4A61-9966-B9ABDA91B0AF}" dt="2022-10-11T20:52:25.592" v="4330" actId="1076"/>
          <ac:spMkLst>
            <pc:docMk/>
            <pc:sldMk cId="3395653176" sldId="1750"/>
            <ac:spMk id="27" creationId="{9837058B-822D-436B-872E-E5916CF97DFF}"/>
          </ac:spMkLst>
        </pc:spChg>
        <pc:picChg chg="add mod">
          <ac:chgData name="NUSRET TAS" userId="257c181775a523eb" providerId="LiveId" clId="{2BD5D403-830D-4A61-9966-B9ABDA91B0AF}" dt="2022-10-11T20:52:25.592" v="4330" actId="1076"/>
          <ac:picMkLst>
            <pc:docMk/>
            <pc:sldMk cId="3395653176" sldId="1750"/>
            <ac:picMk id="4" creationId="{AD520B3A-BB47-4977-AE2E-4E0BD56A92C4}"/>
          </ac:picMkLst>
        </pc:picChg>
        <pc:picChg chg="add mod">
          <ac:chgData name="NUSRET TAS" userId="257c181775a523eb" providerId="LiveId" clId="{2BD5D403-830D-4A61-9966-B9ABDA91B0AF}" dt="2022-10-11T20:52:25.592" v="4330" actId="1076"/>
          <ac:picMkLst>
            <pc:docMk/>
            <pc:sldMk cId="3395653176" sldId="1750"/>
            <ac:picMk id="5" creationId="{8F02D0C4-403E-4D86-88C7-6527F398A30F}"/>
          </ac:picMkLst>
        </pc:picChg>
        <pc:picChg chg="add mod">
          <ac:chgData name="NUSRET TAS" userId="257c181775a523eb" providerId="LiveId" clId="{2BD5D403-830D-4A61-9966-B9ABDA91B0AF}" dt="2022-10-11T20:52:25.592" v="4330" actId="1076"/>
          <ac:picMkLst>
            <pc:docMk/>
            <pc:sldMk cId="3395653176" sldId="1750"/>
            <ac:picMk id="7" creationId="{E6070AA6-8772-4A8E-ACC4-82C0FFDE6E25}"/>
          </ac:picMkLst>
        </pc:picChg>
        <pc:picChg chg="add mod">
          <ac:chgData name="NUSRET TAS" userId="257c181775a523eb" providerId="LiveId" clId="{2BD5D403-830D-4A61-9966-B9ABDA91B0AF}" dt="2022-10-11T20:52:25.592" v="4330" actId="1076"/>
          <ac:picMkLst>
            <pc:docMk/>
            <pc:sldMk cId="3395653176" sldId="1750"/>
            <ac:picMk id="9" creationId="{B42025DE-64CD-4718-A637-8C94FB67165B}"/>
          </ac:picMkLst>
        </pc:picChg>
        <pc:picChg chg="add mod">
          <ac:chgData name="NUSRET TAS" userId="257c181775a523eb" providerId="LiveId" clId="{2BD5D403-830D-4A61-9966-B9ABDA91B0AF}" dt="2022-10-11T20:52:25.592" v="4330" actId="1076"/>
          <ac:picMkLst>
            <pc:docMk/>
            <pc:sldMk cId="3395653176" sldId="1750"/>
            <ac:picMk id="12" creationId="{F17285C4-9C8C-45CB-8074-209843F85F4E}"/>
          </ac:picMkLst>
        </pc:picChg>
        <pc:picChg chg="add mod">
          <ac:chgData name="NUSRET TAS" userId="257c181775a523eb" providerId="LiveId" clId="{2BD5D403-830D-4A61-9966-B9ABDA91B0AF}" dt="2022-10-11T20:52:25.592" v="4330" actId="1076"/>
          <ac:picMkLst>
            <pc:docMk/>
            <pc:sldMk cId="3395653176" sldId="1750"/>
            <ac:picMk id="13" creationId="{69E527FD-AF15-40A8-B940-A4726BE042B5}"/>
          </ac:picMkLst>
        </pc:picChg>
        <pc:picChg chg="add mod">
          <ac:chgData name="NUSRET TAS" userId="257c181775a523eb" providerId="LiveId" clId="{2BD5D403-830D-4A61-9966-B9ABDA91B0AF}" dt="2022-10-11T20:52:25.592" v="4330" actId="1076"/>
          <ac:picMkLst>
            <pc:docMk/>
            <pc:sldMk cId="3395653176" sldId="1750"/>
            <ac:picMk id="14" creationId="{6C0AA3D4-1A3C-4D10-A275-11FC77D4804B}"/>
          </ac:picMkLst>
        </pc:picChg>
        <pc:picChg chg="add mod">
          <ac:chgData name="NUSRET TAS" userId="257c181775a523eb" providerId="LiveId" clId="{2BD5D403-830D-4A61-9966-B9ABDA91B0AF}" dt="2022-10-11T20:52:25.592" v="4330" actId="1076"/>
          <ac:picMkLst>
            <pc:docMk/>
            <pc:sldMk cId="3395653176" sldId="1750"/>
            <ac:picMk id="19" creationId="{3DF4BC64-0292-4BD6-AF78-6F94636F86C3}"/>
          </ac:picMkLst>
        </pc:picChg>
        <pc:picChg chg="add mod">
          <ac:chgData name="NUSRET TAS" userId="257c181775a523eb" providerId="LiveId" clId="{2BD5D403-830D-4A61-9966-B9ABDA91B0AF}" dt="2022-10-11T20:52:25.592" v="4330" actId="1076"/>
          <ac:picMkLst>
            <pc:docMk/>
            <pc:sldMk cId="3395653176" sldId="1750"/>
            <ac:picMk id="24" creationId="{49CC7C26-D4AE-4D66-975E-AF91E4799C96}"/>
          </ac:picMkLst>
        </pc:picChg>
        <pc:cxnChg chg="add mod">
          <ac:chgData name="NUSRET TAS" userId="257c181775a523eb" providerId="LiveId" clId="{2BD5D403-830D-4A61-9966-B9ABDA91B0AF}" dt="2022-10-11T20:52:25.592" v="4330" actId="1076"/>
          <ac:cxnSpMkLst>
            <pc:docMk/>
            <pc:sldMk cId="3395653176" sldId="1750"/>
            <ac:cxnSpMk id="6" creationId="{BA15A8A7-A1C7-439F-921D-D7C9D4759AA3}"/>
          </ac:cxnSpMkLst>
        </pc:cxnChg>
        <pc:cxnChg chg="add mod">
          <ac:chgData name="NUSRET TAS" userId="257c181775a523eb" providerId="LiveId" clId="{2BD5D403-830D-4A61-9966-B9ABDA91B0AF}" dt="2022-10-11T20:52:25.592" v="4330" actId="1076"/>
          <ac:cxnSpMkLst>
            <pc:docMk/>
            <pc:sldMk cId="3395653176" sldId="1750"/>
            <ac:cxnSpMk id="8" creationId="{46B06D80-0EC8-4840-9213-C5BBA9AFE969}"/>
          </ac:cxnSpMkLst>
        </pc:cxnChg>
        <pc:cxnChg chg="add mod">
          <ac:chgData name="NUSRET TAS" userId="257c181775a523eb" providerId="LiveId" clId="{2BD5D403-830D-4A61-9966-B9ABDA91B0AF}" dt="2022-10-11T20:52:25.592" v="4330" actId="1076"/>
          <ac:cxnSpMkLst>
            <pc:docMk/>
            <pc:sldMk cId="3395653176" sldId="1750"/>
            <ac:cxnSpMk id="15" creationId="{1AA0034D-6443-4A7E-8584-B77A783C3676}"/>
          </ac:cxnSpMkLst>
        </pc:cxnChg>
        <pc:cxnChg chg="add mod">
          <ac:chgData name="NUSRET TAS" userId="257c181775a523eb" providerId="LiveId" clId="{2BD5D403-830D-4A61-9966-B9ABDA91B0AF}" dt="2022-10-11T20:52:25.592" v="4330" actId="1076"/>
          <ac:cxnSpMkLst>
            <pc:docMk/>
            <pc:sldMk cId="3395653176" sldId="1750"/>
            <ac:cxnSpMk id="16" creationId="{E4F01219-974A-453F-85FC-71040FA04DFD}"/>
          </ac:cxnSpMkLst>
        </pc:cxnChg>
        <pc:cxnChg chg="add mod">
          <ac:chgData name="NUSRET TAS" userId="257c181775a523eb" providerId="LiveId" clId="{2BD5D403-830D-4A61-9966-B9ABDA91B0AF}" dt="2022-10-11T20:52:25.592" v="4330" actId="1076"/>
          <ac:cxnSpMkLst>
            <pc:docMk/>
            <pc:sldMk cId="3395653176" sldId="1750"/>
            <ac:cxnSpMk id="17" creationId="{39C122CE-B429-44DE-A35A-15B7DF6CCBB4}"/>
          </ac:cxnSpMkLst>
        </pc:cxnChg>
        <pc:cxnChg chg="add mod">
          <ac:chgData name="NUSRET TAS" userId="257c181775a523eb" providerId="LiveId" clId="{2BD5D403-830D-4A61-9966-B9ABDA91B0AF}" dt="2022-10-11T20:52:25.592" v="4330" actId="1076"/>
          <ac:cxnSpMkLst>
            <pc:docMk/>
            <pc:sldMk cId="3395653176" sldId="1750"/>
            <ac:cxnSpMk id="18" creationId="{CE8A3BB4-FB76-4C12-86AF-C2EDBCC885EE}"/>
          </ac:cxnSpMkLst>
        </pc:cxnChg>
        <pc:cxnChg chg="add mod">
          <ac:chgData name="NUSRET TAS" userId="257c181775a523eb" providerId="LiveId" clId="{2BD5D403-830D-4A61-9966-B9ABDA91B0AF}" dt="2022-10-11T20:52:25.592" v="4330" actId="1076"/>
          <ac:cxnSpMkLst>
            <pc:docMk/>
            <pc:sldMk cId="3395653176" sldId="1750"/>
            <ac:cxnSpMk id="20" creationId="{4683ED8E-3FF7-4E97-A551-460334085CF3}"/>
          </ac:cxnSpMkLst>
        </pc:cxnChg>
        <pc:cxnChg chg="add mod">
          <ac:chgData name="NUSRET TAS" userId="257c181775a523eb" providerId="LiveId" clId="{2BD5D403-830D-4A61-9966-B9ABDA91B0AF}" dt="2022-10-11T20:52:25.592" v="4330" actId="1076"/>
          <ac:cxnSpMkLst>
            <pc:docMk/>
            <pc:sldMk cId="3395653176" sldId="1750"/>
            <ac:cxnSpMk id="21" creationId="{06BD106F-39BC-46BC-9F2F-6D37111BC9F0}"/>
          </ac:cxnSpMkLst>
        </pc:cxnChg>
        <pc:cxnChg chg="add mod">
          <ac:chgData name="NUSRET TAS" userId="257c181775a523eb" providerId="LiveId" clId="{2BD5D403-830D-4A61-9966-B9ABDA91B0AF}" dt="2022-10-11T20:52:25.592" v="4330" actId="1076"/>
          <ac:cxnSpMkLst>
            <pc:docMk/>
            <pc:sldMk cId="3395653176" sldId="1750"/>
            <ac:cxnSpMk id="23" creationId="{EEC0BBA0-8A29-421B-A986-B4E813A3D652}"/>
          </ac:cxnSpMkLst>
        </pc:cxnChg>
        <pc:cxnChg chg="add mod">
          <ac:chgData name="NUSRET TAS" userId="257c181775a523eb" providerId="LiveId" clId="{2BD5D403-830D-4A61-9966-B9ABDA91B0AF}" dt="2022-10-11T20:52:25.592" v="4330" actId="1076"/>
          <ac:cxnSpMkLst>
            <pc:docMk/>
            <pc:sldMk cId="3395653176" sldId="1750"/>
            <ac:cxnSpMk id="25" creationId="{A580EF74-C7EA-4E5A-99B3-471685F65FA9}"/>
          </ac:cxnSpMkLst>
        </pc:cxnChg>
        <pc:cxnChg chg="add mod">
          <ac:chgData name="NUSRET TAS" userId="257c181775a523eb" providerId="LiveId" clId="{2BD5D403-830D-4A61-9966-B9ABDA91B0AF}" dt="2022-10-11T20:52:25.592" v="4330" actId="1076"/>
          <ac:cxnSpMkLst>
            <pc:docMk/>
            <pc:sldMk cId="3395653176" sldId="1750"/>
            <ac:cxnSpMk id="26" creationId="{A04E2511-C6BF-4DD0-9DE2-2410B7DF7494}"/>
          </ac:cxnSpMkLst>
        </pc:cxnChg>
        <pc:cxnChg chg="add mod">
          <ac:chgData name="NUSRET TAS" userId="257c181775a523eb" providerId="LiveId" clId="{2BD5D403-830D-4A61-9966-B9ABDA91B0AF}" dt="2022-10-11T20:52:25.592" v="4330" actId="1076"/>
          <ac:cxnSpMkLst>
            <pc:docMk/>
            <pc:sldMk cId="3395653176" sldId="1750"/>
            <ac:cxnSpMk id="28" creationId="{CE181E6F-749A-4300-9BC1-EE1103F609AE}"/>
          </ac:cxnSpMkLst>
        </pc:cxnChg>
        <pc:cxnChg chg="add mod">
          <ac:chgData name="NUSRET TAS" userId="257c181775a523eb" providerId="LiveId" clId="{2BD5D403-830D-4A61-9966-B9ABDA91B0AF}" dt="2022-10-11T20:52:25.592" v="4330" actId="1076"/>
          <ac:cxnSpMkLst>
            <pc:docMk/>
            <pc:sldMk cId="3395653176" sldId="1750"/>
            <ac:cxnSpMk id="29" creationId="{76F64412-B4D3-4E7F-8680-9EDBFA8D58ED}"/>
          </ac:cxnSpMkLst>
        </pc:cxnChg>
        <pc:cxnChg chg="add mod">
          <ac:chgData name="NUSRET TAS" userId="257c181775a523eb" providerId="LiveId" clId="{2BD5D403-830D-4A61-9966-B9ABDA91B0AF}" dt="2022-10-11T20:52:25.592" v="4330" actId="1076"/>
          <ac:cxnSpMkLst>
            <pc:docMk/>
            <pc:sldMk cId="3395653176" sldId="1750"/>
            <ac:cxnSpMk id="30" creationId="{E1C50CD7-09DC-4DA1-9946-6616151B1C6A}"/>
          </ac:cxnSpMkLst>
        </pc:cxnChg>
        <pc:cxnChg chg="add mod">
          <ac:chgData name="NUSRET TAS" userId="257c181775a523eb" providerId="LiveId" clId="{2BD5D403-830D-4A61-9966-B9ABDA91B0AF}" dt="2022-10-11T20:52:25.592" v="4330" actId="1076"/>
          <ac:cxnSpMkLst>
            <pc:docMk/>
            <pc:sldMk cId="3395653176" sldId="1750"/>
            <ac:cxnSpMk id="31" creationId="{E5EAB456-8D49-49E5-9D00-D9C59FCCCDAB}"/>
          </ac:cxnSpMkLst>
        </pc:cxnChg>
      </pc:sldChg>
      <pc:sldChg chg="addSp delSp modSp add del mod modAnim">
        <pc:chgData name="NUSRET TAS" userId="257c181775a523eb" providerId="LiveId" clId="{2BD5D403-830D-4A61-9966-B9ABDA91B0AF}" dt="2022-10-13T02:54:22.511" v="9193" actId="47"/>
        <pc:sldMkLst>
          <pc:docMk/>
          <pc:sldMk cId="2319876814" sldId="1751"/>
        </pc:sldMkLst>
        <pc:spChg chg="mod">
          <ac:chgData name="NUSRET TAS" userId="257c181775a523eb" providerId="LiveId" clId="{2BD5D403-830D-4A61-9966-B9ABDA91B0AF}" dt="2022-10-12T18:42:50.384" v="8646" actId="14100"/>
          <ac:spMkLst>
            <pc:docMk/>
            <pc:sldMk cId="2319876814" sldId="1751"/>
            <ac:spMk id="3" creationId="{2049D106-FE6B-4C44-BDFE-3A643976296D}"/>
          </ac:spMkLst>
        </pc:spChg>
        <pc:spChg chg="add mod">
          <ac:chgData name="NUSRET TAS" userId="257c181775a523eb" providerId="LiveId" clId="{2BD5D403-830D-4A61-9966-B9ABDA91B0AF}" dt="2022-10-12T06:57:17.210" v="6123" actId="14100"/>
          <ac:spMkLst>
            <pc:docMk/>
            <pc:sldMk cId="2319876814" sldId="1751"/>
            <ac:spMk id="6" creationId="{4EB2BB28-889F-425F-B37F-3300A8394A75}"/>
          </ac:spMkLst>
        </pc:spChg>
        <pc:spChg chg="add del mod">
          <ac:chgData name="NUSRET TAS" userId="257c181775a523eb" providerId="LiveId" clId="{2BD5D403-830D-4A61-9966-B9ABDA91B0AF}" dt="2022-10-12T06:49:25.833" v="5728"/>
          <ac:spMkLst>
            <pc:docMk/>
            <pc:sldMk cId="2319876814" sldId="1751"/>
            <ac:spMk id="7" creationId="{2157297D-DB7A-489A-8AFA-BAB23F2B56C4}"/>
          </ac:spMkLst>
        </pc:spChg>
        <pc:spChg chg="add mod">
          <ac:chgData name="NUSRET TAS" userId="257c181775a523eb" providerId="LiveId" clId="{2BD5D403-830D-4A61-9966-B9ABDA91B0AF}" dt="2022-10-12T18:43:36.073" v="8654" actId="114"/>
          <ac:spMkLst>
            <pc:docMk/>
            <pc:sldMk cId="2319876814" sldId="1751"/>
            <ac:spMk id="8" creationId="{E91FA81E-43D8-4199-8F3D-F12E197D789C}"/>
          </ac:spMkLst>
        </pc:spChg>
        <pc:spChg chg="add mod">
          <ac:chgData name="NUSRET TAS" userId="257c181775a523eb" providerId="LiveId" clId="{2BD5D403-830D-4A61-9966-B9ABDA91B0AF}" dt="2022-10-12T18:43:04.208" v="8649" actId="1076"/>
          <ac:spMkLst>
            <pc:docMk/>
            <pc:sldMk cId="2319876814" sldId="1751"/>
            <ac:spMk id="9" creationId="{FC48A5B0-065D-42AB-8CE1-D512DEFF0649}"/>
          </ac:spMkLst>
        </pc:spChg>
        <pc:spChg chg="add mod">
          <ac:chgData name="NUSRET TAS" userId="257c181775a523eb" providerId="LiveId" clId="{2BD5D403-830D-4A61-9966-B9ABDA91B0AF}" dt="2022-10-12T18:42:13.658" v="8615" actId="14100"/>
          <ac:spMkLst>
            <pc:docMk/>
            <pc:sldMk cId="2319876814" sldId="1751"/>
            <ac:spMk id="11" creationId="{F02F5930-06BD-446D-B578-F33DF8DE24C0}"/>
          </ac:spMkLst>
        </pc:spChg>
        <pc:cxnChg chg="add mod">
          <ac:chgData name="NUSRET TAS" userId="257c181775a523eb" providerId="LiveId" clId="{2BD5D403-830D-4A61-9966-B9ABDA91B0AF}" dt="2022-10-12T18:43:04.208" v="8649" actId="1076"/>
          <ac:cxnSpMkLst>
            <pc:docMk/>
            <pc:sldMk cId="2319876814" sldId="1751"/>
            <ac:cxnSpMk id="10" creationId="{D1357E40-BB98-4C13-98D8-6D645CEC404B}"/>
          </ac:cxnSpMkLst>
        </pc:cxnChg>
      </pc:sldChg>
      <pc:sldChg chg="modSp add mod modAnim">
        <pc:chgData name="NUSRET TAS" userId="257c181775a523eb" providerId="LiveId" clId="{2BD5D403-830D-4A61-9966-B9ABDA91B0AF}" dt="2022-10-12T19:51:48.733" v="9068" actId="20577"/>
        <pc:sldMkLst>
          <pc:docMk/>
          <pc:sldMk cId="3056026191" sldId="1752"/>
        </pc:sldMkLst>
        <pc:spChg chg="mod">
          <ac:chgData name="NUSRET TAS" userId="257c181775a523eb" providerId="LiveId" clId="{2BD5D403-830D-4A61-9966-B9ABDA91B0AF}" dt="2022-10-12T19:51:48.733" v="9068" actId="20577"/>
          <ac:spMkLst>
            <pc:docMk/>
            <pc:sldMk cId="3056026191" sldId="1752"/>
            <ac:spMk id="3" creationId="{7D5FC684-B684-494D-8657-9F609E1181D4}"/>
          </ac:spMkLst>
        </pc:spChg>
      </pc:sldChg>
      <pc:sldChg chg="modSp add del modAnim">
        <pc:chgData name="NUSRET TAS" userId="257c181775a523eb" providerId="LiveId" clId="{2BD5D403-830D-4A61-9966-B9ABDA91B0AF}" dt="2022-10-12T07:05:41.694" v="6425"/>
        <pc:sldMkLst>
          <pc:docMk/>
          <pc:sldMk cId="3800062308" sldId="1752"/>
        </pc:sldMkLst>
        <pc:spChg chg="mod">
          <ac:chgData name="NUSRET TAS" userId="257c181775a523eb" providerId="LiveId" clId="{2BD5D403-830D-4A61-9966-B9ABDA91B0AF}" dt="2022-10-12T07:05:39.330" v="6423"/>
          <ac:spMkLst>
            <pc:docMk/>
            <pc:sldMk cId="3800062308" sldId="1752"/>
            <ac:spMk id="3" creationId="{7D5FC684-B684-494D-8657-9F609E1181D4}"/>
          </ac:spMkLst>
        </pc:spChg>
      </pc:sldChg>
      <pc:sldChg chg="modSp new del mod modAnim">
        <pc:chgData name="NUSRET TAS" userId="257c181775a523eb" providerId="LiveId" clId="{2BD5D403-830D-4A61-9966-B9ABDA91B0AF}" dt="2022-10-13T02:54:24.365" v="9194" actId="47"/>
        <pc:sldMkLst>
          <pc:docMk/>
          <pc:sldMk cId="296057898" sldId="1753"/>
        </pc:sldMkLst>
        <pc:spChg chg="mod">
          <ac:chgData name="NUSRET TAS" userId="257c181775a523eb" providerId="LiveId" clId="{2BD5D403-830D-4A61-9966-B9ABDA91B0AF}" dt="2022-10-12T16:20:18.030" v="6549" actId="20577"/>
          <ac:spMkLst>
            <pc:docMk/>
            <pc:sldMk cId="296057898" sldId="1753"/>
            <ac:spMk id="2" creationId="{B6C68E0A-A4E8-47A4-8693-3BC82D3342F0}"/>
          </ac:spMkLst>
        </pc:spChg>
        <pc:spChg chg="mod">
          <ac:chgData name="NUSRET TAS" userId="257c181775a523eb" providerId="LiveId" clId="{2BD5D403-830D-4A61-9966-B9ABDA91B0AF}" dt="2022-10-12T16:24:23.876" v="7026" actId="115"/>
          <ac:spMkLst>
            <pc:docMk/>
            <pc:sldMk cId="296057898" sldId="1753"/>
            <ac:spMk id="3" creationId="{66E5FE5B-1D8C-4F4B-8C49-EE06A3A9E16D}"/>
          </ac:spMkLst>
        </pc:spChg>
      </pc:sldChg>
      <pc:sldChg chg="add del">
        <pc:chgData name="NUSRET TAS" userId="257c181775a523eb" providerId="LiveId" clId="{2BD5D403-830D-4A61-9966-B9ABDA91B0AF}" dt="2022-10-12T07:05:31.678" v="6421"/>
        <pc:sldMkLst>
          <pc:docMk/>
          <pc:sldMk cId="2267378059" sldId="1753"/>
        </pc:sldMkLst>
      </pc:sldChg>
      <pc:sldChg chg="addSp delSp modSp add mod addAnim delAnim modAnim">
        <pc:chgData name="NUSRET TAS" userId="257c181775a523eb" providerId="LiveId" clId="{2BD5D403-830D-4A61-9966-B9ABDA91B0AF}" dt="2022-10-12T19:46:25.641" v="8809" actId="14100"/>
        <pc:sldMkLst>
          <pc:docMk/>
          <pc:sldMk cId="2833720931" sldId="1754"/>
        </pc:sldMkLst>
        <pc:spChg chg="add del mod">
          <ac:chgData name="NUSRET TAS" userId="257c181775a523eb" providerId="LiveId" clId="{2BD5D403-830D-4A61-9966-B9ABDA91B0AF}" dt="2022-10-12T16:55:31.922" v="7422" actId="478"/>
          <ac:spMkLst>
            <pc:docMk/>
            <pc:sldMk cId="2833720931" sldId="1754"/>
            <ac:spMk id="3" creationId="{63945D5D-F8C3-4808-BE05-352E76C0F527}"/>
          </ac:spMkLst>
        </pc:spChg>
        <pc:spChg chg="del">
          <ac:chgData name="NUSRET TAS" userId="257c181775a523eb" providerId="LiveId" clId="{2BD5D403-830D-4A61-9966-B9ABDA91B0AF}" dt="2022-10-12T16:44:32.589" v="7069" actId="478"/>
          <ac:spMkLst>
            <pc:docMk/>
            <pc:sldMk cId="2833720931" sldId="1754"/>
            <ac:spMk id="4" creationId="{BA43E147-E89A-487E-9C0F-CAEC0B0DDB01}"/>
          </ac:spMkLst>
        </pc:spChg>
        <pc:spChg chg="add del mod">
          <ac:chgData name="NUSRET TAS" userId="257c181775a523eb" providerId="LiveId" clId="{2BD5D403-830D-4A61-9966-B9ABDA91B0AF}" dt="2022-10-12T16:45:05.538" v="7080" actId="478"/>
          <ac:spMkLst>
            <pc:docMk/>
            <pc:sldMk cId="2833720931" sldId="1754"/>
            <ac:spMk id="6" creationId="{24BC5D19-5689-4D9A-BACA-396061291CF5}"/>
          </ac:spMkLst>
        </pc:spChg>
        <pc:spChg chg="add mod">
          <ac:chgData name="NUSRET TAS" userId="257c181775a523eb" providerId="LiveId" clId="{2BD5D403-830D-4A61-9966-B9ABDA91B0AF}" dt="2022-10-12T16:50:18.272" v="7234" actId="1076"/>
          <ac:spMkLst>
            <pc:docMk/>
            <pc:sldMk cId="2833720931" sldId="1754"/>
            <ac:spMk id="10" creationId="{28458733-AB19-45F9-852B-CAA36DB8989C}"/>
          </ac:spMkLst>
        </pc:spChg>
        <pc:spChg chg="add mod">
          <ac:chgData name="NUSRET TAS" userId="257c181775a523eb" providerId="LiveId" clId="{2BD5D403-830D-4A61-9966-B9ABDA91B0AF}" dt="2022-10-12T16:50:12.583" v="7233" actId="1076"/>
          <ac:spMkLst>
            <pc:docMk/>
            <pc:sldMk cId="2833720931" sldId="1754"/>
            <ac:spMk id="14" creationId="{AE28BD51-C5C6-4B89-B379-52BF613D0F9A}"/>
          </ac:spMkLst>
        </pc:spChg>
        <pc:spChg chg="add mod">
          <ac:chgData name="NUSRET TAS" userId="257c181775a523eb" providerId="LiveId" clId="{2BD5D403-830D-4A61-9966-B9ABDA91B0AF}" dt="2022-10-12T16:50:12.583" v="7233" actId="1076"/>
          <ac:spMkLst>
            <pc:docMk/>
            <pc:sldMk cId="2833720931" sldId="1754"/>
            <ac:spMk id="18" creationId="{566E8D52-FE30-40DA-A2D1-7299F38F1F8D}"/>
          </ac:spMkLst>
        </pc:spChg>
        <pc:spChg chg="add mod">
          <ac:chgData name="NUSRET TAS" userId="257c181775a523eb" providerId="LiveId" clId="{2BD5D403-830D-4A61-9966-B9ABDA91B0AF}" dt="2022-10-12T16:50:12.583" v="7233" actId="1076"/>
          <ac:spMkLst>
            <pc:docMk/>
            <pc:sldMk cId="2833720931" sldId="1754"/>
            <ac:spMk id="20" creationId="{3277C3D6-E4D5-46B4-A725-7A72BADE1778}"/>
          </ac:spMkLst>
        </pc:spChg>
        <pc:spChg chg="add mod">
          <ac:chgData name="NUSRET TAS" userId="257c181775a523eb" providerId="LiveId" clId="{2BD5D403-830D-4A61-9966-B9ABDA91B0AF}" dt="2022-10-12T18:27:09.259" v="8113" actId="20577"/>
          <ac:spMkLst>
            <pc:docMk/>
            <pc:sldMk cId="2833720931" sldId="1754"/>
            <ac:spMk id="21" creationId="{E08E23C9-DB07-47E5-A4EE-3442B30462F0}"/>
          </ac:spMkLst>
        </pc:spChg>
        <pc:spChg chg="add mod">
          <ac:chgData name="NUSRET TAS" userId="257c181775a523eb" providerId="LiveId" clId="{2BD5D403-830D-4A61-9966-B9ABDA91B0AF}" dt="2022-10-12T18:27:50.367" v="8157" actId="1076"/>
          <ac:spMkLst>
            <pc:docMk/>
            <pc:sldMk cId="2833720931" sldId="1754"/>
            <ac:spMk id="23" creationId="{E8843679-78B3-440E-8880-4A4ABAE0078D}"/>
          </ac:spMkLst>
        </pc:spChg>
        <pc:spChg chg="add mod">
          <ac:chgData name="NUSRET TAS" userId="257c181775a523eb" providerId="LiveId" clId="{2BD5D403-830D-4A61-9966-B9ABDA91B0AF}" dt="2022-10-12T18:27:45.120" v="8156" actId="1076"/>
          <ac:spMkLst>
            <pc:docMk/>
            <pc:sldMk cId="2833720931" sldId="1754"/>
            <ac:spMk id="24" creationId="{EB35D09D-33B1-45C6-B697-62ABB8499116}"/>
          </ac:spMkLst>
        </pc:spChg>
        <pc:spChg chg="add mod">
          <ac:chgData name="NUSRET TAS" userId="257c181775a523eb" providerId="LiveId" clId="{2BD5D403-830D-4A61-9966-B9ABDA91B0AF}" dt="2022-10-12T18:27:23.132" v="8130" actId="1076"/>
          <ac:spMkLst>
            <pc:docMk/>
            <pc:sldMk cId="2833720931" sldId="1754"/>
            <ac:spMk id="25" creationId="{6E11B158-979C-4D2A-BE22-E80E2CB3AD6F}"/>
          </ac:spMkLst>
        </pc:spChg>
        <pc:spChg chg="del mod">
          <ac:chgData name="NUSRET TAS" userId="257c181775a523eb" providerId="LiveId" clId="{2BD5D403-830D-4A61-9966-B9ABDA91B0AF}" dt="2022-10-12T16:52:21.868" v="7380" actId="478"/>
          <ac:spMkLst>
            <pc:docMk/>
            <pc:sldMk cId="2833720931" sldId="1754"/>
            <ac:spMk id="26" creationId="{F8DA13EA-A4FE-4BC8-A1A1-1C7E5687CA9E}"/>
          </ac:spMkLst>
        </pc:spChg>
        <pc:spChg chg="add mod">
          <ac:chgData name="NUSRET TAS" userId="257c181775a523eb" providerId="LiveId" clId="{2BD5D403-830D-4A61-9966-B9ABDA91B0AF}" dt="2022-10-12T18:28:40.083" v="8208" actId="20577"/>
          <ac:spMkLst>
            <pc:docMk/>
            <pc:sldMk cId="2833720931" sldId="1754"/>
            <ac:spMk id="27" creationId="{1E2B92C9-7AD6-421A-88D8-DDB6BCDF9902}"/>
          </ac:spMkLst>
        </pc:spChg>
        <pc:spChg chg="add mod">
          <ac:chgData name="NUSRET TAS" userId="257c181775a523eb" providerId="LiveId" clId="{2BD5D403-830D-4A61-9966-B9ABDA91B0AF}" dt="2022-10-12T18:26:51.667" v="8096" actId="1076"/>
          <ac:spMkLst>
            <pc:docMk/>
            <pc:sldMk cId="2833720931" sldId="1754"/>
            <ac:spMk id="28" creationId="{98A6B1CB-F4C1-4831-8EB8-D3646C4712E0}"/>
          </ac:spMkLst>
        </pc:spChg>
        <pc:spChg chg="add mod">
          <ac:chgData name="NUSRET TAS" userId="257c181775a523eb" providerId="LiveId" clId="{2BD5D403-830D-4A61-9966-B9ABDA91B0AF}" dt="2022-10-12T19:46:07.952" v="8806" actId="20577"/>
          <ac:spMkLst>
            <pc:docMk/>
            <pc:sldMk cId="2833720931" sldId="1754"/>
            <ac:spMk id="29" creationId="{0BCF8EAE-F8A9-42F3-83AA-6D2E31C2137E}"/>
          </ac:spMkLst>
        </pc:spChg>
        <pc:spChg chg="add mod">
          <ac:chgData name="NUSRET TAS" userId="257c181775a523eb" providerId="LiveId" clId="{2BD5D403-830D-4A61-9966-B9ABDA91B0AF}" dt="2022-10-12T19:46:11.317" v="8807" actId="14100"/>
          <ac:spMkLst>
            <pc:docMk/>
            <pc:sldMk cId="2833720931" sldId="1754"/>
            <ac:spMk id="30" creationId="{96D3E485-E55C-45BE-AC91-59D4F212AB42}"/>
          </ac:spMkLst>
        </pc:spChg>
        <pc:spChg chg="add mod">
          <ac:chgData name="NUSRET TAS" userId="257c181775a523eb" providerId="LiveId" clId="{2BD5D403-830D-4A61-9966-B9ABDA91B0AF}" dt="2022-10-12T16:55:03.828" v="7419" actId="1076"/>
          <ac:spMkLst>
            <pc:docMk/>
            <pc:sldMk cId="2833720931" sldId="1754"/>
            <ac:spMk id="38" creationId="{D7921E82-9303-4754-913D-7FCA9F2DC6E8}"/>
          </ac:spMkLst>
        </pc:spChg>
        <pc:spChg chg="add del mod">
          <ac:chgData name="NUSRET TAS" userId="257c181775a523eb" providerId="LiveId" clId="{2BD5D403-830D-4A61-9966-B9ABDA91B0AF}" dt="2022-10-12T16:55:34.219" v="7423" actId="478"/>
          <ac:spMkLst>
            <pc:docMk/>
            <pc:sldMk cId="2833720931" sldId="1754"/>
            <ac:spMk id="40" creationId="{0C3EEDFE-3765-480A-A65C-540393EF3A37}"/>
          </ac:spMkLst>
        </pc:spChg>
        <pc:cxnChg chg="add mod">
          <ac:chgData name="NUSRET TAS" userId="257c181775a523eb" providerId="LiveId" clId="{2BD5D403-830D-4A61-9966-B9ABDA91B0AF}" dt="2022-10-12T19:46:25.641" v="8809" actId="14100"/>
          <ac:cxnSpMkLst>
            <pc:docMk/>
            <pc:sldMk cId="2833720931" sldId="1754"/>
            <ac:cxnSpMk id="8" creationId="{EF2C0A80-3CD6-4DDA-9A42-426C58967F99}"/>
          </ac:cxnSpMkLst>
        </pc:cxnChg>
        <pc:cxnChg chg="add mod">
          <ac:chgData name="NUSRET TAS" userId="257c181775a523eb" providerId="LiveId" clId="{2BD5D403-830D-4A61-9966-B9ABDA91B0AF}" dt="2022-10-12T16:50:12.583" v="7233" actId="1076"/>
          <ac:cxnSpMkLst>
            <pc:docMk/>
            <pc:sldMk cId="2833720931" sldId="1754"/>
            <ac:cxnSpMk id="12" creationId="{F51A3566-63CE-4334-9241-C547278E3553}"/>
          </ac:cxnSpMkLst>
        </pc:cxnChg>
        <pc:cxnChg chg="add mod">
          <ac:chgData name="NUSRET TAS" userId="257c181775a523eb" providerId="LiveId" clId="{2BD5D403-830D-4A61-9966-B9ABDA91B0AF}" dt="2022-10-12T16:50:12.583" v="7233" actId="1076"/>
          <ac:cxnSpMkLst>
            <pc:docMk/>
            <pc:sldMk cId="2833720931" sldId="1754"/>
            <ac:cxnSpMk id="15" creationId="{D8B6A0DE-590D-4BF7-9FB6-512C0E8E9BFE}"/>
          </ac:cxnSpMkLst>
        </pc:cxnChg>
        <pc:cxnChg chg="add mod">
          <ac:chgData name="NUSRET TAS" userId="257c181775a523eb" providerId="LiveId" clId="{2BD5D403-830D-4A61-9966-B9ABDA91B0AF}" dt="2022-10-12T16:50:12.583" v="7233" actId="1076"/>
          <ac:cxnSpMkLst>
            <pc:docMk/>
            <pc:sldMk cId="2833720931" sldId="1754"/>
            <ac:cxnSpMk id="16" creationId="{7B99101C-AE3D-486C-8052-FCEC0AB5FAF8}"/>
          </ac:cxnSpMkLst>
        </pc:cxnChg>
        <pc:cxnChg chg="add mod">
          <ac:chgData name="NUSRET TAS" userId="257c181775a523eb" providerId="LiveId" clId="{2BD5D403-830D-4A61-9966-B9ABDA91B0AF}" dt="2022-10-12T19:46:20.275" v="8808" actId="1076"/>
          <ac:cxnSpMkLst>
            <pc:docMk/>
            <pc:sldMk cId="2833720931" sldId="1754"/>
            <ac:cxnSpMk id="19" creationId="{1CCC8466-EB9B-4B1E-B84A-2C4739ADE0E5}"/>
          </ac:cxnSpMkLst>
        </pc:cxnChg>
        <pc:cxnChg chg="add mod">
          <ac:chgData name="NUSRET TAS" userId="257c181775a523eb" providerId="LiveId" clId="{2BD5D403-830D-4A61-9966-B9ABDA91B0AF}" dt="2022-10-12T16:53:38.740" v="7399" actId="1035"/>
          <ac:cxnSpMkLst>
            <pc:docMk/>
            <pc:sldMk cId="2833720931" sldId="1754"/>
            <ac:cxnSpMk id="31" creationId="{D2D6D0C5-53BA-4281-B91D-F7EE740192A9}"/>
          </ac:cxnSpMkLst>
        </pc:cxnChg>
        <pc:cxnChg chg="add mod">
          <ac:chgData name="NUSRET TAS" userId="257c181775a523eb" providerId="LiveId" clId="{2BD5D403-830D-4A61-9966-B9ABDA91B0AF}" dt="2022-10-12T16:53:47.994" v="7402" actId="14100"/>
          <ac:cxnSpMkLst>
            <pc:docMk/>
            <pc:sldMk cId="2833720931" sldId="1754"/>
            <ac:cxnSpMk id="33" creationId="{288A7EC0-49A3-4621-99B9-5CE71A1D919E}"/>
          </ac:cxnSpMkLst>
        </pc:cxnChg>
        <pc:cxnChg chg="add del mod">
          <ac:chgData name="NUSRET TAS" userId="257c181775a523eb" providerId="LiveId" clId="{2BD5D403-830D-4A61-9966-B9ABDA91B0AF}" dt="2022-10-12T16:54:06.654" v="7407" actId="478"/>
          <ac:cxnSpMkLst>
            <pc:docMk/>
            <pc:sldMk cId="2833720931" sldId="1754"/>
            <ac:cxnSpMk id="36" creationId="{421BB818-7DF5-432F-B495-80C85B5F4F4D}"/>
          </ac:cxnSpMkLst>
        </pc:cxnChg>
      </pc:sldChg>
    </pc:docChg>
  </pc:docChgLst>
  <pc:docChgLst>
    <pc:chgData name="NUSRET TAS" userId="257c181775a523eb" providerId="LiveId" clId="{1611586B-F6C3-4C0E-9FB4-3159F99F753E}"/>
    <pc:docChg chg="undo custSel addSld delSld modSld sldOrd">
      <pc:chgData name="NUSRET TAS" userId="257c181775a523eb" providerId="LiveId" clId="{1611586B-F6C3-4C0E-9FB4-3159F99F753E}" dt="2022-10-04T00:45:54.318" v="3889" actId="20577"/>
      <pc:docMkLst>
        <pc:docMk/>
      </pc:docMkLst>
      <pc:sldChg chg="modSp mod">
        <pc:chgData name="NUSRET TAS" userId="257c181775a523eb" providerId="LiveId" clId="{1611586B-F6C3-4C0E-9FB4-3159F99F753E}" dt="2022-10-03T23:13:53.907" v="3557" actId="20577"/>
        <pc:sldMkLst>
          <pc:docMk/>
          <pc:sldMk cId="2206875810" sldId="258"/>
        </pc:sldMkLst>
        <pc:spChg chg="mod">
          <ac:chgData name="NUSRET TAS" userId="257c181775a523eb" providerId="LiveId" clId="{1611586B-F6C3-4C0E-9FB4-3159F99F753E}" dt="2022-10-03T23:13:53.907" v="3557" actId="20577"/>
          <ac:spMkLst>
            <pc:docMk/>
            <pc:sldMk cId="2206875810" sldId="258"/>
            <ac:spMk id="26" creationId="{F8DA13EA-A4FE-4BC8-A1A1-1C7E5687CA9E}"/>
          </ac:spMkLst>
        </pc:spChg>
      </pc:sldChg>
      <pc:sldChg chg="addSp modSp mod modAnim">
        <pc:chgData name="NUSRET TAS" userId="257c181775a523eb" providerId="LiveId" clId="{1611586B-F6C3-4C0E-9FB4-3159F99F753E}" dt="2022-10-03T07:26:19.187" v="1631" actId="1076"/>
        <pc:sldMkLst>
          <pc:docMk/>
          <pc:sldMk cId="1859562901" sldId="703"/>
        </pc:sldMkLst>
        <pc:spChg chg="add mod">
          <ac:chgData name="NUSRET TAS" userId="257c181775a523eb" providerId="LiveId" clId="{1611586B-F6C3-4C0E-9FB4-3159F99F753E}" dt="2022-10-03T07:26:19.187" v="1631" actId="1076"/>
          <ac:spMkLst>
            <pc:docMk/>
            <pc:sldMk cId="1859562901" sldId="703"/>
            <ac:spMk id="3" creationId="{A97A270E-517E-4C42-8AE9-5EB5BDC73C0F}"/>
          </ac:spMkLst>
        </pc:spChg>
      </pc:sldChg>
      <pc:sldChg chg="addSp delSp modSp add mod delAnim modAnim">
        <pc:chgData name="NUSRET TAS" userId="257c181775a523eb" providerId="LiveId" clId="{1611586B-F6C3-4C0E-9FB4-3159F99F753E}" dt="2022-10-03T23:03:14.447" v="3373" actId="14100"/>
        <pc:sldMkLst>
          <pc:docMk/>
          <pc:sldMk cId="773087156" sldId="774"/>
        </pc:sldMkLst>
        <pc:spChg chg="del mod">
          <ac:chgData name="NUSRET TAS" userId="257c181775a523eb" providerId="LiveId" clId="{1611586B-F6C3-4C0E-9FB4-3159F99F753E}" dt="2022-10-03T22:31:10.205" v="3021" actId="478"/>
          <ac:spMkLst>
            <pc:docMk/>
            <pc:sldMk cId="773087156" sldId="774"/>
            <ac:spMk id="2" creationId="{8A048885-CB17-9449-A3B7-602245B9D5E4}"/>
          </ac:spMkLst>
        </pc:spChg>
        <pc:spChg chg="mod">
          <ac:chgData name="NUSRET TAS" userId="257c181775a523eb" providerId="LiveId" clId="{1611586B-F6C3-4C0E-9FB4-3159F99F753E}" dt="2022-10-03T22:51:43.347" v="3227" actId="1076"/>
          <ac:spMkLst>
            <pc:docMk/>
            <pc:sldMk cId="773087156" sldId="774"/>
            <ac:spMk id="3" creationId="{B8ECC47F-1369-4036-B7AB-F6313EB2CC44}"/>
          </ac:spMkLst>
        </pc:spChg>
        <pc:spChg chg="mod">
          <ac:chgData name="NUSRET TAS" userId="257c181775a523eb" providerId="LiveId" clId="{1611586B-F6C3-4C0E-9FB4-3159F99F753E}" dt="2022-10-03T22:31:53.407" v="3028" actId="255"/>
          <ac:spMkLst>
            <pc:docMk/>
            <pc:sldMk cId="773087156" sldId="774"/>
            <ac:spMk id="4" creationId="{C0728774-57A5-4376-B6D0-D490D946FD40}"/>
          </ac:spMkLst>
        </pc:spChg>
        <pc:spChg chg="mod">
          <ac:chgData name="NUSRET TAS" userId="257c181775a523eb" providerId="LiveId" clId="{1611586B-F6C3-4C0E-9FB4-3159F99F753E}" dt="2022-10-03T22:33:05.342" v="3044" actId="1076"/>
          <ac:spMkLst>
            <pc:docMk/>
            <pc:sldMk cId="773087156" sldId="774"/>
            <ac:spMk id="5" creationId="{61F8CBAD-4941-4F76-818E-3820C50F6C1E}"/>
          </ac:spMkLst>
        </pc:spChg>
        <pc:spChg chg="del">
          <ac:chgData name="NUSRET TAS" userId="257c181775a523eb" providerId="LiveId" clId="{1611586B-F6C3-4C0E-9FB4-3159F99F753E}" dt="2022-10-03T22:35:10.721" v="3086" actId="478"/>
          <ac:spMkLst>
            <pc:docMk/>
            <pc:sldMk cId="773087156" sldId="774"/>
            <ac:spMk id="7" creationId="{423A1E8C-AC40-49A9-A387-29C38FD4D005}"/>
          </ac:spMkLst>
        </pc:spChg>
        <pc:spChg chg="mod">
          <ac:chgData name="NUSRET TAS" userId="257c181775a523eb" providerId="LiveId" clId="{1611586B-F6C3-4C0E-9FB4-3159F99F753E}" dt="2022-10-03T22:27:35.521" v="2673"/>
          <ac:spMkLst>
            <pc:docMk/>
            <pc:sldMk cId="773087156" sldId="774"/>
            <ac:spMk id="8" creationId="{12E2ED8F-8C41-40EA-B791-0906DA8EFAC4}"/>
          </ac:spMkLst>
        </pc:spChg>
        <pc:spChg chg="mod">
          <ac:chgData name="NUSRET TAS" userId="257c181775a523eb" providerId="LiveId" clId="{1611586B-F6C3-4C0E-9FB4-3159F99F753E}" dt="2022-10-03T22:39:16.890" v="3131" actId="207"/>
          <ac:spMkLst>
            <pc:docMk/>
            <pc:sldMk cId="773087156" sldId="774"/>
            <ac:spMk id="9" creationId="{647B7493-38BE-438F-BA60-65D60227C301}"/>
          </ac:spMkLst>
        </pc:spChg>
        <pc:spChg chg="add del mod">
          <ac:chgData name="NUSRET TAS" userId="257c181775a523eb" providerId="LiveId" clId="{1611586B-F6C3-4C0E-9FB4-3159F99F753E}" dt="2022-10-03T22:31:12.361" v="3023" actId="478"/>
          <ac:spMkLst>
            <pc:docMk/>
            <pc:sldMk cId="773087156" sldId="774"/>
            <ac:spMk id="14" creationId="{0DC5FFBE-3279-4989-828C-6635D103BBF9}"/>
          </ac:spMkLst>
        </pc:spChg>
        <pc:spChg chg="mod">
          <ac:chgData name="NUSRET TAS" userId="257c181775a523eb" providerId="LiveId" clId="{1611586B-F6C3-4C0E-9FB4-3159F99F753E}" dt="2022-10-03T22:51:26.429" v="3204" actId="20577"/>
          <ac:spMkLst>
            <pc:docMk/>
            <pc:sldMk cId="773087156" sldId="774"/>
            <ac:spMk id="31" creationId="{36BB686A-41C6-4E3D-9FA6-45B20A09C561}"/>
          </ac:spMkLst>
        </pc:spChg>
        <pc:spChg chg="mod">
          <ac:chgData name="NUSRET TAS" userId="257c181775a523eb" providerId="LiveId" clId="{1611586B-F6C3-4C0E-9FB4-3159F99F753E}" dt="2022-10-03T22:52:55.099" v="3254" actId="20577"/>
          <ac:spMkLst>
            <pc:docMk/>
            <pc:sldMk cId="773087156" sldId="774"/>
            <ac:spMk id="35" creationId="{71DDD0C6-E47D-40F5-9E52-A89CCDD9F4E9}"/>
          </ac:spMkLst>
        </pc:spChg>
        <pc:spChg chg="mod">
          <ac:chgData name="NUSRET TAS" userId="257c181775a523eb" providerId="LiveId" clId="{1611586B-F6C3-4C0E-9FB4-3159F99F753E}" dt="2022-10-03T22:53:31.545" v="3284" actId="1076"/>
          <ac:spMkLst>
            <pc:docMk/>
            <pc:sldMk cId="773087156" sldId="774"/>
            <ac:spMk id="36" creationId="{EF959B7B-BC7D-4E5E-BCB5-0B9C9316D0F7}"/>
          </ac:spMkLst>
        </pc:spChg>
        <pc:spChg chg="mod ord">
          <ac:chgData name="NUSRET TAS" userId="257c181775a523eb" providerId="LiveId" clId="{1611586B-F6C3-4C0E-9FB4-3159F99F753E}" dt="2022-10-03T22:53:03.989" v="3262" actId="1038"/>
          <ac:spMkLst>
            <pc:docMk/>
            <pc:sldMk cId="773087156" sldId="774"/>
            <ac:spMk id="37" creationId="{8BBCC4BF-A606-4C6E-8050-988B95F557D0}"/>
          </ac:spMkLst>
        </pc:spChg>
        <pc:spChg chg="del mod">
          <ac:chgData name="NUSRET TAS" userId="257c181775a523eb" providerId="LiveId" clId="{1611586B-F6C3-4C0E-9FB4-3159F99F753E}" dt="2022-10-03T22:33:24.986" v="3052" actId="478"/>
          <ac:spMkLst>
            <pc:docMk/>
            <pc:sldMk cId="773087156" sldId="774"/>
            <ac:spMk id="45" creationId="{BED684BC-B675-404B-AF73-362FFD49433F}"/>
          </ac:spMkLst>
        </pc:spChg>
        <pc:spChg chg="mod">
          <ac:chgData name="NUSRET TAS" userId="257c181775a523eb" providerId="LiveId" clId="{1611586B-F6C3-4C0E-9FB4-3159F99F753E}" dt="2022-10-03T22:32:14.585" v="3032" actId="255"/>
          <ac:spMkLst>
            <pc:docMk/>
            <pc:sldMk cId="773087156" sldId="774"/>
            <ac:spMk id="47" creationId="{4788AB59-DF42-4DD7-AEE8-C401C0187672}"/>
          </ac:spMkLst>
        </pc:spChg>
        <pc:spChg chg="del mod">
          <ac:chgData name="NUSRET TAS" userId="257c181775a523eb" providerId="LiveId" clId="{1611586B-F6C3-4C0E-9FB4-3159F99F753E}" dt="2022-10-03T22:37:38.549" v="3120" actId="478"/>
          <ac:spMkLst>
            <pc:docMk/>
            <pc:sldMk cId="773087156" sldId="774"/>
            <ac:spMk id="48" creationId="{FD58716C-6249-405D-B718-DF3E5F613A5F}"/>
          </ac:spMkLst>
        </pc:spChg>
        <pc:spChg chg="mod">
          <ac:chgData name="NUSRET TAS" userId="257c181775a523eb" providerId="LiveId" clId="{1611586B-F6C3-4C0E-9FB4-3159F99F753E}" dt="2022-10-03T22:53:22.746" v="3283" actId="20577"/>
          <ac:spMkLst>
            <pc:docMk/>
            <pc:sldMk cId="773087156" sldId="774"/>
            <ac:spMk id="49" creationId="{65BA6462-7C92-4BFC-A99B-646A65F7595D}"/>
          </ac:spMkLst>
        </pc:spChg>
        <pc:spChg chg="mod">
          <ac:chgData name="NUSRET TAS" userId="257c181775a523eb" providerId="LiveId" clId="{1611586B-F6C3-4C0E-9FB4-3159F99F753E}" dt="2022-10-03T22:37:49.613" v="3121" actId="1076"/>
          <ac:spMkLst>
            <pc:docMk/>
            <pc:sldMk cId="773087156" sldId="774"/>
            <ac:spMk id="50" creationId="{54D327A2-BF9F-46DC-923A-12B9026F544B}"/>
          </ac:spMkLst>
        </pc:spChg>
        <pc:spChg chg="mod">
          <ac:chgData name="NUSRET TAS" userId="257c181775a523eb" providerId="LiveId" clId="{1611586B-F6C3-4C0E-9FB4-3159F99F753E}" dt="2022-10-03T22:32:58.080" v="3042" actId="1076"/>
          <ac:spMkLst>
            <pc:docMk/>
            <pc:sldMk cId="773087156" sldId="774"/>
            <ac:spMk id="56" creationId="{C1DD352D-7F9B-4351-B2EE-4A9E32B75006}"/>
          </ac:spMkLst>
        </pc:spChg>
        <pc:spChg chg="mod">
          <ac:chgData name="NUSRET TAS" userId="257c181775a523eb" providerId="LiveId" clId="{1611586B-F6C3-4C0E-9FB4-3159F99F753E}" dt="2022-10-03T22:33:01.994" v="3043" actId="1076"/>
          <ac:spMkLst>
            <pc:docMk/>
            <pc:sldMk cId="773087156" sldId="774"/>
            <ac:spMk id="57" creationId="{EF1389FB-27AF-4DDC-8136-4A3A6D8C7BBD}"/>
          </ac:spMkLst>
        </pc:spChg>
        <pc:spChg chg="mod">
          <ac:chgData name="NUSRET TAS" userId="257c181775a523eb" providerId="LiveId" clId="{1611586B-F6C3-4C0E-9FB4-3159F99F753E}" dt="2022-10-03T22:32:53.428" v="3041" actId="1076"/>
          <ac:spMkLst>
            <pc:docMk/>
            <pc:sldMk cId="773087156" sldId="774"/>
            <ac:spMk id="58" creationId="{072D37AE-46D9-4ECB-8E05-C2B21F588265}"/>
          </ac:spMkLst>
        </pc:spChg>
        <pc:spChg chg="del mod">
          <ac:chgData name="NUSRET TAS" userId="257c181775a523eb" providerId="LiveId" clId="{1611586B-F6C3-4C0E-9FB4-3159F99F753E}" dt="2022-10-03T22:38:10.770" v="3125" actId="478"/>
          <ac:spMkLst>
            <pc:docMk/>
            <pc:sldMk cId="773087156" sldId="774"/>
            <ac:spMk id="60" creationId="{3093D3C7-1184-4A48-A907-A6991EA8EF5D}"/>
          </ac:spMkLst>
        </pc:spChg>
        <pc:spChg chg="add mod">
          <ac:chgData name="NUSRET TAS" userId="257c181775a523eb" providerId="LiveId" clId="{1611586B-F6C3-4C0E-9FB4-3159F99F753E}" dt="2022-10-03T22:35:22.460" v="3098" actId="20577"/>
          <ac:spMkLst>
            <pc:docMk/>
            <pc:sldMk cId="773087156" sldId="774"/>
            <ac:spMk id="61" creationId="{05E1F7D6-2CF8-4849-84F6-A20336E8A3C4}"/>
          </ac:spMkLst>
        </pc:spChg>
        <pc:spChg chg="del">
          <ac:chgData name="NUSRET TAS" userId="257c181775a523eb" providerId="LiveId" clId="{1611586B-F6C3-4C0E-9FB4-3159F99F753E}" dt="2022-10-03T22:35:05.199" v="3084" actId="478"/>
          <ac:spMkLst>
            <pc:docMk/>
            <pc:sldMk cId="773087156" sldId="774"/>
            <ac:spMk id="63" creationId="{570B3DE9-5505-4F5A-BD3B-0771CA470F2D}"/>
          </ac:spMkLst>
        </pc:spChg>
        <pc:spChg chg="del">
          <ac:chgData name="NUSRET TAS" userId="257c181775a523eb" providerId="LiveId" clId="{1611586B-F6C3-4C0E-9FB4-3159F99F753E}" dt="2022-10-03T22:35:08.904" v="3085" actId="478"/>
          <ac:spMkLst>
            <pc:docMk/>
            <pc:sldMk cId="773087156" sldId="774"/>
            <ac:spMk id="64" creationId="{D27D23F8-A76B-49C3-9E23-B72044FD9F68}"/>
          </ac:spMkLst>
        </pc:spChg>
        <pc:spChg chg="del">
          <ac:chgData name="NUSRET TAS" userId="257c181775a523eb" providerId="LiveId" clId="{1611586B-F6C3-4C0E-9FB4-3159F99F753E}" dt="2022-10-03T22:35:01.968" v="3083" actId="478"/>
          <ac:spMkLst>
            <pc:docMk/>
            <pc:sldMk cId="773087156" sldId="774"/>
            <ac:spMk id="65" creationId="{26E53C68-140C-4C82-A845-51B53C06E6A2}"/>
          </ac:spMkLst>
        </pc:spChg>
        <pc:spChg chg="mod">
          <ac:chgData name="NUSRET TAS" userId="257c181775a523eb" providerId="LiveId" clId="{1611586B-F6C3-4C0E-9FB4-3159F99F753E}" dt="2022-10-03T22:39:08.756" v="3130" actId="207"/>
          <ac:spMkLst>
            <pc:docMk/>
            <pc:sldMk cId="773087156" sldId="774"/>
            <ac:spMk id="67" creationId="{ABDE56DD-E078-40FF-ABCF-7E2B091A4889}"/>
          </ac:spMkLst>
        </pc:spChg>
        <pc:spChg chg="mod">
          <ac:chgData name="NUSRET TAS" userId="257c181775a523eb" providerId="LiveId" clId="{1611586B-F6C3-4C0E-9FB4-3159F99F753E}" dt="2022-10-03T22:34:01.166" v="3063" actId="1076"/>
          <ac:spMkLst>
            <pc:docMk/>
            <pc:sldMk cId="773087156" sldId="774"/>
            <ac:spMk id="71" creationId="{DCB7FA00-0B79-4039-B329-E428F7F1AF44}"/>
          </ac:spMkLst>
        </pc:spChg>
        <pc:spChg chg="mod">
          <ac:chgData name="NUSRET TAS" userId="257c181775a523eb" providerId="LiveId" clId="{1611586B-F6C3-4C0E-9FB4-3159F99F753E}" dt="2022-10-03T22:37:49.613" v="3121" actId="1076"/>
          <ac:spMkLst>
            <pc:docMk/>
            <pc:sldMk cId="773087156" sldId="774"/>
            <ac:spMk id="72" creationId="{8B5AF4A5-0F42-45BD-B136-794AAD75C927}"/>
          </ac:spMkLst>
        </pc:spChg>
        <pc:picChg chg="add mod">
          <ac:chgData name="NUSRET TAS" userId="257c181775a523eb" providerId="LiveId" clId="{1611586B-F6C3-4C0E-9FB4-3159F99F753E}" dt="2022-10-03T22:59:49.849" v="3360" actId="1076"/>
          <ac:picMkLst>
            <pc:docMk/>
            <pc:sldMk cId="773087156" sldId="774"/>
            <ac:picMk id="7" creationId="{299E1B66-68F3-42E4-B8B2-509879D6AC31}"/>
          </ac:picMkLst>
        </pc:picChg>
        <pc:picChg chg="mod">
          <ac:chgData name="NUSRET TAS" userId="257c181775a523eb" providerId="LiveId" clId="{1611586B-F6C3-4C0E-9FB4-3159F99F753E}" dt="2022-10-03T22:33:14.682" v="3049" actId="1036"/>
          <ac:picMkLst>
            <pc:docMk/>
            <pc:sldMk cId="773087156" sldId="774"/>
            <ac:picMk id="39" creationId="{AC50C995-74C4-4776-9C57-A0F43F521CBC}"/>
          </ac:picMkLst>
        </pc:picChg>
        <pc:picChg chg="del">
          <ac:chgData name="NUSRET TAS" userId="257c181775a523eb" providerId="LiveId" clId="{1611586B-F6C3-4C0E-9FB4-3159F99F753E}" dt="2022-10-03T22:35:30.642" v="3099" actId="478"/>
          <ac:picMkLst>
            <pc:docMk/>
            <pc:sldMk cId="773087156" sldId="774"/>
            <ac:picMk id="52" creationId="{867C8615-8BDC-42A7-A311-96594FEC1966}"/>
          </ac:picMkLst>
        </pc:picChg>
        <pc:picChg chg="del mod">
          <ac:chgData name="NUSRET TAS" userId="257c181775a523eb" providerId="LiveId" clId="{1611586B-F6C3-4C0E-9FB4-3159F99F753E}" dt="2022-10-03T22:58:44.741" v="3352" actId="478"/>
          <ac:picMkLst>
            <pc:docMk/>
            <pc:sldMk cId="773087156" sldId="774"/>
            <ac:picMk id="53" creationId="{FD5BE428-97B6-420F-8DD0-F4313CB5CC12}"/>
          </ac:picMkLst>
        </pc:picChg>
        <pc:picChg chg="add mod">
          <ac:chgData name="NUSRET TAS" userId="257c181775a523eb" providerId="LiveId" clId="{1611586B-F6C3-4C0E-9FB4-3159F99F753E}" dt="2022-10-03T22:59:55.561" v="3362" actId="1076"/>
          <ac:picMkLst>
            <pc:docMk/>
            <pc:sldMk cId="773087156" sldId="774"/>
            <ac:picMk id="54" creationId="{5A67794B-3349-464D-ACDA-2A323B8A8B3E}"/>
          </ac:picMkLst>
        </pc:picChg>
        <pc:picChg chg="del">
          <ac:chgData name="NUSRET TAS" userId="257c181775a523eb" providerId="LiveId" clId="{1611586B-F6C3-4C0E-9FB4-3159F99F753E}" dt="2022-10-03T22:58:07.851" v="3347" actId="478"/>
          <ac:picMkLst>
            <pc:docMk/>
            <pc:sldMk cId="773087156" sldId="774"/>
            <ac:picMk id="55" creationId="{12BA6A16-3EC2-477F-BB4A-67700082A60B}"/>
          </ac:picMkLst>
        </pc:picChg>
        <pc:picChg chg="del mod">
          <ac:chgData name="NUSRET TAS" userId="257c181775a523eb" providerId="LiveId" clId="{1611586B-F6C3-4C0E-9FB4-3159F99F753E}" dt="2022-10-03T22:58:43.813" v="3351" actId="478"/>
          <ac:picMkLst>
            <pc:docMk/>
            <pc:sldMk cId="773087156" sldId="774"/>
            <ac:picMk id="59" creationId="{EF34E00D-4A23-49DD-A538-AAE9068DF5CA}"/>
          </ac:picMkLst>
        </pc:picChg>
        <pc:picChg chg="add mod">
          <ac:chgData name="NUSRET TAS" userId="257c181775a523eb" providerId="LiveId" clId="{1611586B-F6C3-4C0E-9FB4-3159F99F753E}" dt="2022-10-03T23:00:02.124" v="3364" actId="1076"/>
          <ac:picMkLst>
            <pc:docMk/>
            <pc:sldMk cId="773087156" sldId="774"/>
            <ac:picMk id="60" creationId="{73D2A319-B8D2-4C61-9595-951DEEE0FCA6}"/>
          </ac:picMkLst>
        </pc:picChg>
        <pc:cxnChg chg="mod ord">
          <ac:chgData name="NUSRET TAS" userId="257c181775a523eb" providerId="LiveId" clId="{1611586B-F6C3-4C0E-9FB4-3159F99F753E}" dt="2022-10-03T22:58:50.577" v="3354" actId="166"/>
          <ac:cxnSpMkLst>
            <pc:docMk/>
            <pc:sldMk cId="773087156" sldId="774"/>
            <ac:cxnSpMk id="6" creationId="{3391ACDD-346F-4B97-AEFD-EFDBD64E5D4F}"/>
          </ac:cxnSpMkLst>
        </pc:cxnChg>
        <pc:cxnChg chg="mod">
          <ac:chgData name="NUSRET TAS" userId="257c181775a523eb" providerId="LiveId" clId="{1611586B-F6C3-4C0E-9FB4-3159F99F753E}" dt="2022-10-03T22:37:58.080" v="3123" actId="1076"/>
          <ac:cxnSpMkLst>
            <pc:docMk/>
            <pc:sldMk cId="773087156" sldId="774"/>
            <ac:cxnSpMk id="20" creationId="{C1EF661A-FD5E-40DE-9AA5-5554CF588ACD}"/>
          </ac:cxnSpMkLst>
        </pc:cxnChg>
        <pc:cxnChg chg="del mod">
          <ac:chgData name="NUSRET TAS" userId="257c181775a523eb" providerId="LiveId" clId="{1611586B-F6C3-4C0E-9FB4-3159F99F753E}" dt="2022-10-03T22:33:27.412" v="3053" actId="478"/>
          <ac:cxnSpMkLst>
            <pc:docMk/>
            <pc:sldMk cId="773087156" sldId="774"/>
            <ac:cxnSpMk id="46" creationId="{82BD6BB9-1826-467E-A540-F1C27F58195A}"/>
          </ac:cxnSpMkLst>
        </pc:cxnChg>
        <pc:cxnChg chg="del mod">
          <ac:chgData name="NUSRET TAS" userId="257c181775a523eb" providerId="LiveId" clId="{1611586B-F6C3-4C0E-9FB4-3159F99F753E}" dt="2022-10-03T22:58:46.199" v="3353" actId="478"/>
          <ac:cxnSpMkLst>
            <pc:docMk/>
            <pc:sldMk cId="773087156" sldId="774"/>
            <ac:cxnSpMk id="51" creationId="{363D5BD2-35DF-40CC-9F23-ECF3A6D2CE29}"/>
          </ac:cxnSpMkLst>
        </pc:cxnChg>
        <pc:cxnChg chg="add del mod">
          <ac:chgData name="NUSRET TAS" userId="257c181775a523eb" providerId="LiveId" clId="{1611586B-F6C3-4C0E-9FB4-3159F99F753E}" dt="2022-10-03T22:36:33.228" v="3110" actId="478"/>
          <ac:cxnSpMkLst>
            <pc:docMk/>
            <pc:sldMk cId="773087156" sldId="774"/>
            <ac:cxnSpMk id="66" creationId="{5D6FC1DA-AC89-4433-97B5-14CD80865AAA}"/>
          </ac:cxnSpMkLst>
        </pc:cxnChg>
        <pc:cxnChg chg="add del mod">
          <ac:chgData name="NUSRET TAS" userId="257c181775a523eb" providerId="LiveId" clId="{1611586B-F6C3-4C0E-9FB4-3159F99F753E}" dt="2022-10-03T22:36:33.228" v="3110" actId="478"/>
          <ac:cxnSpMkLst>
            <pc:docMk/>
            <pc:sldMk cId="773087156" sldId="774"/>
            <ac:cxnSpMk id="68" creationId="{BB4282F2-68C0-4BFD-BEF4-7AA71F0FAB12}"/>
          </ac:cxnSpMkLst>
        </pc:cxnChg>
        <pc:cxnChg chg="add del mod">
          <ac:chgData name="NUSRET TAS" userId="257c181775a523eb" providerId="LiveId" clId="{1611586B-F6C3-4C0E-9FB4-3159F99F753E}" dt="2022-10-03T22:36:33.228" v="3110" actId="478"/>
          <ac:cxnSpMkLst>
            <pc:docMk/>
            <pc:sldMk cId="773087156" sldId="774"/>
            <ac:cxnSpMk id="69" creationId="{41C014DF-4C54-4D32-AF86-CB79BC0D500A}"/>
          </ac:cxnSpMkLst>
        </pc:cxnChg>
        <pc:cxnChg chg="mod">
          <ac:chgData name="NUSRET TAS" userId="257c181775a523eb" providerId="LiveId" clId="{1611586B-F6C3-4C0E-9FB4-3159F99F753E}" dt="2022-10-03T22:34:01.166" v="3063" actId="1076"/>
          <ac:cxnSpMkLst>
            <pc:docMk/>
            <pc:sldMk cId="773087156" sldId="774"/>
            <ac:cxnSpMk id="73" creationId="{DA42208A-9BD6-492A-BD0D-4F599B1B18DA}"/>
          </ac:cxnSpMkLst>
        </pc:cxnChg>
        <pc:cxnChg chg="add mod">
          <ac:chgData name="NUSRET TAS" userId="257c181775a523eb" providerId="LiveId" clId="{1611586B-F6C3-4C0E-9FB4-3159F99F753E}" dt="2022-10-03T23:03:05.950" v="3372" actId="14100"/>
          <ac:cxnSpMkLst>
            <pc:docMk/>
            <pc:sldMk cId="773087156" sldId="774"/>
            <ac:cxnSpMk id="74" creationId="{70F7EB46-D5E8-420F-BEB6-588121F25605}"/>
          </ac:cxnSpMkLst>
        </pc:cxnChg>
        <pc:cxnChg chg="mod">
          <ac:chgData name="NUSRET TAS" userId="257c181775a523eb" providerId="LiveId" clId="{1611586B-F6C3-4C0E-9FB4-3159F99F753E}" dt="2022-10-03T22:37:49.613" v="3121" actId="1076"/>
          <ac:cxnSpMkLst>
            <pc:docMk/>
            <pc:sldMk cId="773087156" sldId="774"/>
            <ac:cxnSpMk id="75" creationId="{69D903E9-8F2E-4A11-AA57-70F1CC3BD638}"/>
          </ac:cxnSpMkLst>
        </pc:cxnChg>
        <pc:cxnChg chg="add mod">
          <ac:chgData name="NUSRET TAS" userId="257c181775a523eb" providerId="LiveId" clId="{1611586B-F6C3-4C0E-9FB4-3159F99F753E}" dt="2022-10-03T23:03:14.447" v="3373" actId="14100"/>
          <ac:cxnSpMkLst>
            <pc:docMk/>
            <pc:sldMk cId="773087156" sldId="774"/>
            <ac:cxnSpMk id="76" creationId="{014A86EA-985A-47D2-B2E9-0D2D8E868DA2}"/>
          </ac:cxnSpMkLst>
        </pc:cxnChg>
      </pc:sldChg>
      <pc:sldChg chg="addSp modSp mod modAnim">
        <pc:chgData name="NUSRET TAS" userId="257c181775a523eb" providerId="LiveId" clId="{1611586B-F6C3-4C0E-9FB4-3159F99F753E}" dt="2022-10-03T21:22:34.034" v="2346" actId="1076"/>
        <pc:sldMkLst>
          <pc:docMk/>
          <pc:sldMk cId="589009209" sldId="779"/>
        </pc:sldMkLst>
        <pc:spChg chg="mod">
          <ac:chgData name="NUSRET TAS" userId="257c181775a523eb" providerId="LiveId" clId="{1611586B-F6C3-4C0E-9FB4-3159F99F753E}" dt="2022-10-03T21:22:18.049" v="2344" actId="1076"/>
          <ac:spMkLst>
            <pc:docMk/>
            <pc:sldMk cId="589009209" sldId="779"/>
            <ac:spMk id="3" creationId="{AC5206B0-176C-488B-9753-417DBE318126}"/>
          </ac:spMkLst>
        </pc:spChg>
        <pc:spChg chg="add mod">
          <ac:chgData name="NUSRET TAS" userId="257c181775a523eb" providerId="LiveId" clId="{1611586B-F6C3-4C0E-9FB4-3159F99F753E}" dt="2022-10-03T21:21:40.886" v="2323" actId="20577"/>
          <ac:spMkLst>
            <pc:docMk/>
            <pc:sldMk cId="589009209" sldId="779"/>
            <ac:spMk id="15" creationId="{6AEC8BA9-7C4E-4251-9124-E791BDBBC6D8}"/>
          </ac:spMkLst>
        </pc:spChg>
        <pc:picChg chg="mod">
          <ac:chgData name="NUSRET TAS" userId="257c181775a523eb" providerId="LiveId" clId="{1611586B-F6C3-4C0E-9FB4-3159F99F753E}" dt="2022-10-03T21:22:26.322" v="2345" actId="1076"/>
          <ac:picMkLst>
            <pc:docMk/>
            <pc:sldMk cId="589009209" sldId="779"/>
            <ac:picMk id="7" creationId="{847BD15D-B0F6-4A3B-ABFA-8C9069D18DB0}"/>
          </ac:picMkLst>
        </pc:picChg>
        <pc:picChg chg="mod">
          <ac:chgData name="NUSRET TAS" userId="257c181775a523eb" providerId="LiveId" clId="{1611586B-F6C3-4C0E-9FB4-3159F99F753E}" dt="2022-10-03T21:22:34.034" v="2346" actId="1076"/>
          <ac:picMkLst>
            <pc:docMk/>
            <pc:sldMk cId="589009209" sldId="779"/>
            <ac:picMk id="10" creationId="{62607D9D-1646-40FF-9CB1-CD909D6DBA2A}"/>
          </ac:picMkLst>
        </pc:picChg>
        <pc:picChg chg="mod">
          <ac:chgData name="NUSRET TAS" userId="257c181775a523eb" providerId="LiveId" clId="{1611586B-F6C3-4C0E-9FB4-3159F99F753E}" dt="2022-10-03T21:21:57.369" v="2324" actId="1076"/>
          <ac:picMkLst>
            <pc:docMk/>
            <pc:sldMk cId="589009209" sldId="779"/>
            <ac:picMk id="2050" creationId="{35BF2A20-E72E-4CFD-A1EB-72542D0384DE}"/>
          </ac:picMkLst>
        </pc:picChg>
      </pc:sldChg>
      <pc:sldChg chg="modSp mod">
        <pc:chgData name="NUSRET TAS" userId="257c181775a523eb" providerId="LiveId" clId="{1611586B-F6C3-4C0E-9FB4-3159F99F753E}" dt="2022-10-03T21:04:37.725" v="1807" actId="207"/>
        <pc:sldMkLst>
          <pc:docMk/>
          <pc:sldMk cId="618331954" sldId="784"/>
        </pc:sldMkLst>
        <pc:spChg chg="mod">
          <ac:chgData name="NUSRET TAS" userId="257c181775a523eb" providerId="LiveId" clId="{1611586B-F6C3-4C0E-9FB4-3159F99F753E}" dt="2022-10-03T05:26:34.542" v="1006" actId="20577"/>
          <ac:spMkLst>
            <pc:docMk/>
            <pc:sldMk cId="618331954" sldId="784"/>
            <ac:spMk id="2" creationId="{4F03FCBC-DA1C-E24F-8C56-8CF1E3FED179}"/>
          </ac:spMkLst>
        </pc:spChg>
        <pc:spChg chg="mod">
          <ac:chgData name="NUSRET TAS" userId="257c181775a523eb" providerId="LiveId" clId="{1611586B-F6C3-4C0E-9FB4-3159F99F753E}" dt="2022-10-03T21:04:37.725" v="1807" actId="207"/>
          <ac:spMkLst>
            <pc:docMk/>
            <pc:sldMk cId="618331954" sldId="784"/>
            <ac:spMk id="5" creationId="{C1BC385E-BA5F-4880-A78E-47CD38496FD1}"/>
          </ac:spMkLst>
        </pc:spChg>
        <pc:spChg chg="mod">
          <ac:chgData name="NUSRET TAS" userId="257c181775a523eb" providerId="LiveId" clId="{1611586B-F6C3-4C0E-9FB4-3159F99F753E}" dt="2022-10-03T21:04:21.410" v="1801" actId="207"/>
          <ac:spMkLst>
            <pc:docMk/>
            <pc:sldMk cId="618331954" sldId="784"/>
            <ac:spMk id="24" creationId="{1C3AF91A-240D-4FE9-9407-514A19978426}"/>
          </ac:spMkLst>
        </pc:spChg>
        <pc:spChg chg="mod">
          <ac:chgData name="NUSRET TAS" userId="257c181775a523eb" providerId="LiveId" clId="{1611586B-F6C3-4C0E-9FB4-3159F99F753E}" dt="2022-10-03T21:04:27.025" v="1803" actId="207"/>
          <ac:spMkLst>
            <pc:docMk/>
            <pc:sldMk cId="618331954" sldId="784"/>
            <ac:spMk id="26" creationId="{EAD579D4-56DC-4676-BD60-36AF2A18C7D6}"/>
          </ac:spMkLst>
        </pc:spChg>
        <pc:spChg chg="mod">
          <ac:chgData name="NUSRET TAS" userId="257c181775a523eb" providerId="LiveId" clId="{1611586B-F6C3-4C0E-9FB4-3159F99F753E}" dt="2022-10-03T21:04:32.323" v="1805" actId="207"/>
          <ac:spMkLst>
            <pc:docMk/>
            <pc:sldMk cId="618331954" sldId="784"/>
            <ac:spMk id="27" creationId="{E8E47621-00D3-46E0-9C06-7C5B24052AE2}"/>
          </ac:spMkLst>
        </pc:spChg>
      </pc:sldChg>
      <pc:sldChg chg="modSp">
        <pc:chgData name="NUSRET TAS" userId="257c181775a523eb" providerId="LiveId" clId="{1611586B-F6C3-4C0E-9FB4-3159F99F753E}" dt="2022-10-03T07:19:36.693" v="1128" actId="207"/>
        <pc:sldMkLst>
          <pc:docMk/>
          <pc:sldMk cId="2323657853" sldId="785"/>
        </pc:sldMkLst>
        <pc:spChg chg="mod">
          <ac:chgData name="NUSRET TAS" userId="257c181775a523eb" providerId="LiveId" clId="{1611586B-F6C3-4C0E-9FB4-3159F99F753E}" dt="2022-10-03T07:19:36.693" v="1128" actId="207"/>
          <ac:spMkLst>
            <pc:docMk/>
            <pc:sldMk cId="2323657853" sldId="785"/>
            <ac:spMk id="3" creationId="{4394AAD0-8D97-4749-8111-B2DEB7E56817}"/>
          </ac:spMkLst>
        </pc:spChg>
      </pc:sldChg>
      <pc:sldChg chg="modSp mod">
        <pc:chgData name="NUSRET TAS" userId="257c181775a523eb" providerId="LiveId" clId="{1611586B-F6C3-4C0E-9FB4-3159F99F753E}" dt="2022-10-03T21:06:05.469" v="1829" actId="20577"/>
        <pc:sldMkLst>
          <pc:docMk/>
          <pc:sldMk cId="1566261386" sldId="1352"/>
        </pc:sldMkLst>
        <pc:spChg chg="mod">
          <ac:chgData name="NUSRET TAS" userId="257c181775a523eb" providerId="LiveId" clId="{1611586B-F6C3-4C0E-9FB4-3159F99F753E}" dt="2022-10-03T21:06:05.469" v="1829" actId="20577"/>
          <ac:spMkLst>
            <pc:docMk/>
            <pc:sldMk cId="1566261386" sldId="1352"/>
            <ac:spMk id="2" creationId="{00000000-0000-0000-0000-000000000000}"/>
          </ac:spMkLst>
        </pc:spChg>
        <pc:spChg chg="mod">
          <ac:chgData name="NUSRET TAS" userId="257c181775a523eb" providerId="LiveId" clId="{1611586B-F6C3-4C0E-9FB4-3159F99F753E}" dt="2022-10-03T05:03:42.352" v="0" actId="1076"/>
          <ac:spMkLst>
            <pc:docMk/>
            <pc:sldMk cId="1566261386" sldId="1352"/>
            <ac:spMk id="4" creationId="{2E95BE49-D5B5-6345-A235-211F5413DB85}"/>
          </ac:spMkLst>
        </pc:spChg>
      </pc:sldChg>
      <pc:sldChg chg="modSp mod ord">
        <pc:chgData name="NUSRET TAS" userId="257c181775a523eb" providerId="LiveId" clId="{1611586B-F6C3-4C0E-9FB4-3159F99F753E}" dt="2022-10-03T22:26:09.100" v="2574" actId="20577"/>
        <pc:sldMkLst>
          <pc:docMk/>
          <pc:sldMk cId="2286476004" sldId="1699"/>
        </pc:sldMkLst>
        <pc:spChg chg="mod">
          <ac:chgData name="NUSRET TAS" userId="257c181775a523eb" providerId="LiveId" clId="{1611586B-F6C3-4C0E-9FB4-3159F99F753E}" dt="2022-10-03T05:25:49.309" v="977" actId="20577"/>
          <ac:spMkLst>
            <pc:docMk/>
            <pc:sldMk cId="2286476004" sldId="1699"/>
            <ac:spMk id="2" creationId="{D3430BA2-C4BD-4ED1-87B9-FFD38A06657B}"/>
          </ac:spMkLst>
        </pc:spChg>
        <pc:spChg chg="mod">
          <ac:chgData name="NUSRET TAS" userId="257c181775a523eb" providerId="LiveId" clId="{1611586B-F6C3-4C0E-9FB4-3159F99F753E}" dt="2022-10-03T22:26:09.100" v="2574" actId="20577"/>
          <ac:spMkLst>
            <pc:docMk/>
            <pc:sldMk cId="2286476004" sldId="1699"/>
            <ac:spMk id="3" creationId="{2049D106-FE6B-4C44-BDFE-3A643976296D}"/>
          </ac:spMkLst>
        </pc:spChg>
      </pc:sldChg>
      <pc:sldChg chg="modSp mod modAnim">
        <pc:chgData name="NUSRET TAS" userId="257c181775a523eb" providerId="LiveId" clId="{1611586B-F6C3-4C0E-9FB4-3159F99F753E}" dt="2022-10-03T07:23:28.373" v="1598"/>
        <pc:sldMkLst>
          <pc:docMk/>
          <pc:sldMk cId="3181291832" sldId="1700"/>
        </pc:sldMkLst>
        <pc:spChg chg="mod">
          <ac:chgData name="NUSRET TAS" userId="257c181775a523eb" providerId="LiveId" clId="{1611586B-F6C3-4C0E-9FB4-3159F99F753E}" dt="2022-10-03T07:23:22.120" v="1597" actId="20577"/>
          <ac:spMkLst>
            <pc:docMk/>
            <pc:sldMk cId="3181291832" sldId="1700"/>
            <ac:spMk id="3" creationId="{7D5FC684-B684-494D-8657-9F609E1181D4}"/>
          </ac:spMkLst>
        </pc:spChg>
      </pc:sldChg>
      <pc:sldChg chg="addSp modSp modAnim">
        <pc:chgData name="NUSRET TAS" userId="257c181775a523eb" providerId="LiveId" clId="{1611586B-F6C3-4C0E-9FB4-3159F99F753E}" dt="2022-10-03T21:20:47.287" v="2256" actId="20577"/>
        <pc:sldMkLst>
          <pc:docMk/>
          <pc:sldMk cId="3109891919" sldId="1702"/>
        </pc:sldMkLst>
        <pc:spChg chg="add mod">
          <ac:chgData name="NUSRET TAS" userId="257c181775a523eb" providerId="LiveId" clId="{1611586B-F6C3-4C0E-9FB4-3159F99F753E}" dt="2022-10-03T21:20:47.287" v="2256" actId="20577"/>
          <ac:spMkLst>
            <pc:docMk/>
            <pc:sldMk cId="3109891919" sldId="1702"/>
            <ac:spMk id="26" creationId="{614C14DA-8BCD-44C6-8DE7-E29E58E3B212}"/>
          </ac:spMkLst>
        </pc:spChg>
      </pc:sldChg>
      <pc:sldChg chg="modNotesTx">
        <pc:chgData name="NUSRET TAS" userId="257c181775a523eb" providerId="LiveId" clId="{1611586B-F6C3-4C0E-9FB4-3159F99F753E}" dt="2022-10-04T00:40:01.896" v="3808" actId="20577"/>
        <pc:sldMkLst>
          <pc:docMk/>
          <pc:sldMk cId="2735060784" sldId="1705"/>
        </pc:sldMkLst>
      </pc:sldChg>
      <pc:sldChg chg="del">
        <pc:chgData name="NUSRET TAS" userId="257c181775a523eb" providerId="LiveId" clId="{1611586B-F6C3-4C0E-9FB4-3159F99F753E}" dt="2022-10-03T05:03:46.854" v="1" actId="47"/>
        <pc:sldMkLst>
          <pc:docMk/>
          <pc:sldMk cId="2152400437" sldId="1706"/>
        </pc:sldMkLst>
      </pc:sldChg>
      <pc:sldChg chg="addSp delSp modSp add mod modAnim">
        <pc:chgData name="NUSRET TAS" userId="257c181775a523eb" providerId="LiveId" clId="{1611586B-F6C3-4C0E-9FB4-3159F99F753E}" dt="2022-10-03T21:19:39.998" v="2212" actId="1076"/>
        <pc:sldMkLst>
          <pc:docMk/>
          <pc:sldMk cId="3191392760" sldId="1712"/>
        </pc:sldMkLst>
        <pc:spChg chg="mod">
          <ac:chgData name="NUSRET TAS" userId="257c181775a523eb" providerId="LiveId" clId="{1611586B-F6C3-4C0E-9FB4-3159F99F753E}" dt="2022-10-03T05:04:00.404" v="6" actId="20577"/>
          <ac:spMkLst>
            <pc:docMk/>
            <pc:sldMk cId="3191392760" sldId="1712"/>
            <ac:spMk id="2" creationId="{DADF3DBD-6666-764F-83D8-5EFADE9A5F16}"/>
          </ac:spMkLst>
        </pc:spChg>
        <pc:spChg chg="mod">
          <ac:chgData name="NUSRET TAS" userId="257c181775a523eb" providerId="LiveId" clId="{1611586B-F6C3-4C0E-9FB4-3159F99F753E}" dt="2022-10-03T05:09:56.794" v="226" actId="1076"/>
          <ac:spMkLst>
            <pc:docMk/>
            <pc:sldMk cId="3191392760" sldId="1712"/>
            <ac:spMk id="4" creationId="{6A896E6C-9B3D-D64A-9833-DE7C752446FC}"/>
          </ac:spMkLst>
        </pc:spChg>
        <pc:spChg chg="mod">
          <ac:chgData name="NUSRET TAS" userId="257c181775a523eb" providerId="LiveId" clId="{1611586B-F6C3-4C0E-9FB4-3159F99F753E}" dt="2022-10-03T05:11:01.929" v="242" actId="208"/>
          <ac:spMkLst>
            <pc:docMk/>
            <pc:sldMk cId="3191392760" sldId="1712"/>
            <ac:spMk id="8" creationId="{3ACACD3B-F0FD-3F4E-BFBF-8553C7704172}"/>
          </ac:spMkLst>
        </pc:spChg>
        <pc:spChg chg="del">
          <ac:chgData name="NUSRET TAS" userId="257c181775a523eb" providerId="LiveId" clId="{1611586B-F6C3-4C0E-9FB4-3159F99F753E}" dt="2022-10-03T05:07:02.818" v="12" actId="478"/>
          <ac:spMkLst>
            <pc:docMk/>
            <pc:sldMk cId="3191392760" sldId="1712"/>
            <ac:spMk id="12" creationId="{E2B60DA1-2681-5343-8F22-7B1E07658BF5}"/>
          </ac:spMkLst>
        </pc:spChg>
        <pc:spChg chg="add del">
          <ac:chgData name="NUSRET TAS" userId="257c181775a523eb" providerId="LiveId" clId="{1611586B-F6C3-4C0E-9FB4-3159F99F753E}" dt="2022-10-03T21:17:31.868" v="2150" actId="22"/>
          <ac:spMkLst>
            <pc:docMk/>
            <pc:sldMk cId="3191392760" sldId="1712"/>
            <ac:spMk id="18" creationId="{D706E36E-E205-4DA0-8DB0-6050956C43FD}"/>
          </ac:spMkLst>
        </pc:spChg>
        <pc:spChg chg="mod">
          <ac:chgData name="NUSRET TAS" userId="257c181775a523eb" providerId="LiveId" clId="{1611586B-F6C3-4C0E-9FB4-3159F99F753E}" dt="2022-10-03T05:10:51.798" v="241" actId="1076"/>
          <ac:spMkLst>
            <pc:docMk/>
            <pc:sldMk cId="3191392760" sldId="1712"/>
            <ac:spMk id="19" creationId="{202DF97F-4C34-804A-A066-C6E71C16875E}"/>
          </ac:spMkLst>
        </pc:spChg>
        <pc:spChg chg="mod">
          <ac:chgData name="NUSRET TAS" userId="257c181775a523eb" providerId="LiveId" clId="{1611586B-F6C3-4C0E-9FB4-3159F99F753E}" dt="2022-10-03T05:11:01.929" v="242" actId="208"/>
          <ac:spMkLst>
            <pc:docMk/>
            <pc:sldMk cId="3191392760" sldId="1712"/>
            <ac:spMk id="21" creationId="{48A91662-8ADF-E945-9EB2-3E67231286F0}"/>
          </ac:spMkLst>
        </pc:spChg>
        <pc:spChg chg="add mod">
          <ac:chgData name="NUSRET TAS" userId="257c181775a523eb" providerId="LiveId" clId="{1611586B-F6C3-4C0E-9FB4-3159F99F753E}" dt="2022-10-03T05:09:56.794" v="226" actId="1076"/>
          <ac:spMkLst>
            <pc:docMk/>
            <pc:sldMk cId="3191392760" sldId="1712"/>
            <ac:spMk id="23" creationId="{7D9B4E5D-C95D-4E6C-8A5D-E09556E33E40}"/>
          </ac:spMkLst>
        </pc:spChg>
        <pc:spChg chg="add mod">
          <ac:chgData name="NUSRET TAS" userId="257c181775a523eb" providerId="LiveId" clId="{1611586B-F6C3-4C0E-9FB4-3159F99F753E}" dt="2022-10-03T21:19:39.998" v="2212" actId="1076"/>
          <ac:spMkLst>
            <pc:docMk/>
            <pc:sldMk cId="3191392760" sldId="1712"/>
            <ac:spMk id="24" creationId="{8CE2EF1A-26CE-4B1E-82A2-590B4FDB972F}"/>
          </ac:spMkLst>
        </pc:spChg>
        <pc:spChg chg="mod">
          <ac:chgData name="NUSRET TAS" userId="257c181775a523eb" providerId="LiveId" clId="{1611586B-F6C3-4C0E-9FB4-3159F99F753E}" dt="2022-10-03T05:09:56.794" v="226" actId="1076"/>
          <ac:spMkLst>
            <pc:docMk/>
            <pc:sldMk cId="3191392760" sldId="1712"/>
            <ac:spMk id="26" creationId="{5034B9E5-46F4-5A4A-BDFA-941483AEE961}"/>
          </ac:spMkLst>
        </pc:spChg>
        <pc:spChg chg="del">
          <ac:chgData name="NUSRET TAS" userId="257c181775a523eb" providerId="LiveId" clId="{1611586B-F6C3-4C0E-9FB4-3159F99F753E}" dt="2022-10-03T05:08:27.685" v="214" actId="478"/>
          <ac:spMkLst>
            <pc:docMk/>
            <pc:sldMk cId="3191392760" sldId="1712"/>
            <ac:spMk id="27" creationId="{14559D9C-672F-3942-8584-57068222B1CF}"/>
          </ac:spMkLst>
        </pc:spChg>
        <pc:spChg chg="mod">
          <ac:chgData name="NUSRET TAS" userId="257c181775a523eb" providerId="LiveId" clId="{1611586B-F6C3-4C0E-9FB4-3159F99F753E}" dt="2022-10-03T05:11:01.929" v="242" actId="208"/>
          <ac:spMkLst>
            <pc:docMk/>
            <pc:sldMk cId="3191392760" sldId="1712"/>
            <ac:spMk id="29" creationId="{609E0CA8-1BB5-054A-8906-74F7FE621696}"/>
          </ac:spMkLst>
        </pc:spChg>
        <pc:spChg chg="mod">
          <ac:chgData name="NUSRET TAS" userId="257c181775a523eb" providerId="LiveId" clId="{1611586B-F6C3-4C0E-9FB4-3159F99F753E}" dt="2022-10-03T05:09:56.794" v="226" actId="1076"/>
          <ac:spMkLst>
            <pc:docMk/>
            <pc:sldMk cId="3191392760" sldId="1712"/>
            <ac:spMk id="31" creationId="{F3D58029-C6C0-E842-B5E3-C4BAA2C833DA}"/>
          </ac:spMkLst>
        </pc:spChg>
        <pc:picChg chg="del">
          <ac:chgData name="NUSRET TAS" userId="257c181775a523eb" providerId="LiveId" clId="{1611586B-F6C3-4C0E-9FB4-3159F99F753E}" dt="2022-10-03T05:07:25.410" v="55" actId="478"/>
          <ac:picMkLst>
            <pc:docMk/>
            <pc:sldMk cId="3191392760" sldId="1712"/>
            <ac:picMk id="9" creationId="{6125EADE-F15E-4449-A426-E1C87A95636D}"/>
          </ac:picMkLst>
        </pc:picChg>
        <pc:picChg chg="del">
          <ac:chgData name="NUSRET TAS" userId="257c181775a523eb" providerId="LiveId" clId="{1611586B-F6C3-4C0E-9FB4-3159F99F753E}" dt="2022-10-03T05:07:24.599" v="54" actId="478"/>
          <ac:picMkLst>
            <pc:docMk/>
            <pc:sldMk cId="3191392760" sldId="1712"/>
            <ac:picMk id="10" creationId="{FF47A227-9E8B-C94B-A62C-B871B2A8A223}"/>
          </ac:picMkLst>
        </pc:picChg>
        <pc:picChg chg="del">
          <ac:chgData name="NUSRET TAS" userId="257c181775a523eb" providerId="LiveId" clId="{1611586B-F6C3-4C0E-9FB4-3159F99F753E}" dt="2022-10-03T05:07:20.953" v="53" actId="478"/>
          <ac:picMkLst>
            <pc:docMk/>
            <pc:sldMk cId="3191392760" sldId="1712"/>
            <ac:picMk id="11" creationId="{A78808ED-F05C-D64D-A116-0457F1F34A64}"/>
          </ac:picMkLst>
        </pc:picChg>
        <pc:cxnChg chg="mod">
          <ac:chgData name="NUSRET TAS" userId="257c181775a523eb" providerId="LiveId" clId="{1611586B-F6C3-4C0E-9FB4-3159F99F753E}" dt="2022-10-03T05:09:56.794" v="226" actId="1076"/>
          <ac:cxnSpMkLst>
            <pc:docMk/>
            <pc:sldMk cId="3191392760" sldId="1712"/>
            <ac:cxnSpMk id="7" creationId="{A86CB72F-A170-864C-87BC-1313D6685559}"/>
          </ac:cxnSpMkLst>
        </pc:cxnChg>
        <pc:cxnChg chg="mod">
          <ac:chgData name="NUSRET TAS" userId="257c181775a523eb" providerId="LiveId" clId="{1611586B-F6C3-4C0E-9FB4-3159F99F753E}" dt="2022-10-03T05:09:56.794" v="226" actId="1076"/>
          <ac:cxnSpMkLst>
            <pc:docMk/>
            <pc:sldMk cId="3191392760" sldId="1712"/>
            <ac:cxnSpMk id="20" creationId="{F5820EFF-6D3B-7744-BC11-5B0D08445920}"/>
          </ac:cxnSpMkLst>
        </pc:cxnChg>
        <pc:cxnChg chg="add mod">
          <ac:chgData name="NUSRET TAS" userId="257c181775a523eb" providerId="LiveId" clId="{1611586B-F6C3-4C0E-9FB4-3159F99F753E}" dt="2022-10-03T05:09:56.794" v="226" actId="1076"/>
          <ac:cxnSpMkLst>
            <pc:docMk/>
            <pc:sldMk cId="3191392760" sldId="1712"/>
            <ac:cxnSpMk id="22" creationId="{3E7D6D65-27D4-4EB2-B529-D075BAB43C2C}"/>
          </ac:cxnSpMkLst>
        </pc:cxnChg>
        <pc:cxnChg chg="mod">
          <ac:chgData name="NUSRET TAS" userId="257c181775a523eb" providerId="LiveId" clId="{1611586B-F6C3-4C0E-9FB4-3159F99F753E}" dt="2022-10-03T05:09:56.794" v="226" actId="1076"/>
          <ac:cxnSpMkLst>
            <pc:docMk/>
            <pc:sldMk cId="3191392760" sldId="1712"/>
            <ac:cxnSpMk id="25" creationId="{6F026BBC-60F9-B541-8D79-5812D028F3ED}"/>
          </ac:cxnSpMkLst>
        </pc:cxnChg>
        <pc:cxnChg chg="mod">
          <ac:chgData name="NUSRET TAS" userId="257c181775a523eb" providerId="LiveId" clId="{1611586B-F6C3-4C0E-9FB4-3159F99F753E}" dt="2022-10-03T05:09:56.794" v="226" actId="1076"/>
          <ac:cxnSpMkLst>
            <pc:docMk/>
            <pc:sldMk cId="3191392760" sldId="1712"/>
            <ac:cxnSpMk id="28" creationId="{9EBDA02D-7BF0-BF40-8BB0-594548B79E3A}"/>
          </ac:cxnSpMkLst>
        </pc:cxnChg>
        <pc:cxnChg chg="mod">
          <ac:chgData name="NUSRET TAS" userId="257c181775a523eb" providerId="LiveId" clId="{1611586B-F6C3-4C0E-9FB4-3159F99F753E}" dt="2022-10-03T05:09:56.794" v="226" actId="1076"/>
          <ac:cxnSpMkLst>
            <pc:docMk/>
            <pc:sldMk cId="3191392760" sldId="1712"/>
            <ac:cxnSpMk id="30" creationId="{39EC54B3-6A2D-1E48-AC12-94260DA062BF}"/>
          </ac:cxnSpMkLst>
        </pc:cxnChg>
      </pc:sldChg>
      <pc:sldChg chg="modSp add del mod">
        <pc:chgData name="NUSRET TAS" userId="257c181775a523eb" providerId="LiveId" clId="{1611586B-F6C3-4C0E-9FB4-3159F99F753E}" dt="2022-10-03T05:11:49.495" v="255" actId="47"/>
        <pc:sldMkLst>
          <pc:docMk/>
          <pc:sldMk cId="4075006680" sldId="1735"/>
        </pc:sldMkLst>
        <pc:spChg chg="mod">
          <ac:chgData name="NUSRET TAS" userId="257c181775a523eb" providerId="LiveId" clId="{1611586B-F6C3-4C0E-9FB4-3159F99F753E}" dt="2022-10-03T05:04:09.528" v="9"/>
          <ac:spMkLst>
            <pc:docMk/>
            <pc:sldMk cId="4075006680" sldId="1735"/>
            <ac:spMk id="2" creationId="{DADF3DBD-6666-764F-83D8-5EFADE9A5F16}"/>
          </ac:spMkLst>
        </pc:spChg>
      </pc:sldChg>
      <pc:sldChg chg="modSp add del mod">
        <pc:chgData name="NUSRET TAS" userId="257c181775a523eb" providerId="LiveId" clId="{1611586B-F6C3-4C0E-9FB4-3159F99F753E}" dt="2022-10-03T05:11:57.248" v="256" actId="47"/>
        <pc:sldMkLst>
          <pc:docMk/>
          <pc:sldMk cId="2148155972" sldId="1736"/>
        </pc:sldMkLst>
        <pc:spChg chg="mod">
          <ac:chgData name="NUSRET TAS" userId="257c181775a523eb" providerId="LiveId" clId="{1611586B-F6C3-4C0E-9FB4-3159F99F753E}" dt="2022-10-03T05:04:13.241" v="10"/>
          <ac:spMkLst>
            <pc:docMk/>
            <pc:sldMk cId="2148155972" sldId="1736"/>
            <ac:spMk id="2" creationId="{DADF3DBD-6666-764F-83D8-5EFADE9A5F16}"/>
          </ac:spMkLst>
        </pc:spChg>
      </pc:sldChg>
      <pc:sldChg chg="modSp add del mod">
        <pc:chgData name="NUSRET TAS" userId="257c181775a523eb" providerId="LiveId" clId="{1611586B-F6C3-4C0E-9FB4-3159F99F753E}" dt="2022-10-03T05:19:51.179" v="783" actId="47"/>
        <pc:sldMkLst>
          <pc:docMk/>
          <pc:sldMk cId="3345533735" sldId="1737"/>
        </pc:sldMkLst>
        <pc:spChg chg="mod">
          <ac:chgData name="NUSRET TAS" userId="257c181775a523eb" providerId="LiveId" clId="{1611586B-F6C3-4C0E-9FB4-3159F99F753E}" dt="2022-10-03T05:04:18.796" v="11"/>
          <ac:spMkLst>
            <pc:docMk/>
            <pc:sldMk cId="3345533735" sldId="1737"/>
            <ac:spMk id="2" creationId="{DADF3DBD-6666-764F-83D8-5EFADE9A5F16}"/>
          </ac:spMkLst>
        </pc:spChg>
      </pc:sldChg>
      <pc:sldChg chg="modSp add mod ord modAnim">
        <pc:chgData name="NUSRET TAS" userId="257c181775a523eb" providerId="LiveId" clId="{1611586B-F6C3-4C0E-9FB4-3159F99F753E}" dt="2022-10-03T05:22:32.217" v="934"/>
        <pc:sldMkLst>
          <pc:docMk/>
          <pc:sldMk cId="1818565779" sldId="1738"/>
        </pc:sldMkLst>
        <pc:spChg chg="mod">
          <ac:chgData name="NUSRET TAS" userId="257c181775a523eb" providerId="LiveId" clId="{1611586B-F6C3-4C0E-9FB4-3159F99F753E}" dt="2022-10-03T05:12:30.552" v="261"/>
          <ac:spMkLst>
            <pc:docMk/>
            <pc:sldMk cId="1818565779" sldId="1738"/>
            <ac:spMk id="2" creationId="{1720FCC6-8F4C-4134-B108-1D4A36E1E599}"/>
          </ac:spMkLst>
        </pc:spChg>
        <pc:spChg chg="mod">
          <ac:chgData name="NUSRET TAS" userId="257c181775a523eb" providerId="LiveId" clId="{1611586B-F6C3-4C0E-9FB4-3159F99F753E}" dt="2022-10-03T05:18:32.443" v="774" actId="20577"/>
          <ac:spMkLst>
            <pc:docMk/>
            <pc:sldMk cId="1818565779" sldId="1738"/>
            <ac:spMk id="3" creationId="{FC29C3BA-DCBE-4234-B2BC-581529085674}"/>
          </ac:spMkLst>
        </pc:spChg>
      </pc:sldChg>
      <pc:sldChg chg="modSp add mod modAnim">
        <pc:chgData name="NUSRET TAS" userId="257c181775a523eb" providerId="LiveId" clId="{1611586B-F6C3-4C0E-9FB4-3159F99F753E}" dt="2022-10-03T05:22:50.967" v="939"/>
        <pc:sldMkLst>
          <pc:docMk/>
          <pc:sldMk cId="2481515941" sldId="1739"/>
        </pc:sldMkLst>
        <pc:spChg chg="mod">
          <ac:chgData name="NUSRET TAS" userId="257c181775a523eb" providerId="LiveId" clId="{1611586B-F6C3-4C0E-9FB4-3159F99F753E}" dt="2022-10-03T05:19:04.108" v="782" actId="20577"/>
          <ac:spMkLst>
            <pc:docMk/>
            <pc:sldMk cId="2481515941" sldId="1739"/>
            <ac:spMk id="3" creationId="{FC29C3BA-DCBE-4234-B2BC-581529085674}"/>
          </ac:spMkLst>
        </pc:spChg>
      </pc:sldChg>
      <pc:sldChg chg="addSp delSp modSp add mod ord modAnim modNotesTx">
        <pc:chgData name="NUSRET TAS" userId="257c181775a523eb" providerId="LiveId" clId="{1611586B-F6C3-4C0E-9FB4-3159F99F753E}" dt="2022-10-04T00:45:54.318" v="3889" actId="20577"/>
        <pc:sldMkLst>
          <pc:docMk/>
          <pc:sldMk cId="3157282492" sldId="1740"/>
        </pc:sldMkLst>
        <pc:spChg chg="mod">
          <ac:chgData name="NUSRET TAS" userId="257c181775a523eb" providerId="LiveId" clId="{1611586B-F6C3-4C0E-9FB4-3159F99F753E}" dt="2022-10-04T00:44:33.172" v="3865" actId="20577"/>
          <ac:spMkLst>
            <pc:docMk/>
            <pc:sldMk cId="3157282492" sldId="1740"/>
            <ac:spMk id="3" creationId="{FC29C3BA-DCBE-4234-B2BC-581529085674}"/>
          </ac:spMkLst>
        </pc:spChg>
        <pc:spChg chg="add del">
          <ac:chgData name="NUSRET TAS" userId="257c181775a523eb" providerId="LiveId" clId="{1611586B-F6C3-4C0E-9FB4-3159F99F753E}" dt="2022-10-03T21:23:30.406" v="2358" actId="22"/>
          <ac:spMkLst>
            <pc:docMk/>
            <pc:sldMk cId="3157282492" sldId="1740"/>
            <ac:spMk id="5" creationId="{9B62D7E7-95EF-4E33-BE48-016D75D5D610}"/>
          </ac:spMkLst>
        </pc:spChg>
        <pc:spChg chg="add mod">
          <ac:chgData name="NUSRET TAS" userId="257c181775a523eb" providerId="LiveId" clId="{1611586B-F6C3-4C0E-9FB4-3159F99F753E}" dt="2022-10-03T21:25:56.800" v="2465" actId="1076"/>
          <ac:spMkLst>
            <pc:docMk/>
            <pc:sldMk cId="3157282492" sldId="1740"/>
            <ac:spMk id="6" creationId="{5D548091-8307-4EE8-86EA-3519D0B4DDA8}"/>
          </ac:spMkLst>
        </pc:spChg>
      </pc:sldChg>
      <pc:sldChg chg="add">
        <pc:chgData name="NUSRET TAS" userId="257c181775a523eb" providerId="LiveId" clId="{1611586B-F6C3-4C0E-9FB4-3159F99F753E}" dt="2022-10-03T05:25:23.220" v="944"/>
        <pc:sldMkLst>
          <pc:docMk/>
          <pc:sldMk cId="3180395685" sldId="1741"/>
        </pc:sldMkLst>
      </pc:sldChg>
      <pc:sldChg chg="modSp add del mod">
        <pc:chgData name="NUSRET TAS" userId="257c181775a523eb" providerId="LiveId" clId="{1611586B-F6C3-4C0E-9FB4-3159F99F753E}" dt="2022-10-03T21:23:02.189" v="2356" actId="20577"/>
        <pc:sldMkLst>
          <pc:docMk/>
          <pc:sldMk cId="649377701" sldId="1742"/>
        </pc:sldMkLst>
        <pc:spChg chg="mod">
          <ac:chgData name="NUSRET TAS" userId="257c181775a523eb" providerId="LiveId" clId="{1611586B-F6C3-4C0E-9FB4-3159F99F753E}" dt="2022-10-03T21:23:02.189" v="2356" actId="20577"/>
          <ac:spMkLst>
            <pc:docMk/>
            <pc:sldMk cId="649377701" sldId="1742"/>
            <ac:spMk id="2" creationId="{6E9F8F8D-C1CF-2049-81A9-75AD5EAEEB8E}"/>
          </ac:spMkLst>
        </pc:spChg>
      </pc:sldChg>
      <pc:sldChg chg="addSp modSp new mod modAnim">
        <pc:chgData name="NUSRET TAS" userId="257c181775a523eb" providerId="LiveId" clId="{1611586B-F6C3-4C0E-9FB4-3159F99F753E}" dt="2022-10-03T23:16:23.431" v="3606" actId="1076"/>
        <pc:sldMkLst>
          <pc:docMk/>
          <pc:sldMk cId="3390934719" sldId="1743"/>
        </pc:sldMkLst>
        <pc:spChg chg="mod">
          <ac:chgData name="NUSRET TAS" userId="257c181775a523eb" providerId="LiveId" clId="{1611586B-F6C3-4C0E-9FB4-3159F99F753E}" dt="2022-10-03T22:26:31.966" v="2592" actId="20577"/>
          <ac:spMkLst>
            <pc:docMk/>
            <pc:sldMk cId="3390934719" sldId="1743"/>
            <ac:spMk id="2" creationId="{F5EA19F4-EBBD-4255-A332-81C4D3758DF1}"/>
          </ac:spMkLst>
        </pc:spChg>
        <pc:spChg chg="mod">
          <ac:chgData name="NUSRET TAS" userId="257c181775a523eb" providerId="LiveId" clId="{1611586B-F6C3-4C0E-9FB4-3159F99F753E}" dt="2022-10-03T23:04:12.242" v="3466" actId="5793"/>
          <ac:spMkLst>
            <pc:docMk/>
            <pc:sldMk cId="3390934719" sldId="1743"/>
            <ac:spMk id="3" creationId="{B5FB57FB-487F-479D-B237-ECDE2DDBFDAC}"/>
          </ac:spMkLst>
        </pc:spChg>
        <pc:spChg chg="add mod">
          <ac:chgData name="NUSRET TAS" userId="257c181775a523eb" providerId="LiveId" clId="{1611586B-F6C3-4C0E-9FB4-3159F99F753E}" dt="2022-10-03T23:16:23.431" v="3606" actId="1076"/>
          <ac:spMkLst>
            <pc:docMk/>
            <pc:sldMk cId="3390934719" sldId="1743"/>
            <ac:spMk id="4" creationId="{A9DE556B-6C79-4475-A5D0-1B345D55AB50}"/>
          </ac:spMkLst>
        </pc:spChg>
      </pc:sldChg>
      <pc:sldChg chg="new del">
        <pc:chgData name="NUSRET TAS" userId="257c181775a523eb" providerId="LiveId" clId="{1611586B-F6C3-4C0E-9FB4-3159F99F753E}" dt="2022-10-03T21:17:12.476" v="2148" actId="680"/>
        <pc:sldMkLst>
          <pc:docMk/>
          <pc:sldMk cId="4208644915" sldId="1743"/>
        </pc:sldMkLst>
      </pc:sldChg>
      <pc:sldChg chg="modSp add del mod">
        <pc:chgData name="NUSRET TAS" userId="257c181775a523eb" providerId="LiveId" clId="{1611586B-F6C3-4C0E-9FB4-3159F99F753E}" dt="2022-10-03T22:50:15.349" v="3153" actId="47"/>
        <pc:sldMkLst>
          <pc:docMk/>
          <pc:sldMk cId="983126181" sldId="1744"/>
        </pc:sldMkLst>
        <pc:spChg chg="mod">
          <ac:chgData name="NUSRET TAS" userId="257c181775a523eb" providerId="LiveId" clId="{1611586B-F6C3-4C0E-9FB4-3159F99F753E}" dt="2022-10-03T22:50:09.434" v="3152" actId="20577"/>
          <ac:spMkLst>
            <pc:docMk/>
            <pc:sldMk cId="983126181" sldId="1744"/>
            <ac:spMk id="61" creationId="{05E1F7D6-2CF8-4849-84F6-A20336E8A3C4}"/>
          </ac:spMkLst>
        </pc:spChg>
      </pc:sldChg>
      <pc:sldChg chg="addSp delSp modSp add mod delAnim modAnim">
        <pc:chgData name="NUSRET TAS" userId="257c181775a523eb" providerId="LiveId" clId="{1611586B-F6C3-4C0E-9FB4-3159F99F753E}" dt="2022-10-03T22:56:52.305" v="3346" actId="20577"/>
        <pc:sldMkLst>
          <pc:docMk/>
          <pc:sldMk cId="1262415428" sldId="1744"/>
        </pc:sldMkLst>
        <pc:spChg chg="del">
          <ac:chgData name="NUSRET TAS" userId="257c181775a523eb" providerId="LiveId" clId="{1611586B-F6C3-4C0E-9FB4-3159F99F753E}" dt="2022-10-03T22:50:56.088" v="3155" actId="478"/>
          <ac:spMkLst>
            <pc:docMk/>
            <pc:sldMk cId="1262415428" sldId="1744"/>
            <ac:spMk id="2" creationId="{8A048885-CB17-9449-A3B7-602245B9D5E4}"/>
          </ac:spMkLst>
        </pc:spChg>
        <pc:spChg chg="del">
          <ac:chgData name="NUSRET TAS" userId="257c181775a523eb" providerId="LiveId" clId="{1611586B-F6C3-4C0E-9FB4-3159F99F753E}" dt="2022-10-03T22:51:52.271" v="3228" actId="478"/>
          <ac:spMkLst>
            <pc:docMk/>
            <pc:sldMk cId="1262415428" sldId="1744"/>
            <ac:spMk id="3" creationId="{B8ECC47F-1369-4036-B7AB-F6313EB2CC44}"/>
          </ac:spMkLst>
        </pc:spChg>
        <pc:spChg chg="mod">
          <ac:chgData name="NUSRET TAS" userId="257c181775a523eb" providerId="LiveId" clId="{1611586B-F6C3-4C0E-9FB4-3159F99F753E}" dt="2022-10-03T22:52:39.182" v="3248" actId="255"/>
          <ac:spMkLst>
            <pc:docMk/>
            <pc:sldMk cId="1262415428" sldId="1744"/>
            <ac:spMk id="4" creationId="{C0728774-57A5-4376-B6D0-D490D946FD40}"/>
          </ac:spMkLst>
        </pc:spChg>
        <pc:spChg chg="mod">
          <ac:chgData name="NUSRET TAS" userId="257c181775a523eb" providerId="LiveId" clId="{1611586B-F6C3-4C0E-9FB4-3159F99F753E}" dt="2022-10-03T22:54:59.441" v="3316" actId="1038"/>
          <ac:spMkLst>
            <pc:docMk/>
            <pc:sldMk cId="1262415428" sldId="1744"/>
            <ac:spMk id="7" creationId="{423A1E8C-AC40-49A9-A387-29C38FD4D005}"/>
          </ac:spMkLst>
        </pc:spChg>
        <pc:spChg chg="mod">
          <ac:chgData name="NUSRET TAS" userId="257c181775a523eb" providerId="LiveId" clId="{1611586B-F6C3-4C0E-9FB4-3159F99F753E}" dt="2022-10-03T22:50:49.726" v="3154"/>
          <ac:spMkLst>
            <pc:docMk/>
            <pc:sldMk cId="1262415428" sldId="1744"/>
            <ac:spMk id="8" creationId="{12E2ED8F-8C41-40EA-B791-0906DA8EFAC4}"/>
          </ac:spMkLst>
        </pc:spChg>
        <pc:spChg chg="mod">
          <ac:chgData name="NUSRET TAS" userId="257c181775a523eb" providerId="LiveId" clId="{1611586B-F6C3-4C0E-9FB4-3159F99F753E}" dt="2022-10-03T22:55:12.177" v="3317" actId="207"/>
          <ac:spMkLst>
            <pc:docMk/>
            <pc:sldMk cId="1262415428" sldId="1744"/>
            <ac:spMk id="9" creationId="{647B7493-38BE-438F-BA60-65D60227C301}"/>
          </ac:spMkLst>
        </pc:spChg>
        <pc:spChg chg="add del mod">
          <ac:chgData name="NUSRET TAS" userId="257c181775a523eb" providerId="LiveId" clId="{1611586B-F6C3-4C0E-9FB4-3159F99F753E}" dt="2022-10-03T22:50:57.651" v="3157" actId="478"/>
          <ac:spMkLst>
            <pc:docMk/>
            <pc:sldMk cId="1262415428" sldId="1744"/>
            <ac:spMk id="14" creationId="{F05E5225-4B95-42FE-B8DE-782194CD0BEB}"/>
          </ac:spMkLst>
        </pc:spChg>
        <pc:spChg chg="del">
          <ac:chgData name="NUSRET TAS" userId="257c181775a523eb" providerId="LiveId" clId="{1611586B-F6C3-4C0E-9FB4-3159F99F753E}" dt="2022-10-03T22:51:55.878" v="3229" actId="478"/>
          <ac:spMkLst>
            <pc:docMk/>
            <pc:sldMk cId="1262415428" sldId="1744"/>
            <ac:spMk id="31" creationId="{36BB686A-41C6-4E3D-9FA6-45B20A09C561}"/>
          </ac:spMkLst>
        </pc:spChg>
        <pc:spChg chg="mod">
          <ac:chgData name="NUSRET TAS" userId="257c181775a523eb" providerId="LiveId" clId="{1611586B-F6C3-4C0E-9FB4-3159F99F753E}" dt="2022-10-03T22:56:52.305" v="3346" actId="20577"/>
          <ac:spMkLst>
            <pc:docMk/>
            <pc:sldMk cId="1262415428" sldId="1744"/>
            <ac:spMk id="35" creationId="{71DDD0C6-E47D-40F5-9E52-A89CCDD9F4E9}"/>
          </ac:spMkLst>
        </pc:spChg>
        <pc:spChg chg="mod">
          <ac:chgData name="NUSRET TAS" userId="257c181775a523eb" providerId="LiveId" clId="{1611586B-F6C3-4C0E-9FB4-3159F99F753E}" dt="2022-10-03T22:56:47.233" v="3341" actId="20577"/>
          <ac:spMkLst>
            <pc:docMk/>
            <pc:sldMk cId="1262415428" sldId="1744"/>
            <ac:spMk id="36" creationId="{EF959B7B-BC7D-4E5E-BCB5-0B9C9316D0F7}"/>
          </ac:spMkLst>
        </pc:spChg>
        <pc:spChg chg="mod">
          <ac:chgData name="NUSRET TAS" userId="257c181775a523eb" providerId="LiveId" clId="{1611586B-F6C3-4C0E-9FB4-3159F99F753E}" dt="2022-10-03T22:56:31.028" v="3326" actId="20577"/>
          <ac:spMkLst>
            <pc:docMk/>
            <pc:sldMk cId="1262415428" sldId="1744"/>
            <ac:spMk id="37" creationId="{8BBCC4BF-A606-4C6E-8050-988B95F557D0}"/>
          </ac:spMkLst>
        </pc:spChg>
        <pc:spChg chg="del mod">
          <ac:chgData name="NUSRET TAS" userId="257c181775a523eb" providerId="LiveId" clId="{1611586B-F6C3-4C0E-9FB4-3159F99F753E}" dt="2022-10-03T22:51:11.879" v="3184" actId="478"/>
          <ac:spMkLst>
            <pc:docMk/>
            <pc:sldMk cId="1262415428" sldId="1744"/>
            <ac:spMk id="45" creationId="{BED684BC-B675-404B-AF73-362FFD49433F}"/>
          </ac:spMkLst>
        </pc:spChg>
        <pc:spChg chg="mod">
          <ac:chgData name="NUSRET TAS" userId="257c181775a523eb" providerId="LiveId" clId="{1611586B-F6C3-4C0E-9FB4-3159F99F753E}" dt="2022-10-03T22:53:59.179" v="3299" actId="255"/>
          <ac:spMkLst>
            <pc:docMk/>
            <pc:sldMk cId="1262415428" sldId="1744"/>
            <ac:spMk id="47" creationId="{4788AB59-DF42-4DD7-AEE8-C401C0187672}"/>
          </ac:spMkLst>
        </pc:spChg>
        <pc:spChg chg="mod">
          <ac:chgData name="NUSRET TAS" userId="257c181775a523eb" providerId="LiveId" clId="{1611586B-F6C3-4C0E-9FB4-3159F99F753E}" dt="2022-10-03T22:56:35.722" v="3331" actId="20577"/>
          <ac:spMkLst>
            <pc:docMk/>
            <pc:sldMk cId="1262415428" sldId="1744"/>
            <ac:spMk id="48" creationId="{FD58716C-6249-405D-B718-DF3E5F613A5F}"/>
          </ac:spMkLst>
        </pc:spChg>
        <pc:spChg chg="mod">
          <ac:chgData name="NUSRET TAS" userId="257c181775a523eb" providerId="LiveId" clId="{1611586B-F6C3-4C0E-9FB4-3159F99F753E}" dt="2022-10-03T22:56:40.207" v="3336" actId="20577"/>
          <ac:spMkLst>
            <pc:docMk/>
            <pc:sldMk cId="1262415428" sldId="1744"/>
            <ac:spMk id="49" creationId="{65BA6462-7C92-4BFC-A99B-646A65F7595D}"/>
          </ac:spMkLst>
        </pc:spChg>
        <pc:spChg chg="mod">
          <ac:chgData name="NUSRET TAS" userId="257c181775a523eb" providerId="LiveId" clId="{1611586B-F6C3-4C0E-9FB4-3159F99F753E}" dt="2022-10-03T22:54:16.187" v="3307" actId="20577"/>
          <ac:spMkLst>
            <pc:docMk/>
            <pc:sldMk cId="1262415428" sldId="1744"/>
            <ac:spMk id="50" creationId="{54D327A2-BF9F-46DC-923A-12B9026F544B}"/>
          </ac:spMkLst>
        </pc:spChg>
        <pc:spChg chg="mod">
          <ac:chgData name="NUSRET TAS" userId="257c181775a523eb" providerId="LiveId" clId="{1611586B-F6C3-4C0E-9FB4-3159F99F753E}" dt="2022-10-03T22:55:12.177" v="3317" actId="207"/>
          <ac:spMkLst>
            <pc:docMk/>
            <pc:sldMk cId="1262415428" sldId="1744"/>
            <ac:spMk id="60" creationId="{3093D3C7-1184-4A48-A907-A6991EA8EF5D}"/>
          </ac:spMkLst>
        </pc:spChg>
        <pc:spChg chg="add mod">
          <ac:chgData name="NUSRET TAS" userId="257c181775a523eb" providerId="LiveId" clId="{1611586B-F6C3-4C0E-9FB4-3159F99F753E}" dt="2022-10-03T22:51:06.230" v="3182" actId="20577"/>
          <ac:spMkLst>
            <pc:docMk/>
            <pc:sldMk cId="1262415428" sldId="1744"/>
            <ac:spMk id="61" creationId="{2EBDA725-2ED5-4B49-8D44-337396003262}"/>
          </ac:spMkLst>
        </pc:spChg>
        <pc:spChg chg="add mod">
          <ac:chgData name="NUSRET TAS" userId="257c181775a523eb" providerId="LiveId" clId="{1611586B-F6C3-4C0E-9FB4-3159F99F753E}" dt="2022-10-03T22:52:01.811" v="3230"/>
          <ac:spMkLst>
            <pc:docMk/>
            <pc:sldMk cId="1262415428" sldId="1744"/>
            <ac:spMk id="62" creationId="{C1D08587-7E74-4F08-98AD-7CF0BFE943F3}"/>
          </ac:spMkLst>
        </pc:spChg>
        <pc:spChg chg="mod">
          <ac:chgData name="NUSRET TAS" userId="257c181775a523eb" providerId="LiveId" clId="{1611586B-F6C3-4C0E-9FB4-3159F99F753E}" dt="2022-10-03T22:54:59.441" v="3316" actId="1038"/>
          <ac:spMkLst>
            <pc:docMk/>
            <pc:sldMk cId="1262415428" sldId="1744"/>
            <ac:spMk id="63" creationId="{570B3DE9-5505-4F5A-BD3B-0771CA470F2D}"/>
          </ac:spMkLst>
        </pc:spChg>
        <pc:spChg chg="mod">
          <ac:chgData name="NUSRET TAS" userId="257c181775a523eb" providerId="LiveId" clId="{1611586B-F6C3-4C0E-9FB4-3159F99F753E}" dt="2022-10-03T22:54:59.441" v="3316" actId="1038"/>
          <ac:spMkLst>
            <pc:docMk/>
            <pc:sldMk cId="1262415428" sldId="1744"/>
            <ac:spMk id="64" creationId="{D27D23F8-A76B-49C3-9E23-B72044FD9F68}"/>
          </ac:spMkLst>
        </pc:spChg>
        <pc:spChg chg="mod">
          <ac:chgData name="NUSRET TAS" userId="257c181775a523eb" providerId="LiveId" clId="{1611586B-F6C3-4C0E-9FB4-3159F99F753E}" dt="2022-10-03T22:54:59.441" v="3316" actId="1038"/>
          <ac:spMkLst>
            <pc:docMk/>
            <pc:sldMk cId="1262415428" sldId="1744"/>
            <ac:spMk id="65" creationId="{26E53C68-140C-4C82-A845-51B53C06E6A2}"/>
          </ac:spMkLst>
        </pc:spChg>
        <pc:spChg chg="add mod">
          <ac:chgData name="NUSRET TAS" userId="257c181775a523eb" providerId="LiveId" clId="{1611586B-F6C3-4C0E-9FB4-3159F99F753E}" dt="2022-10-03T22:52:07.479" v="3231"/>
          <ac:spMkLst>
            <pc:docMk/>
            <pc:sldMk cId="1262415428" sldId="1744"/>
            <ac:spMk id="66" creationId="{37FD8C89-E5B1-4CA7-9D74-12C6A7A5A3EB}"/>
          </ac:spMkLst>
        </pc:spChg>
        <pc:spChg chg="mod">
          <ac:chgData name="NUSRET TAS" userId="257c181775a523eb" providerId="LiveId" clId="{1611586B-F6C3-4C0E-9FB4-3159F99F753E}" dt="2022-10-03T22:55:12.177" v="3317" actId="207"/>
          <ac:spMkLst>
            <pc:docMk/>
            <pc:sldMk cId="1262415428" sldId="1744"/>
            <ac:spMk id="67" creationId="{ABDE56DD-E078-40FF-ABCF-7E2B091A4889}"/>
          </ac:spMkLst>
        </pc:spChg>
        <pc:spChg chg="mod">
          <ac:chgData name="NUSRET TAS" userId="257c181775a523eb" providerId="LiveId" clId="{1611586B-F6C3-4C0E-9FB4-3159F99F753E}" dt="2022-10-03T22:52:26.936" v="3246" actId="20577"/>
          <ac:spMkLst>
            <pc:docMk/>
            <pc:sldMk cId="1262415428" sldId="1744"/>
            <ac:spMk id="71" creationId="{DCB7FA00-0B79-4039-B329-E428F7F1AF44}"/>
          </ac:spMkLst>
        </pc:spChg>
        <pc:spChg chg="mod">
          <ac:chgData name="NUSRET TAS" userId="257c181775a523eb" providerId="LiveId" clId="{1611586B-F6C3-4C0E-9FB4-3159F99F753E}" dt="2022-10-03T22:52:32.379" v="3247" actId="255"/>
          <ac:spMkLst>
            <pc:docMk/>
            <pc:sldMk cId="1262415428" sldId="1744"/>
            <ac:spMk id="72" creationId="{8B5AF4A5-0F42-45BD-B136-794AAD75C927}"/>
          </ac:spMkLst>
        </pc:spChg>
        <pc:cxnChg chg="del">
          <ac:chgData name="NUSRET TAS" userId="257c181775a523eb" providerId="LiveId" clId="{1611586B-F6C3-4C0E-9FB4-3159F99F753E}" dt="2022-10-03T22:51:12.910" v="3185" actId="478"/>
          <ac:cxnSpMkLst>
            <pc:docMk/>
            <pc:sldMk cId="1262415428" sldId="1744"/>
            <ac:cxnSpMk id="46" creationId="{82BD6BB9-1826-467E-A540-F1C27F58195A}"/>
          </ac:cxnSpMkLst>
        </pc:cxnChg>
      </pc:sldChg>
      <pc:sldChg chg="addSp delSp modSp add mod ord">
        <pc:chgData name="NUSRET TAS" userId="257c181775a523eb" providerId="LiveId" clId="{1611586B-F6C3-4C0E-9FB4-3159F99F753E}" dt="2022-10-03T23:18:42.845" v="3788" actId="113"/>
        <pc:sldMkLst>
          <pc:docMk/>
          <pc:sldMk cId="271271938" sldId="1745"/>
        </pc:sldMkLst>
        <pc:spChg chg="mod">
          <ac:chgData name="NUSRET TAS" userId="257c181775a523eb" providerId="LiveId" clId="{1611586B-F6C3-4C0E-9FB4-3159F99F753E}" dt="2022-10-03T23:18:42.845" v="3788" actId="113"/>
          <ac:spMkLst>
            <pc:docMk/>
            <pc:sldMk cId="271271938" sldId="1745"/>
            <ac:spMk id="3" creationId="{B5FB57FB-487F-479D-B237-ECDE2DDBFDAC}"/>
          </ac:spMkLst>
        </pc:spChg>
        <pc:spChg chg="add del">
          <ac:chgData name="NUSRET TAS" userId="257c181775a523eb" providerId="LiveId" clId="{1611586B-F6C3-4C0E-9FB4-3159F99F753E}" dt="2022-10-03T23:14:03.703" v="3559" actId="22"/>
          <ac:spMkLst>
            <pc:docMk/>
            <pc:sldMk cId="271271938" sldId="1745"/>
            <ac:spMk id="5" creationId="{987C35F7-1247-4D92-BC3A-BAD262607329}"/>
          </ac:spMkLst>
        </pc:spChg>
        <pc:spChg chg="add del mod">
          <ac:chgData name="NUSRET TAS" userId="257c181775a523eb" providerId="LiveId" clId="{1611586B-F6C3-4C0E-9FB4-3159F99F753E}" dt="2022-10-03T23:14:18.045" v="3564" actId="478"/>
          <ac:spMkLst>
            <pc:docMk/>
            <pc:sldMk cId="271271938" sldId="1745"/>
            <ac:spMk id="7" creationId="{D03DA50A-B83F-4F70-B5CE-77EA6D670EF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CB69C4B-EC5A-BA4C-B83C-9270746811F3}" type="datetimeFigureOut">
              <a:rPr lang="en-US" smtClean="0"/>
              <a:pPr/>
              <a:t>10/18/23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1BECE5B-4CC4-F446-93E7-1DC269D82AF7}" type="slidenum">
              <a:rPr lang="en-US" smtClean="0"/>
              <a:pPr/>
              <a:t>‹#›</a:t>
            </a:fld>
            <a:endParaRPr lang="en-US"/>
          </a:p>
        </p:txBody>
      </p:sp>
    </p:spTree>
    <p:extLst>
      <p:ext uri="{BB962C8B-B14F-4D97-AF65-F5344CB8AC3E}">
        <p14:creationId xmlns:p14="http://schemas.microsoft.com/office/powerpoint/2010/main" val="3168931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8D36DFA-3B2C-F743-90CA-9BD1CAE78F1A}" type="datetime1">
              <a:rPr lang="en-US"/>
              <a:pPr>
                <a:defRPr/>
              </a:pPr>
              <a:t>10/18/23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17EB13C-F963-D44E-AB67-20FAD2F50C92}" type="slidenum">
              <a:rPr lang="en-US"/>
              <a:pPr>
                <a:defRPr/>
              </a:pPr>
              <a:t>‹#›</a:t>
            </a:fld>
            <a:endParaRPr lang="en-US"/>
          </a:p>
        </p:txBody>
      </p:sp>
    </p:spTree>
    <p:extLst>
      <p:ext uri="{BB962C8B-B14F-4D97-AF65-F5344CB8AC3E}">
        <p14:creationId xmlns:p14="http://schemas.microsoft.com/office/powerpoint/2010/main" val="42417188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2</a:t>
            </a:fld>
            <a:endParaRPr lang="en-US"/>
          </a:p>
        </p:txBody>
      </p:sp>
    </p:spTree>
    <p:extLst>
      <p:ext uri="{BB962C8B-B14F-4D97-AF65-F5344CB8AC3E}">
        <p14:creationId xmlns:p14="http://schemas.microsoft.com/office/powerpoint/2010/main" val="3966754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18</a:t>
            </a:fld>
            <a:endParaRPr lang="en-US"/>
          </a:p>
        </p:txBody>
      </p:sp>
    </p:spTree>
    <p:extLst>
      <p:ext uri="{BB962C8B-B14F-4D97-AF65-F5344CB8AC3E}">
        <p14:creationId xmlns:p14="http://schemas.microsoft.com/office/powerpoint/2010/main" val="2106051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19</a:t>
            </a:fld>
            <a:endParaRPr lang="en-US"/>
          </a:p>
        </p:txBody>
      </p:sp>
    </p:spTree>
    <p:extLst>
      <p:ext uri="{BB962C8B-B14F-4D97-AF65-F5344CB8AC3E}">
        <p14:creationId xmlns:p14="http://schemas.microsoft.com/office/powerpoint/2010/main" val="746655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20</a:t>
            </a:fld>
            <a:endParaRPr lang="en-US"/>
          </a:p>
        </p:txBody>
      </p:sp>
    </p:spTree>
    <p:extLst>
      <p:ext uri="{BB962C8B-B14F-4D97-AF65-F5344CB8AC3E}">
        <p14:creationId xmlns:p14="http://schemas.microsoft.com/office/powerpoint/2010/main" val="3511020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22</a:t>
            </a:fld>
            <a:endParaRPr lang="en-US"/>
          </a:p>
        </p:txBody>
      </p:sp>
    </p:spTree>
    <p:extLst>
      <p:ext uri="{BB962C8B-B14F-4D97-AF65-F5344CB8AC3E}">
        <p14:creationId xmlns:p14="http://schemas.microsoft.com/office/powerpoint/2010/main" val="2882738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23</a:t>
            </a:fld>
            <a:endParaRPr lang="en-US"/>
          </a:p>
        </p:txBody>
      </p:sp>
    </p:spTree>
    <p:extLst>
      <p:ext uri="{BB962C8B-B14F-4D97-AF65-F5344CB8AC3E}">
        <p14:creationId xmlns:p14="http://schemas.microsoft.com/office/powerpoint/2010/main" val="1175219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29</a:t>
            </a:fld>
            <a:endParaRPr lang="en-US"/>
          </a:p>
        </p:txBody>
      </p:sp>
    </p:spTree>
    <p:extLst>
      <p:ext uri="{BB962C8B-B14F-4D97-AF65-F5344CB8AC3E}">
        <p14:creationId xmlns:p14="http://schemas.microsoft.com/office/powerpoint/2010/main" val="392208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30</a:t>
            </a:fld>
            <a:endParaRPr lang="en-US"/>
          </a:p>
        </p:txBody>
      </p:sp>
    </p:spTree>
    <p:extLst>
      <p:ext uri="{BB962C8B-B14F-4D97-AF65-F5344CB8AC3E}">
        <p14:creationId xmlns:p14="http://schemas.microsoft.com/office/powerpoint/2010/main" val="1005520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31</a:t>
            </a:fld>
            <a:endParaRPr lang="en-US"/>
          </a:p>
        </p:txBody>
      </p:sp>
    </p:spTree>
    <p:extLst>
      <p:ext uri="{BB962C8B-B14F-4D97-AF65-F5344CB8AC3E}">
        <p14:creationId xmlns:p14="http://schemas.microsoft.com/office/powerpoint/2010/main" val="3681788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32</a:t>
            </a:fld>
            <a:endParaRPr lang="en-US"/>
          </a:p>
        </p:txBody>
      </p:sp>
    </p:spTree>
    <p:extLst>
      <p:ext uri="{BB962C8B-B14F-4D97-AF65-F5344CB8AC3E}">
        <p14:creationId xmlns:p14="http://schemas.microsoft.com/office/powerpoint/2010/main" val="3976441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33</a:t>
            </a:fld>
            <a:endParaRPr lang="en-US"/>
          </a:p>
        </p:txBody>
      </p:sp>
    </p:spTree>
    <p:extLst>
      <p:ext uri="{BB962C8B-B14F-4D97-AF65-F5344CB8AC3E}">
        <p14:creationId xmlns:p14="http://schemas.microsoft.com/office/powerpoint/2010/main" val="351023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6</a:t>
            </a:fld>
            <a:endParaRPr lang="en-US"/>
          </a:p>
        </p:txBody>
      </p:sp>
    </p:spTree>
    <p:extLst>
      <p:ext uri="{BB962C8B-B14F-4D97-AF65-F5344CB8AC3E}">
        <p14:creationId xmlns:p14="http://schemas.microsoft.com/office/powerpoint/2010/main" val="2180948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34</a:t>
            </a:fld>
            <a:endParaRPr lang="en-US"/>
          </a:p>
        </p:txBody>
      </p:sp>
    </p:spTree>
    <p:extLst>
      <p:ext uri="{BB962C8B-B14F-4D97-AF65-F5344CB8AC3E}">
        <p14:creationId xmlns:p14="http://schemas.microsoft.com/office/powerpoint/2010/main" val="4128654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35</a:t>
            </a:fld>
            <a:endParaRPr lang="en-US"/>
          </a:p>
        </p:txBody>
      </p:sp>
    </p:spTree>
    <p:extLst>
      <p:ext uri="{BB962C8B-B14F-4D97-AF65-F5344CB8AC3E}">
        <p14:creationId xmlns:p14="http://schemas.microsoft.com/office/powerpoint/2010/main" val="1762847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36</a:t>
            </a:fld>
            <a:endParaRPr lang="en-US"/>
          </a:p>
        </p:txBody>
      </p:sp>
    </p:spTree>
    <p:extLst>
      <p:ext uri="{BB962C8B-B14F-4D97-AF65-F5344CB8AC3E}">
        <p14:creationId xmlns:p14="http://schemas.microsoft.com/office/powerpoint/2010/main" val="789923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37</a:t>
            </a:fld>
            <a:endParaRPr lang="en-US"/>
          </a:p>
        </p:txBody>
      </p:sp>
    </p:spTree>
    <p:extLst>
      <p:ext uri="{BB962C8B-B14F-4D97-AF65-F5344CB8AC3E}">
        <p14:creationId xmlns:p14="http://schemas.microsoft.com/office/powerpoint/2010/main" val="4111938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38</a:t>
            </a:fld>
            <a:endParaRPr lang="en-US"/>
          </a:p>
        </p:txBody>
      </p:sp>
    </p:spTree>
    <p:extLst>
      <p:ext uri="{BB962C8B-B14F-4D97-AF65-F5344CB8AC3E}">
        <p14:creationId xmlns:p14="http://schemas.microsoft.com/office/powerpoint/2010/main" val="343399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44</a:t>
            </a:fld>
            <a:endParaRPr lang="en-US"/>
          </a:p>
        </p:txBody>
      </p:sp>
    </p:spTree>
    <p:extLst>
      <p:ext uri="{BB962C8B-B14F-4D97-AF65-F5344CB8AC3E}">
        <p14:creationId xmlns:p14="http://schemas.microsoft.com/office/powerpoint/2010/main" val="1483386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46</a:t>
            </a:fld>
            <a:endParaRPr lang="en-US"/>
          </a:p>
        </p:txBody>
      </p:sp>
    </p:spTree>
    <p:extLst>
      <p:ext uri="{BB962C8B-B14F-4D97-AF65-F5344CB8AC3E}">
        <p14:creationId xmlns:p14="http://schemas.microsoft.com/office/powerpoint/2010/main" val="464154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47</a:t>
            </a:fld>
            <a:endParaRPr lang="en-US"/>
          </a:p>
        </p:txBody>
      </p:sp>
    </p:spTree>
    <p:extLst>
      <p:ext uri="{BB962C8B-B14F-4D97-AF65-F5344CB8AC3E}">
        <p14:creationId xmlns:p14="http://schemas.microsoft.com/office/powerpoint/2010/main" val="3309965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48</a:t>
            </a:fld>
            <a:endParaRPr lang="en-US"/>
          </a:p>
        </p:txBody>
      </p:sp>
    </p:spTree>
    <p:extLst>
      <p:ext uri="{BB962C8B-B14F-4D97-AF65-F5344CB8AC3E}">
        <p14:creationId xmlns:p14="http://schemas.microsoft.com/office/powerpoint/2010/main" val="2297445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10</a:t>
            </a:fld>
            <a:endParaRPr lang="en-US"/>
          </a:p>
        </p:txBody>
      </p:sp>
    </p:spTree>
    <p:extLst>
      <p:ext uri="{BB962C8B-B14F-4D97-AF65-F5344CB8AC3E}">
        <p14:creationId xmlns:p14="http://schemas.microsoft.com/office/powerpoint/2010/main" val="66490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12</a:t>
            </a:fld>
            <a:endParaRPr lang="en-US"/>
          </a:p>
        </p:txBody>
      </p:sp>
    </p:spTree>
    <p:extLst>
      <p:ext uri="{BB962C8B-B14F-4D97-AF65-F5344CB8AC3E}">
        <p14:creationId xmlns:p14="http://schemas.microsoft.com/office/powerpoint/2010/main" val="220006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13</a:t>
            </a:fld>
            <a:endParaRPr lang="en-US"/>
          </a:p>
        </p:txBody>
      </p:sp>
    </p:spTree>
    <p:extLst>
      <p:ext uri="{BB962C8B-B14F-4D97-AF65-F5344CB8AC3E}">
        <p14:creationId xmlns:p14="http://schemas.microsoft.com/office/powerpoint/2010/main" val="361515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14</a:t>
            </a:fld>
            <a:endParaRPr lang="en-US"/>
          </a:p>
        </p:txBody>
      </p:sp>
    </p:spTree>
    <p:extLst>
      <p:ext uri="{BB962C8B-B14F-4D97-AF65-F5344CB8AC3E}">
        <p14:creationId xmlns:p14="http://schemas.microsoft.com/office/powerpoint/2010/main" val="694911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15</a:t>
            </a:fld>
            <a:endParaRPr lang="en-US"/>
          </a:p>
        </p:txBody>
      </p:sp>
    </p:spTree>
    <p:extLst>
      <p:ext uri="{BB962C8B-B14F-4D97-AF65-F5344CB8AC3E}">
        <p14:creationId xmlns:p14="http://schemas.microsoft.com/office/powerpoint/2010/main" val="2540932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16</a:t>
            </a:fld>
            <a:endParaRPr lang="en-US"/>
          </a:p>
        </p:txBody>
      </p:sp>
    </p:spTree>
    <p:extLst>
      <p:ext uri="{BB962C8B-B14F-4D97-AF65-F5344CB8AC3E}">
        <p14:creationId xmlns:p14="http://schemas.microsoft.com/office/powerpoint/2010/main" val="303664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17</a:t>
            </a:fld>
            <a:endParaRPr lang="en-US"/>
          </a:p>
        </p:txBody>
      </p:sp>
    </p:spTree>
    <p:extLst>
      <p:ext uri="{BB962C8B-B14F-4D97-AF65-F5344CB8AC3E}">
        <p14:creationId xmlns:p14="http://schemas.microsoft.com/office/powerpoint/2010/main" val="2061212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F875DFC8-652C-2A41-ABFD-B1F021817DFC}" type="datetime1">
              <a:rPr lang="en-US"/>
              <a:pPr>
                <a:defRPr/>
              </a:pPr>
              <a:t>10/18/23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6E5B5C-DED7-1642-8D38-762AABC53A44}" type="slidenum">
              <a:rPr lang="en-US"/>
              <a:pPr>
                <a:defRPr/>
              </a:pPr>
              <a:t>‹#›</a:t>
            </a:fld>
            <a:endParaRPr lang="en-US"/>
          </a:p>
        </p:txBody>
      </p:sp>
      <p:sp>
        <p:nvSpPr>
          <p:cNvPr id="8" name="Rectangle 7"/>
          <p:cNvSpPr/>
          <p:nvPr userDrawn="1"/>
        </p:nvSpPr>
        <p:spPr>
          <a:xfrm>
            <a:off x="0" y="1459348"/>
            <a:ext cx="9144000" cy="1321876"/>
          </a:xfrm>
          <a:prstGeom prst="rect">
            <a:avLst/>
          </a:prstGeom>
          <a:solidFill>
            <a:srgbClr val="5A1591"/>
          </a:solidFill>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defRPr/>
            </a:pPr>
            <a:endParaRPr lang="en-US" sz="2400" b="0" dirty="0">
              <a:solidFill>
                <a:schemeClr val="bg1"/>
              </a:solidFill>
            </a:endParaRPr>
          </a:p>
        </p:txBody>
      </p:sp>
      <p:sp>
        <p:nvSpPr>
          <p:cNvPr id="2" name="Title 1"/>
          <p:cNvSpPr>
            <a:spLocks noGrp="1"/>
          </p:cNvSpPr>
          <p:nvPr>
            <p:ph type="ctrTitle"/>
          </p:nvPr>
        </p:nvSpPr>
        <p:spPr>
          <a:xfrm>
            <a:off x="685800" y="1808610"/>
            <a:ext cx="7772400" cy="695368"/>
          </a:xfrm>
          <a:prstGeom prst="rect">
            <a:avLst/>
          </a:prstGeom>
        </p:spPr>
        <p:txBody>
          <a:bodyPr/>
          <a:lstStyle>
            <a:lvl1pPr>
              <a:defRPr>
                <a:solidFill>
                  <a:schemeClr val="bg1"/>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p:cNvSpPr/>
          <p:nvPr userDrawn="1"/>
        </p:nvSpPr>
        <p:spPr>
          <a:xfrm>
            <a:off x="365125" y="1"/>
            <a:ext cx="8350251" cy="810599"/>
          </a:xfrm>
          <a:prstGeom prst="roundRect">
            <a:avLst/>
          </a:prstGeom>
          <a:no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fontAlgn="auto">
              <a:spcBef>
                <a:spcPts val="0"/>
              </a:spcBef>
              <a:spcAft>
                <a:spcPts val="0"/>
              </a:spcAft>
              <a:defRPr/>
            </a:pPr>
            <a:endParaRPr lang="en-US" sz="3200" kern="0" dirty="0">
              <a:solidFill>
                <a:schemeClr val="bg1"/>
              </a:solidFill>
              <a:latin typeface="Calibri"/>
              <a:ea typeface="+mn-ea"/>
              <a:cs typeface="+mn-cs"/>
            </a:endParaRPr>
          </a:p>
        </p:txBody>
      </p:sp>
      <p:sp>
        <p:nvSpPr>
          <p:cNvPr id="5" name="Rectangle 4"/>
          <p:cNvSpPr/>
          <p:nvPr userDrawn="1"/>
        </p:nvSpPr>
        <p:spPr>
          <a:xfrm>
            <a:off x="0" y="-4763"/>
            <a:ext cx="9144000" cy="838200"/>
          </a:xfrm>
          <a:prstGeom prst="rect">
            <a:avLst/>
          </a:prstGeom>
          <a:solidFill>
            <a:srgbClr val="990000"/>
          </a:solidFill>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defRPr/>
            </a:pPr>
            <a:endParaRPr lang="en-US" sz="2400" dirty="0">
              <a:solidFill>
                <a:schemeClr val="bg1"/>
              </a:solidFill>
            </a:endParaRPr>
          </a:p>
        </p:txBody>
      </p:sp>
      <p:sp>
        <p:nvSpPr>
          <p:cNvPr id="2" name="Title 1"/>
          <p:cNvSpPr>
            <a:spLocks noGrp="1"/>
          </p:cNvSpPr>
          <p:nvPr>
            <p:ph type="title"/>
          </p:nvPr>
        </p:nvSpPr>
        <p:spPr>
          <a:xfrm>
            <a:off x="457200" y="124919"/>
            <a:ext cx="8229600" cy="623097"/>
          </a:xfrm>
          <a:prstGeom prst="rect">
            <a:avLst/>
          </a:prstGeom>
        </p:spPr>
        <p:txBody>
          <a:bodyPr wrap="none">
            <a:normAutofit/>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200151"/>
            <a:ext cx="8229600" cy="38184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AF94FB-DBAC-5A49-BBDE-DEB602A733FE}" type="datetime1">
              <a:rPr lang="en-US"/>
              <a:pPr>
                <a:defRPr/>
              </a:pPr>
              <a:t>10/18/23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74F64E-2EE5-7440-95DF-06B2C2E4B04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793E1D0-547A-D244-A03A-F935803C2C43}" type="datetime1">
              <a:rPr lang="en-US"/>
              <a:pPr>
                <a:defRPr/>
              </a:pPr>
              <a:t>10/18/23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A64D269-B643-834D-96C1-658E4275C0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095"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39.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svg"/><Relationship Id="rId10" Type="http://schemas.openxmlformats.org/officeDocument/2006/relationships/image" Target="../media/image33.png"/><Relationship Id="rId19" Type="http://schemas.openxmlformats.org/officeDocument/2006/relationships/image" Target="../media/image40.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1.png"/><Relationship Id="rId18" Type="http://schemas.openxmlformats.org/officeDocument/2006/relationships/image" Target="../media/image35.png"/><Relationship Id="rId3" Type="http://schemas.openxmlformats.org/officeDocument/2006/relationships/image" Target="../media/image26.png"/><Relationship Id="rId21" Type="http://schemas.openxmlformats.org/officeDocument/2006/relationships/image" Target="../media/image38.sv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5.xml"/><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6.png"/><Relationship Id="rId5" Type="http://schemas.openxmlformats.org/officeDocument/2006/relationships/image" Target="../media/image28.png"/><Relationship Id="rId23" Type="http://schemas.openxmlformats.org/officeDocument/2006/relationships/image" Target="../media/image40.png"/><Relationship Id="rId10" Type="http://schemas.openxmlformats.org/officeDocument/2006/relationships/image" Target="../media/image33.png"/><Relationship Id="rId19" Type="http://schemas.openxmlformats.org/officeDocument/2006/relationships/image" Target="../media/image360.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42.png"/><Relationship Id="rId22"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1.png"/><Relationship Id="rId18" Type="http://schemas.openxmlformats.org/officeDocument/2006/relationships/image" Target="../media/image45.png"/><Relationship Id="rId26" Type="http://schemas.openxmlformats.org/officeDocument/2006/relationships/image" Target="../media/image470.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3.png"/><Relationship Id="rId25" Type="http://schemas.openxmlformats.org/officeDocument/2006/relationships/image" Target="../media/image47.png"/><Relationship Id="rId2" Type="http://schemas.openxmlformats.org/officeDocument/2006/relationships/notesSlide" Target="../notesSlides/notesSlide6.xml"/><Relationship Id="rId16" Type="http://schemas.openxmlformats.org/officeDocument/2006/relationships/image" Target="../media/image44.png"/><Relationship Id="rId20" Type="http://schemas.openxmlformats.org/officeDocument/2006/relationships/image" Target="../media/image38.sv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6.png"/><Relationship Id="rId5" Type="http://schemas.openxmlformats.org/officeDocument/2006/relationships/image" Target="../media/image28.png"/><Relationship Id="rId23" Type="http://schemas.openxmlformats.org/officeDocument/2006/relationships/image" Target="../media/image40.png"/><Relationship Id="rId10" Type="http://schemas.openxmlformats.org/officeDocument/2006/relationships/image" Target="../media/image33.png"/><Relationship Id="rId19" Type="http://schemas.openxmlformats.org/officeDocument/2006/relationships/image" Target="../media/image37.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42.png"/><Relationship Id="rId22"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7.png"/><Relationship Id="rId26" Type="http://schemas.openxmlformats.org/officeDocument/2006/relationships/image" Target="../media/image49.svg"/><Relationship Id="rId3" Type="http://schemas.openxmlformats.org/officeDocument/2006/relationships/image" Target="../media/image26.png"/><Relationship Id="rId21" Type="http://schemas.openxmlformats.org/officeDocument/2006/relationships/image" Target="../media/image39.png"/><Relationship Id="rId7" Type="http://schemas.openxmlformats.org/officeDocument/2006/relationships/image" Target="../media/image30.png"/><Relationship Id="rId12" Type="http://schemas.openxmlformats.org/officeDocument/2006/relationships/image" Target="../media/image35.svg"/><Relationship Id="rId25"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51.png"/><Relationship Id="rId5" Type="http://schemas.openxmlformats.org/officeDocument/2006/relationships/image" Target="../media/image28.png"/><Relationship Id="rId23" Type="http://schemas.openxmlformats.org/officeDocument/2006/relationships/image" Target="../media/image441.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8.svg"/><Relationship Id="rId22" Type="http://schemas.openxmlformats.org/officeDocument/2006/relationships/image" Target="../media/image400.png"/><Relationship Id="rId27" Type="http://schemas.openxmlformats.org/officeDocument/2006/relationships/image" Target="../media/image361.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38.svg"/><Relationship Id="rId26" Type="http://schemas.openxmlformats.org/officeDocument/2006/relationships/image" Target="../media/image49.svg"/><Relationship Id="rId3" Type="http://schemas.openxmlformats.org/officeDocument/2006/relationships/image" Target="../media/image50.png"/><Relationship Id="rId21" Type="http://schemas.openxmlformats.org/officeDocument/2006/relationships/image" Target="../media/image39.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7.png"/><Relationship Id="rId25" Type="http://schemas.openxmlformats.org/officeDocument/2006/relationships/image" Target="../media/image48.png"/><Relationship Id="rId2" Type="http://schemas.openxmlformats.org/officeDocument/2006/relationships/notesSlide" Target="../notesSlides/notesSlide8.xml"/><Relationship Id="rId16" Type="http://schemas.openxmlformats.org/officeDocument/2006/relationships/image" Target="../media/image512.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51.png"/><Relationship Id="rId5" Type="http://schemas.openxmlformats.org/officeDocument/2006/relationships/image" Target="../media/image27.png"/><Relationship Id="rId15" Type="http://schemas.openxmlformats.org/officeDocument/2006/relationships/image" Target="../media/image52.svg"/><Relationship Id="rId23" Type="http://schemas.openxmlformats.org/officeDocument/2006/relationships/image" Target="../media/image441.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51.png"/><Relationship Id="rId22" Type="http://schemas.openxmlformats.org/officeDocument/2006/relationships/image" Target="../media/image400.png"/><Relationship Id="rId27" Type="http://schemas.openxmlformats.org/officeDocument/2006/relationships/image" Target="../media/image361.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50.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55.png"/><Relationship Id="rId2" Type="http://schemas.openxmlformats.org/officeDocument/2006/relationships/notesSlide" Target="../notesSlides/notesSlide10.xml"/><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52.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svg"/><Relationship Id="rId3" Type="http://schemas.openxmlformats.org/officeDocument/2006/relationships/image" Target="../media/image26.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29.png"/><Relationship Id="rId5" Type="http://schemas.openxmlformats.org/officeDocument/2006/relationships/image" Target="../media/image28.png"/><Relationship Id="rId15" Type="http://schemas.openxmlformats.org/officeDocument/2006/relationships/image" Target="../media/image361.png"/><Relationship Id="rId10" Type="http://schemas.openxmlformats.org/officeDocument/2006/relationships/image" Target="../media/image53.png"/><Relationship Id="rId4" Type="http://schemas.openxmlformats.org/officeDocument/2006/relationships/image" Target="../media/image27.png"/><Relationship Id="rId9" Type="http://schemas.openxmlformats.org/officeDocument/2006/relationships/image" Target="../media/image35.svg"/><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8.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7.png"/><Relationship Id="rId2" Type="http://schemas.openxmlformats.org/officeDocument/2006/relationships/notesSlide" Target="../notesSlides/notesSlide12.xml"/><Relationship Id="rId16" Type="http://schemas.openxmlformats.org/officeDocument/2006/relationships/image" Target="../media/image361.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57.png"/><Relationship Id="rId5" Type="http://schemas.openxmlformats.org/officeDocument/2006/relationships/image" Target="../media/image28.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7.png"/><Relationship Id="rId9" Type="http://schemas.openxmlformats.org/officeDocument/2006/relationships/image" Target="../media/image34.png"/><Relationship Id="rId14"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0.png"/><Relationship Id="rId7" Type="http://schemas.openxmlformats.org/officeDocument/2006/relationships/image" Target="../media/image2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1.png"/><Relationship Id="rId5" Type="http://schemas.openxmlformats.org/officeDocument/2006/relationships/image" Target="../media/image191.png"/><Relationship Id="rId4" Type="http://schemas.openxmlformats.org/officeDocument/2006/relationships/image" Target="../media/image181.png"/></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0.png"/><Relationship Id="rId7" Type="http://schemas.openxmlformats.org/officeDocument/2006/relationships/image" Target="../media/image5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20.png"/><Relationship Id="rId5" Type="http://schemas.openxmlformats.org/officeDocument/2006/relationships/image" Target="../media/image511.png"/><Relationship Id="rId4" Type="http://schemas.openxmlformats.org/officeDocument/2006/relationships/image" Target="../media/image500.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13" Type="http://schemas.openxmlformats.org/officeDocument/2006/relationships/image" Target="../media/image64.png"/><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11" Type="http://schemas.openxmlformats.org/officeDocument/2006/relationships/image" Target="../media/image280.png"/><Relationship Id="rId5" Type="http://schemas.openxmlformats.org/officeDocument/2006/relationships/image" Target="../media/image220.png"/><Relationship Id="rId10" Type="http://schemas.openxmlformats.org/officeDocument/2006/relationships/image" Target="../media/image270.png"/><Relationship Id="rId9" Type="http://schemas.openxmlformats.org/officeDocument/2006/relationships/image" Target="../media/image260.png"/></Relationships>
</file>

<file path=ppt/slides/_rels/slide31.xml.rels><?xml version="1.0" encoding="UTF-8" standalone="yes"?>
<Relationships xmlns="http://schemas.openxmlformats.org/package/2006/relationships"><Relationship Id="rId8" Type="http://schemas.openxmlformats.org/officeDocument/2006/relationships/image" Target="../media/image250.png"/><Relationship Id="rId13" Type="http://schemas.openxmlformats.org/officeDocument/2006/relationships/image" Target="../media/image64.png"/><Relationship Id="rId3" Type="http://schemas.openxmlformats.org/officeDocument/2006/relationships/image" Target="../media/image30.png"/><Relationship Id="rId7" Type="http://schemas.openxmlformats.org/officeDocument/2006/relationships/image" Target="../media/image240.png"/><Relationship Id="rId12"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0.png"/><Relationship Id="rId11" Type="http://schemas.openxmlformats.org/officeDocument/2006/relationships/image" Target="../media/image280.png"/><Relationship Id="rId5" Type="http://schemas.openxmlformats.org/officeDocument/2006/relationships/image" Target="../media/image540.png"/><Relationship Id="rId10" Type="http://schemas.openxmlformats.org/officeDocument/2006/relationships/image" Target="../media/image270.png"/><Relationship Id="rId4" Type="http://schemas.openxmlformats.org/officeDocument/2006/relationships/image" Target="../media/image210.png"/><Relationship Id="rId9" Type="http://schemas.openxmlformats.org/officeDocument/2006/relationships/image" Target="../media/image26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00.png"/><Relationship Id="rId3" Type="http://schemas.openxmlformats.org/officeDocument/2006/relationships/image" Target="../media/image56.png"/><Relationship Id="rId7" Type="http://schemas.openxmlformats.org/officeDocument/2006/relationships/image" Target="../media/image59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8" Type="http://schemas.openxmlformats.org/officeDocument/2006/relationships/image" Target="../media/image600.png"/><Relationship Id="rId3" Type="http://schemas.openxmlformats.org/officeDocument/2006/relationships/image" Target="../media/image61.png"/><Relationship Id="rId7" Type="http://schemas.openxmlformats.org/officeDocument/2006/relationships/image" Target="../media/image590.png"/><Relationship Id="rId2" Type="http://schemas.openxmlformats.org/officeDocument/2006/relationships/notesSlide" Target="../notesSlides/notesSlide20.xml"/><Relationship Id="rId1" Type="http://schemas.openxmlformats.org/officeDocument/2006/relationships/slideLayout" Target="../slideLayouts/slideLayout2.xml"/><Relationship Id="rId11" Type="http://schemas.openxmlformats.org/officeDocument/2006/relationships/image" Target="../media/image56.png"/><Relationship Id="rId10" Type="http://schemas.openxmlformats.org/officeDocument/2006/relationships/image" Target="../media/image52.svg"/><Relationship Id="rId4" Type="http://schemas.openxmlformats.org/officeDocument/2006/relationships/image" Target="../media/image62.png"/><Relationship Id="rId9"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3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31.png"/><Relationship Id="rId10" Type="http://schemas.openxmlformats.org/officeDocument/2006/relationships/image" Target="../media/image69.svg"/><Relationship Id="rId4" Type="http://schemas.openxmlformats.org/officeDocument/2006/relationships/image" Target="../media/image65.png"/><Relationship Id="rId9" Type="http://schemas.openxmlformats.org/officeDocument/2006/relationships/image" Target="../media/image6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4800.png"/><Relationship Id="rId5" Type="http://schemas.openxmlformats.org/officeDocument/2006/relationships/image" Target="../media/image74.svg"/><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10.png"/><Relationship Id="rId3" Type="http://schemas.openxmlformats.org/officeDocument/2006/relationships/image" Target="../media/image71.png"/><Relationship Id="rId7" Type="http://schemas.openxmlformats.org/officeDocument/2006/relationships/image" Target="../media/image501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slides/_rels/slide48.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image" Target="../media/image17.png"/><Relationship Id="rId2" Type="http://schemas.openxmlformats.org/officeDocument/2006/relationships/image" Target="../media/image14.tiff"/><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8.svg"/><Relationship Id="rId9" Type="http://schemas.openxmlformats.org/officeDocument/2006/relationships/image" Target="../media/image21.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450.png"/><Relationship Id="rId13" Type="http://schemas.openxmlformats.org/officeDocument/2006/relationships/image" Target="../media/image18.svg"/><Relationship Id="rId12" Type="http://schemas.openxmlformats.org/officeDocument/2006/relationships/image" Target="../media/image17.png"/><Relationship Id="rId16" Type="http://schemas.openxmlformats.org/officeDocument/2006/relationships/image" Target="../media/image24.png"/><Relationship Id="rId1" Type="http://schemas.openxmlformats.org/officeDocument/2006/relationships/slideLayout" Target="../slideLayouts/slideLayout2.xml"/><Relationship Id="rId11" Type="http://schemas.openxmlformats.org/officeDocument/2006/relationships/image" Target="../media/image14.tiff"/><Relationship Id="rId15" Type="http://schemas.openxmlformats.org/officeDocument/2006/relationships/image" Target="../media/image20.svg"/><Relationship Id="rId10" Type="http://schemas.openxmlformats.org/officeDocument/2006/relationships/image" Target="../media/image222.png"/><Relationship Id="rId9" Type="http://schemas.openxmlformats.org/officeDocument/2006/relationships/image" Target="../media/image21.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450.png"/><Relationship Id="rId13" Type="http://schemas.openxmlformats.org/officeDocument/2006/relationships/image" Target="../media/image231.png"/><Relationship Id="rId12" Type="http://schemas.openxmlformats.org/officeDocument/2006/relationships/image" Target="../media/image23.png"/><Relationship Id="rId1" Type="http://schemas.openxmlformats.org/officeDocument/2006/relationships/slideLayout" Target="../slideLayouts/slideLayout2.xml"/><Relationship Id="rId11" Type="http://schemas.openxmlformats.org/officeDocument/2006/relationships/image" Target="../media/image221.png"/><Relationship Id="rId15" Type="http://schemas.openxmlformats.org/officeDocument/2006/relationships/image" Target="../media/image25.png"/><Relationship Id="rId10" Type="http://schemas.openxmlformats.org/officeDocument/2006/relationships/image" Target="../media/image222.png"/><Relationship Id="rId9" Type="http://schemas.openxmlformats.org/officeDocument/2006/relationships/image" Target="../media/image21.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823" y="1634200"/>
            <a:ext cx="8502354" cy="999460"/>
          </a:xfrm>
        </p:spPr>
        <p:txBody>
          <a:bodyPr>
            <a:noAutofit/>
          </a:bodyPr>
          <a:lstStyle/>
          <a:p>
            <a:r>
              <a:rPr lang="en-US" sz="3200" dirty="0"/>
              <a:t>Incentives and Accountability in Consensus:</a:t>
            </a:r>
            <a:br>
              <a:rPr lang="en-US" sz="3200" dirty="0"/>
            </a:br>
            <a:r>
              <a:rPr lang="en-US" sz="3200" dirty="0"/>
              <a:t>Proof-of-Stake</a:t>
            </a:r>
          </a:p>
        </p:txBody>
      </p:sp>
      <p:pic>
        <p:nvPicPr>
          <p:cNvPr id="6" name="Picture 5">
            <a:extLst>
              <a:ext uri="{FF2B5EF4-FFF2-40B4-BE49-F238E27FC236}">
                <a16:creationId xmlns:a16="http://schemas.microsoft.com/office/drawing/2014/main" id="{941F1188-11C7-D44B-B40B-6A3A04244CBD}"/>
              </a:ext>
            </a:extLst>
          </p:cNvPr>
          <p:cNvPicPr>
            <a:picLocks noChangeAspect="1"/>
          </p:cNvPicPr>
          <p:nvPr/>
        </p:nvPicPr>
        <p:blipFill>
          <a:blip r:embed="rId2"/>
          <a:stretch>
            <a:fillRect/>
          </a:stretch>
        </p:blipFill>
        <p:spPr>
          <a:xfrm>
            <a:off x="7772399" y="84621"/>
            <a:ext cx="1223505" cy="1223505"/>
          </a:xfrm>
          <a:prstGeom prst="rect">
            <a:avLst/>
          </a:prstGeom>
        </p:spPr>
      </p:pic>
      <p:sp>
        <p:nvSpPr>
          <p:cNvPr id="3" name="TextBox 2">
            <a:extLst>
              <a:ext uri="{FF2B5EF4-FFF2-40B4-BE49-F238E27FC236}">
                <a16:creationId xmlns:a16="http://schemas.microsoft.com/office/drawing/2014/main" id="{56EC6456-65FF-AE4F-BF1C-E2E0C33D64E8}"/>
              </a:ext>
            </a:extLst>
          </p:cNvPr>
          <p:cNvSpPr txBox="1"/>
          <p:nvPr/>
        </p:nvSpPr>
        <p:spPr>
          <a:xfrm>
            <a:off x="3444768" y="234708"/>
            <a:ext cx="2480166" cy="461665"/>
          </a:xfrm>
          <a:prstGeom prst="rect">
            <a:avLst/>
          </a:prstGeom>
          <a:noFill/>
        </p:spPr>
        <p:txBody>
          <a:bodyPr wrap="none" rtlCol="0">
            <a:spAutoFit/>
          </a:bodyPr>
          <a:lstStyle/>
          <a:p>
            <a:r>
              <a:rPr lang="en-US" dirty="0"/>
              <a:t>CS251 Fall 2023</a:t>
            </a:r>
          </a:p>
        </p:txBody>
      </p:sp>
      <p:sp>
        <p:nvSpPr>
          <p:cNvPr id="7" name="TextBox 6">
            <a:extLst>
              <a:ext uri="{FF2B5EF4-FFF2-40B4-BE49-F238E27FC236}">
                <a16:creationId xmlns:a16="http://schemas.microsoft.com/office/drawing/2014/main" id="{27182417-0D84-1647-8BC9-3591C6CAE862}"/>
              </a:ext>
            </a:extLst>
          </p:cNvPr>
          <p:cNvSpPr txBox="1"/>
          <p:nvPr/>
        </p:nvSpPr>
        <p:spPr>
          <a:xfrm>
            <a:off x="3306539" y="719965"/>
            <a:ext cx="2756973" cy="461665"/>
          </a:xfrm>
          <a:prstGeom prst="rect">
            <a:avLst/>
          </a:prstGeom>
          <a:noFill/>
        </p:spPr>
        <p:txBody>
          <a:bodyPr wrap="none" rtlCol="0">
            <a:spAutoFit/>
          </a:bodyPr>
          <a:lstStyle/>
          <a:p>
            <a:r>
              <a:rPr lang="en-US" dirty="0">
                <a:latin typeface="+mn-lt"/>
              </a:rPr>
              <a:t>(cs251.stanford.edu)</a:t>
            </a:r>
          </a:p>
        </p:txBody>
      </p:sp>
      <p:sp>
        <p:nvSpPr>
          <p:cNvPr id="4" name="TextBox 3">
            <a:extLst>
              <a:ext uri="{FF2B5EF4-FFF2-40B4-BE49-F238E27FC236}">
                <a16:creationId xmlns:a16="http://schemas.microsoft.com/office/drawing/2014/main" id="{2E95BE49-D5B5-6345-A235-211F5413DB85}"/>
              </a:ext>
            </a:extLst>
          </p:cNvPr>
          <p:cNvSpPr txBox="1"/>
          <p:nvPr/>
        </p:nvSpPr>
        <p:spPr>
          <a:xfrm>
            <a:off x="3313952" y="3086230"/>
            <a:ext cx="2667590" cy="523220"/>
          </a:xfrm>
          <a:prstGeom prst="rect">
            <a:avLst/>
          </a:prstGeom>
          <a:noFill/>
        </p:spPr>
        <p:txBody>
          <a:bodyPr wrap="none" rtlCol="0">
            <a:spAutoFit/>
          </a:bodyPr>
          <a:lstStyle/>
          <a:p>
            <a:pPr algn="l"/>
            <a:r>
              <a:rPr lang="en-US" sz="2800" dirty="0" err="1">
                <a:latin typeface="+mn-lt"/>
              </a:rPr>
              <a:t>Ertem</a:t>
            </a:r>
            <a:r>
              <a:rPr lang="en-US" sz="2800" dirty="0">
                <a:latin typeface="+mn-lt"/>
              </a:rPr>
              <a:t> </a:t>
            </a:r>
            <a:r>
              <a:rPr lang="en-US" sz="2800" dirty="0" err="1">
                <a:latin typeface="+mn-lt"/>
              </a:rPr>
              <a:t>Nusret</a:t>
            </a:r>
            <a:r>
              <a:rPr lang="en-US" sz="2800" dirty="0">
                <a:latin typeface="+mn-lt"/>
              </a:rPr>
              <a:t> Tas</a:t>
            </a:r>
          </a:p>
        </p:txBody>
      </p:sp>
    </p:spTree>
    <p:extLst>
      <p:ext uri="{BB962C8B-B14F-4D97-AF65-F5344CB8AC3E}">
        <p14:creationId xmlns:p14="http://schemas.microsoft.com/office/powerpoint/2010/main" val="156626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FCBC-DA1C-E24F-8C56-8CF1E3FED179}"/>
              </a:ext>
            </a:extLst>
          </p:cNvPr>
          <p:cNvSpPr>
            <a:spLocks noGrp="1"/>
          </p:cNvSpPr>
          <p:nvPr>
            <p:ph type="title"/>
          </p:nvPr>
        </p:nvSpPr>
        <p:spPr/>
        <p:txBody>
          <a:bodyPr>
            <a:normAutofit fontScale="90000"/>
          </a:bodyPr>
          <a:lstStyle/>
          <a:p>
            <a:r>
              <a:rPr lang="en-US" dirty="0"/>
              <a:t>From Bitcoin to Proof-of-Stake</a:t>
            </a:r>
          </a:p>
        </p:txBody>
      </p:sp>
      <p:sp>
        <p:nvSpPr>
          <p:cNvPr id="4" name="Slide Number Placeholder 3">
            <a:extLst>
              <a:ext uri="{FF2B5EF4-FFF2-40B4-BE49-F238E27FC236}">
                <a16:creationId xmlns:a16="http://schemas.microsoft.com/office/drawing/2014/main" id="{83CCD1C8-81A1-4C48-8D0F-18CC3D40F82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10</a:t>
            </a:fld>
            <a:endParaRPr lang="en-US"/>
          </a:p>
        </p:txBody>
      </p:sp>
      <p:sp>
        <p:nvSpPr>
          <p:cNvPr id="5" name="TextBox 4">
            <a:extLst>
              <a:ext uri="{FF2B5EF4-FFF2-40B4-BE49-F238E27FC236}">
                <a16:creationId xmlns:a16="http://schemas.microsoft.com/office/drawing/2014/main" id="{C1BC385E-BA5F-4880-A78E-47CD38496FD1}"/>
              </a:ext>
            </a:extLst>
          </p:cNvPr>
          <p:cNvSpPr txBox="1"/>
          <p:nvPr/>
        </p:nvSpPr>
        <p:spPr>
          <a:xfrm>
            <a:off x="192352" y="4888460"/>
            <a:ext cx="5327855"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Combining GHOST and Casper (2020)</a:t>
            </a:r>
          </a:p>
        </p:txBody>
      </p:sp>
      <p:cxnSp>
        <p:nvCxnSpPr>
          <p:cNvPr id="13" name="Straight Arrow Connector 12">
            <a:extLst>
              <a:ext uri="{FF2B5EF4-FFF2-40B4-BE49-F238E27FC236}">
                <a16:creationId xmlns:a16="http://schemas.microsoft.com/office/drawing/2014/main" id="{E6B64130-230E-492F-83D5-A7F10C64705B}"/>
              </a:ext>
            </a:extLst>
          </p:cNvPr>
          <p:cNvCxnSpPr>
            <a:cxnSpLocks/>
          </p:cNvCxnSpPr>
          <p:nvPr/>
        </p:nvCxnSpPr>
        <p:spPr>
          <a:xfrm flipV="1">
            <a:off x="1923795" y="2117203"/>
            <a:ext cx="6467170"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E8A7DD6-CB4E-45F1-9FB5-E7A02D474C43}"/>
              </a:ext>
            </a:extLst>
          </p:cNvPr>
          <p:cNvSpPr txBox="1"/>
          <p:nvPr/>
        </p:nvSpPr>
        <p:spPr>
          <a:xfrm>
            <a:off x="527829" y="1582466"/>
            <a:ext cx="697627" cy="369332"/>
          </a:xfrm>
          <a:prstGeom prst="rect">
            <a:avLst/>
          </a:prstGeom>
          <a:noFill/>
        </p:spPr>
        <p:txBody>
          <a:bodyPr wrap="none" rtlCol="0">
            <a:spAutoFit/>
          </a:bodyPr>
          <a:lstStyle/>
          <a:p>
            <a:r>
              <a:rPr lang="en-US" sz="1800" dirty="0"/>
              <a:t>1982</a:t>
            </a:r>
          </a:p>
        </p:txBody>
      </p:sp>
      <p:sp>
        <p:nvSpPr>
          <p:cNvPr id="15" name="TextBox 14">
            <a:extLst>
              <a:ext uri="{FF2B5EF4-FFF2-40B4-BE49-F238E27FC236}">
                <a16:creationId xmlns:a16="http://schemas.microsoft.com/office/drawing/2014/main" id="{7199CCE5-1E56-4EE4-9D57-D0A04839C4C6}"/>
              </a:ext>
            </a:extLst>
          </p:cNvPr>
          <p:cNvSpPr txBox="1"/>
          <p:nvPr/>
        </p:nvSpPr>
        <p:spPr>
          <a:xfrm>
            <a:off x="2193574" y="1581780"/>
            <a:ext cx="697627" cy="369332"/>
          </a:xfrm>
          <a:prstGeom prst="rect">
            <a:avLst/>
          </a:prstGeom>
          <a:noFill/>
        </p:spPr>
        <p:txBody>
          <a:bodyPr wrap="none" rtlCol="0">
            <a:spAutoFit/>
          </a:bodyPr>
          <a:lstStyle/>
          <a:p>
            <a:r>
              <a:rPr lang="en-US" sz="1800" dirty="0"/>
              <a:t>2008</a:t>
            </a:r>
          </a:p>
        </p:txBody>
      </p:sp>
      <p:sp>
        <p:nvSpPr>
          <p:cNvPr id="16" name="TextBox 15">
            <a:extLst>
              <a:ext uri="{FF2B5EF4-FFF2-40B4-BE49-F238E27FC236}">
                <a16:creationId xmlns:a16="http://schemas.microsoft.com/office/drawing/2014/main" id="{054DFFA8-43A6-416A-9D14-70DE1ADC49D7}"/>
              </a:ext>
            </a:extLst>
          </p:cNvPr>
          <p:cNvSpPr txBox="1"/>
          <p:nvPr/>
        </p:nvSpPr>
        <p:spPr>
          <a:xfrm>
            <a:off x="6777563" y="1581780"/>
            <a:ext cx="697627" cy="369332"/>
          </a:xfrm>
          <a:prstGeom prst="rect">
            <a:avLst/>
          </a:prstGeom>
          <a:noFill/>
        </p:spPr>
        <p:txBody>
          <a:bodyPr wrap="none" rtlCol="0">
            <a:spAutoFit/>
          </a:bodyPr>
          <a:lstStyle/>
          <a:p>
            <a:r>
              <a:rPr lang="en-US" sz="1800" dirty="0"/>
              <a:t>2022</a:t>
            </a:r>
          </a:p>
        </p:txBody>
      </p:sp>
      <p:cxnSp>
        <p:nvCxnSpPr>
          <p:cNvPr id="17" name="Straight Connector 16">
            <a:extLst>
              <a:ext uri="{FF2B5EF4-FFF2-40B4-BE49-F238E27FC236}">
                <a16:creationId xmlns:a16="http://schemas.microsoft.com/office/drawing/2014/main" id="{12C48015-FBDD-459B-B504-B9BBCEF2D70E}"/>
              </a:ext>
            </a:extLst>
          </p:cNvPr>
          <p:cNvCxnSpPr/>
          <p:nvPr/>
        </p:nvCxnSpPr>
        <p:spPr>
          <a:xfrm>
            <a:off x="867272" y="1928029"/>
            <a:ext cx="0" cy="37834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3800F2B-AB35-440B-918E-C7E0E23DD34A}"/>
              </a:ext>
            </a:extLst>
          </p:cNvPr>
          <p:cNvCxnSpPr/>
          <p:nvPr/>
        </p:nvCxnSpPr>
        <p:spPr>
          <a:xfrm>
            <a:off x="2540208" y="1928029"/>
            <a:ext cx="0" cy="37834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149FF1-84C3-4CC7-BD0D-C93FE3B58192}"/>
              </a:ext>
            </a:extLst>
          </p:cNvPr>
          <p:cNvCxnSpPr/>
          <p:nvPr/>
        </p:nvCxnSpPr>
        <p:spPr>
          <a:xfrm>
            <a:off x="7126377" y="1928029"/>
            <a:ext cx="0" cy="37834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CA56442-8540-4CE3-A85A-028A1BEF1EC5}"/>
              </a:ext>
            </a:extLst>
          </p:cNvPr>
          <p:cNvSpPr txBox="1"/>
          <p:nvPr/>
        </p:nvSpPr>
        <p:spPr>
          <a:xfrm>
            <a:off x="-83651" y="2277581"/>
            <a:ext cx="1941050" cy="584775"/>
          </a:xfrm>
          <a:prstGeom prst="rect">
            <a:avLst/>
          </a:prstGeom>
          <a:noFill/>
        </p:spPr>
        <p:txBody>
          <a:bodyPr wrap="square" rtlCol="0">
            <a:spAutoFit/>
          </a:bodyPr>
          <a:lstStyle/>
          <a:p>
            <a:pPr algn="ctr"/>
            <a:r>
              <a:rPr lang="en-US" sz="1600" dirty="0"/>
              <a:t>The Byzantine Generals Problem</a:t>
            </a:r>
          </a:p>
        </p:txBody>
      </p:sp>
      <p:sp>
        <p:nvSpPr>
          <p:cNvPr id="28" name="TextBox 27">
            <a:extLst>
              <a:ext uri="{FF2B5EF4-FFF2-40B4-BE49-F238E27FC236}">
                <a16:creationId xmlns:a16="http://schemas.microsoft.com/office/drawing/2014/main" id="{C3AF4094-A220-471A-8657-5196AB6107FA}"/>
              </a:ext>
            </a:extLst>
          </p:cNvPr>
          <p:cNvSpPr txBox="1"/>
          <p:nvPr/>
        </p:nvSpPr>
        <p:spPr>
          <a:xfrm>
            <a:off x="4596985" y="1582466"/>
            <a:ext cx="697627" cy="369332"/>
          </a:xfrm>
          <a:prstGeom prst="rect">
            <a:avLst/>
          </a:prstGeom>
          <a:noFill/>
        </p:spPr>
        <p:txBody>
          <a:bodyPr wrap="none" rtlCol="0">
            <a:spAutoFit/>
          </a:bodyPr>
          <a:lstStyle/>
          <a:p>
            <a:r>
              <a:rPr lang="en-US" sz="1800" dirty="0"/>
              <a:t>2015</a:t>
            </a:r>
          </a:p>
        </p:txBody>
      </p:sp>
      <p:cxnSp>
        <p:nvCxnSpPr>
          <p:cNvPr id="29" name="Straight Connector 28">
            <a:extLst>
              <a:ext uri="{FF2B5EF4-FFF2-40B4-BE49-F238E27FC236}">
                <a16:creationId xmlns:a16="http://schemas.microsoft.com/office/drawing/2014/main" id="{2229CB17-5A61-4FE7-9794-E692FB245731}"/>
              </a:ext>
            </a:extLst>
          </p:cNvPr>
          <p:cNvCxnSpPr/>
          <p:nvPr/>
        </p:nvCxnSpPr>
        <p:spPr>
          <a:xfrm>
            <a:off x="4931909" y="1928715"/>
            <a:ext cx="0" cy="37834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C2B050-FE4B-4554-B7B1-909BD3EB4804}"/>
              </a:ext>
            </a:extLst>
          </p:cNvPr>
          <p:cNvCxnSpPr>
            <a:cxnSpLocks/>
          </p:cNvCxnSpPr>
          <p:nvPr/>
        </p:nvCxnSpPr>
        <p:spPr>
          <a:xfrm>
            <a:off x="613466" y="2117203"/>
            <a:ext cx="516089" cy="0"/>
          </a:xfrm>
          <a:prstGeom prst="line">
            <a:avLst/>
          </a:prstGeom>
          <a:ln w="57150"/>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ADCFE2BE-BDCE-4A3D-9F1E-66D4DF9EE926}"/>
              </a:ext>
            </a:extLst>
          </p:cNvPr>
          <p:cNvSpPr txBox="1"/>
          <p:nvPr/>
        </p:nvSpPr>
        <p:spPr>
          <a:xfrm>
            <a:off x="1299642" y="1753314"/>
            <a:ext cx="464760" cy="553998"/>
          </a:xfrm>
          <a:prstGeom prst="rect">
            <a:avLst/>
          </a:prstGeom>
          <a:noFill/>
        </p:spPr>
        <p:txBody>
          <a:bodyPr wrap="square" rtlCol="0">
            <a:spAutoFit/>
          </a:bodyPr>
          <a:lstStyle/>
          <a:p>
            <a:r>
              <a:rPr lang="en-US" sz="3000" dirty="0"/>
              <a:t>…</a:t>
            </a:r>
          </a:p>
        </p:txBody>
      </p:sp>
      <p:sp>
        <p:nvSpPr>
          <p:cNvPr id="40" name="TextBox 39">
            <a:extLst>
              <a:ext uri="{FF2B5EF4-FFF2-40B4-BE49-F238E27FC236}">
                <a16:creationId xmlns:a16="http://schemas.microsoft.com/office/drawing/2014/main" id="{F365AF7F-B84F-4070-A807-86165E2F6362}"/>
              </a:ext>
            </a:extLst>
          </p:cNvPr>
          <p:cNvSpPr txBox="1"/>
          <p:nvPr/>
        </p:nvSpPr>
        <p:spPr>
          <a:xfrm>
            <a:off x="2144784" y="2284229"/>
            <a:ext cx="798616" cy="338554"/>
          </a:xfrm>
          <a:prstGeom prst="rect">
            <a:avLst/>
          </a:prstGeom>
          <a:noFill/>
        </p:spPr>
        <p:txBody>
          <a:bodyPr wrap="none" rtlCol="0">
            <a:spAutoFit/>
          </a:bodyPr>
          <a:lstStyle/>
          <a:p>
            <a:pPr algn="ctr"/>
            <a:r>
              <a:rPr lang="en-US" sz="1600" dirty="0"/>
              <a:t>Bitcoin</a:t>
            </a:r>
          </a:p>
        </p:txBody>
      </p:sp>
      <p:sp>
        <p:nvSpPr>
          <p:cNvPr id="41" name="TextBox 40">
            <a:extLst>
              <a:ext uri="{FF2B5EF4-FFF2-40B4-BE49-F238E27FC236}">
                <a16:creationId xmlns:a16="http://schemas.microsoft.com/office/drawing/2014/main" id="{369B4EC3-29B8-4F07-A986-91F9BC68A1E5}"/>
              </a:ext>
            </a:extLst>
          </p:cNvPr>
          <p:cNvSpPr txBox="1"/>
          <p:nvPr/>
        </p:nvSpPr>
        <p:spPr>
          <a:xfrm>
            <a:off x="4185302" y="2306377"/>
            <a:ext cx="1691381" cy="338554"/>
          </a:xfrm>
          <a:prstGeom prst="rect">
            <a:avLst/>
          </a:prstGeom>
          <a:noFill/>
        </p:spPr>
        <p:txBody>
          <a:bodyPr wrap="square" rtlCol="0">
            <a:spAutoFit/>
          </a:bodyPr>
          <a:lstStyle/>
          <a:p>
            <a:r>
              <a:rPr lang="en-US" sz="1600" dirty="0" err="1"/>
              <a:t>PoW</a:t>
            </a:r>
            <a:r>
              <a:rPr lang="en-US" sz="1600" dirty="0"/>
              <a:t> Ethereum</a:t>
            </a:r>
          </a:p>
        </p:txBody>
      </p:sp>
      <p:sp>
        <p:nvSpPr>
          <p:cNvPr id="42" name="TextBox 41">
            <a:extLst>
              <a:ext uri="{FF2B5EF4-FFF2-40B4-BE49-F238E27FC236}">
                <a16:creationId xmlns:a16="http://schemas.microsoft.com/office/drawing/2014/main" id="{EF81A478-BAEE-4F79-99DF-1508DF82715B}"/>
              </a:ext>
            </a:extLst>
          </p:cNvPr>
          <p:cNvSpPr txBox="1"/>
          <p:nvPr/>
        </p:nvSpPr>
        <p:spPr>
          <a:xfrm>
            <a:off x="6337039" y="2306377"/>
            <a:ext cx="1691381" cy="338554"/>
          </a:xfrm>
          <a:prstGeom prst="rect">
            <a:avLst/>
          </a:prstGeom>
          <a:noFill/>
        </p:spPr>
        <p:txBody>
          <a:bodyPr wrap="square" rtlCol="0">
            <a:spAutoFit/>
          </a:bodyPr>
          <a:lstStyle/>
          <a:p>
            <a:pPr algn="ctr"/>
            <a:r>
              <a:rPr lang="en-US" sz="1600" dirty="0" err="1"/>
              <a:t>PoS</a:t>
            </a:r>
            <a:r>
              <a:rPr lang="en-US" sz="1600" dirty="0"/>
              <a:t> Ethereum</a:t>
            </a:r>
          </a:p>
        </p:txBody>
      </p:sp>
      <p:sp>
        <p:nvSpPr>
          <p:cNvPr id="43" name="TextBox 42">
            <a:extLst>
              <a:ext uri="{FF2B5EF4-FFF2-40B4-BE49-F238E27FC236}">
                <a16:creationId xmlns:a16="http://schemas.microsoft.com/office/drawing/2014/main" id="{FCCD8503-17EA-4DB0-9F80-A6E31F783736}"/>
              </a:ext>
            </a:extLst>
          </p:cNvPr>
          <p:cNvSpPr txBox="1"/>
          <p:nvPr/>
        </p:nvSpPr>
        <p:spPr>
          <a:xfrm>
            <a:off x="1154375" y="2852020"/>
            <a:ext cx="3791423" cy="1569660"/>
          </a:xfrm>
          <a:prstGeom prst="rect">
            <a:avLst/>
          </a:prstGeom>
          <a:noFill/>
        </p:spPr>
        <p:txBody>
          <a:bodyPr wrap="none" rtlCol="0">
            <a:spAutoFit/>
          </a:bodyPr>
          <a:lstStyle/>
          <a:p>
            <a:r>
              <a:rPr lang="en-US" sz="1600" dirty="0"/>
              <a:t>Consensus in the Internet Setting</a:t>
            </a:r>
          </a:p>
          <a:p>
            <a:pPr marL="257175" indent="-257175">
              <a:buFont typeface="Arial" panose="020B0604020202020204" pitchFamily="34" charset="0"/>
              <a:buChar char="•"/>
            </a:pPr>
            <a:r>
              <a:rPr lang="en-US" sz="1600" u="sng" dirty="0"/>
              <a:t>Sybil resistance</a:t>
            </a:r>
            <a:endParaRPr lang="en-US" sz="1600" dirty="0"/>
          </a:p>
          <a:p>
            <a:pPr marL="257175" indent="-257175">
              <a:buFont typeface="Arial" panose="020B0604020202020204" pitchFamily="34" charset="0"/>
              <a:buChar char="•"/>
            </a:pPr>
            <a:r>
              <a:rPr lang="en-US" sz="1600" u="sng" dirty="0"/>
              <a:t>Dynamic availability</a:t>
            </a:r>
          </a:p>
          <a:p>
            <a:pPr marL="714375" lvl="1" indent="-257175">
              <a:buFont typeface="Arial" panose="020B0604020202020204" pitchFamily="34" charset="0"/>
              <a:buChar char="•"/>
            </a:pPr>
            <a:r>
              <a:rPr lang="en-US" sz="1600" dirty="0"/>
              <a:t>(Liveness under changing part.)</a:t>
            </a:r>
          </a:p>
          <a:p>
            <a:r>
              <a:rPr lang="en-US" sz="1600" dirty="0"/>
              <a:t>Block rewards (</a:t>
            </a:r>
            <a:r>
              <a:rPr lang="en-US" sz="1600" dirty="0">
                <a:solidFill>
                  <a:srgbClr val="FE8E00"/>
                </a:solidFill>
              </a:rPr>
              <a:t>carrot</a:t>
            </a:r>
            <a:r>
              <a:rPr lang="en-US" sz="1600" dirty="0"/>
              <a:t>) </a:t>
            </a:r>
          </a:p>
          <a:p>
            <a:pPr marL="742950" lvl="1" indent="-285750">
              <a:buFont typeface="Wingdings" panose="05000000000000000000" pitchFamily="2" charset="2"/>
              <a:buChar char="Ø"/>
            </a:pPr>
            <a:r>
              <a:rPr lang="en-US" sz="1600" dirty="0"/>
              <a:t>to incentivize participation!</a:t>
            </a:r>
          </a:p>
        </p:txBody>
      </p:sp>
      <p:sp>
        <p:nvSpPr>
          <p:cNvPr id="44" name="TextBox 43">
            <a:extLst>
              <a:ext uri="{FF2B5EF4-FFF2-40B4-BE49-F238E27FC236}">
                <a16:creationId xmlns:a16="http://schemas.microsoft.com/office/drawing/2014/main" id="{749ADD17-F5B5-4502-B1F2-E09FC0962364}"/>
              </a:ext>
            </a:extLst>
          </p:cNvPr>
          <p:cNvSpPr txBox="1"/>
          <p:nvPr/>
        </p:nvSpPr>
        <p:spPr>
          <a:xfrm>
            <a:off x="5492729" y="2858754"/>
            <a:ext cx="3507692" cy="2062103"/>
          </a:xfrm>
          <a:prstGeom prst="rect">
            <a:avLst/>
          </a:prstGeom>
          <a:noFill/>
        </p:spPr>
        <p:txBody>
          <a:bodyPr wrap="none" rtlCol="0">
            <a:spAutoFit/>
          </a:bodyPr>
          <a:lstStyle/>
          <a:p>
            <a:pPr marL="285750" indent="-285750">
              <a:buFont typeface="Wingdings" panose="05000000000000000000" pitchFamily="2" charset="2"/>
              <a:buChar char="Ø"/>
            </a:pPr>
            <a:r>
              <a:rPr lang="en-US" sz="1600" dirty="0"/>
              <a:t>Consensus in the Internet Setting</a:t>
            </a:r>
          </a:p>
          <a:p>
            <a:pPr marL="742950" lvl="1" indent="-285750">
              <a:buFont typeface="Wingdings" panose="05000000000000000000" pitchFamily="2" charset="2"/>
              <a:buChar char="Ø"/>
            </a:pPr>
            <a:r>
              <a:rPr lang="en-US" sz="1600" u="sng" dirty="0"/>
              <a:t>Sybil resistance</a:t>
            </a:r>
            <a:endParaRPr lang="en-US" sz="1600" dirty="0"/>
          </a:p>
          <a:p>
            <a:pPr marL="742950" lvl="1" indent="-285750">
              <a:buFont typeface="Wingdings" panose="05000000000000000000" pitchFamily="2" charset="2"/>
              <a:buChar char="Ø"/>
            </a:pPr>
            <a:r>
              <a:rPr lang="en-US" sz="1600" u="sng" dirty="0"/>
              <a:t>Dynamic availability</a:t>
            </a:r>
          </a:p>
          <a:p>
            <a:pPr marL="742950" lvl="1" indent="-285750">
              <a:buFont typeface="Wingdings" panose="05000000000000000000" pitchFamily="2" charset="2"/>
              <a:buChar char="Ø"/>
            </a:pPr>
            <a:endParaRPr lang="en-US" sz="1600" u="sng" dirty="0"/>
          </a:p>
          <a:p>
            <a:pPr marL="285750" indent="-285750">
              <a:buFont typeface="Wingdings" panose="05000000000000000000" pitchFamily="2" charset="2"/>
              <a:buChar char="Ø"/>
            </a:pPr>
            <a:r>
              <a:rPr lang="en-US" sz="1600" dirty="0"/>
              <a:t>Block rewards (</a:t>
            </a:r>
            <a:r>
              <a:rPr lang="en-US" sz="1600" dirty="0">
                <a:solidFill>
                  <a:srgbClr val="FE8E00"/>
                </a:solidFill>
              </a:rPr>
              <a:t>carrot</a:t>
            </a:r>
            <a:r>
              <a:rPr lang="en-US" sz="1600" dirty="0"/>
              <a:t>)</a:t>
            </a:r>
          </a:p>
          <a:p>
            <a:pPr marL="285750" indent="-285750">
              <a:buFont typeface="Wingdings" panose="05000000000000000000" pitchFamily="2" charset="2"/>
              <a:buChar char="Ø"/>
            </a:pPr>
            <a:r>
              <a:rPr lang="en-US" sz="1600" u="sng" dirty="0"/>
              <a:t>Finality and accountable safety</a:t>
            </a:r>
            <a:endParaRPr lang="en-US" sz="1600" dirty="0"/>
          </a:p>
          <a:p>
            <a:pPr marL="285750" indent="-285750">
              <a:buFont typeface="Wingdings" panose="05000000000000000000" pitchFamily="2" charset="2"/>
              <a:buChar char="Ø"/>
            </a:pPr>
            <a:r>
              <a:rPr lang="en-US" sz="1600" dirty="0"/>
              <a:t>Slashing (</a:t>
            </a:r>
            <a:r>
              <a:rPr lang="en-US" sz="1600" dirty="0">
                <a:solidFill>
                  <a:srgbClr val="002060"/>
                </a:solidFill>
              </a:rPr>
              <a:t>stick</a:t>
            </a:r>
            <a:r>
              <a:rPr lang="en-US" sz="1600" dirty="0"/>
              <a:t>) </a:t>
            </a:r>
          </a:p>
          <a:p>
            <a:pPr marL="742950" lvl="1" indent="-285750">
              <a:buFont typeface="Wingdings" panose="05000000000000000000" pitchFamily="2" charset="2"/>
              <a:buChar char="Ø"/>
            </a:pPr>
            <a:r>
              <a:rPr lang="en-US" sz="1600" dirty="0"/>
              <a:t>to </a:t>
            </a:r>
            <a:r>
              <a:rPr lang="en-US" sz="1600" dirty="0">
                <a:solidFill>
                  <a:srgbClr val="FF0000"/>
                </a:solidFill>
              </a:rPr>
              <a:t>punish</a:t>
            </a:r>
            <a:r>
              <a:rPr lang="en-US" sz="1600" dirty="0"/>
              <a:t> protocol violation!</a:t>
            </a:r>
          </a:p>
        </p:txBody>
      </p:sp>
      <p:sp>
        <p:nvSpPr>
          <p:cNvPr id="24" name="TextBox 23">
            <a:extLst>
              <a:ext uri="{FF2B5EF4-FFF2-40B4-BE49-F238E27FC236}">
                <a16:creationId xmlns:a16="http://schemas.microsoft.com/office/drawing/2014/main" id="{1C3AF91A-240D-4FE9-9407-514A19978426}"/>
              </a:ext>
            </a:extLst>
          </p:cNvPr>
          <p:cNvSpPr txBox="1"/>
          <p:nvPr/>
        </p:nvSpPr>
        <p:spPr>
          <a:xfrm>
            <a:off x="192352" y="4391922"/>
            <a:ext cx="5327855"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The Byzantine Generals Problem (1982)</a:t>
            </a:r>
          </a:p>
        </p:txBody>
      </p:sp>
      <p:sp>
        <p:nvSpPr>
          <p:cNvPr id="26" name="TextBox 25">
            <a:extLst>
              <a:ext uri="{FF2B5EF4-FFF2-40B4-BE49-F238E27FC236}">
                <a16:creationId xmlns:a16="http://schemas.microsoft.com/office/drawing/2014/main" id="{EAD579D4-56DC-4676-BD60-36AF2A18C7D6}"/>
              </a:ext>
            </a:extLst>
          </p:cNvPr>
          <p:cNvSpPr txBox="1"/>
          <p:nvPr/>
        </p:nvSpPr>
        <p:spPr>
          <a:xfrm>
            <a:off x="192352" y="4556123"/>
            <a:ext cx="5327855"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Bitcoin: A Peer-to-Peer Electronic Cash System (2008)</a:t>
            </a:r>
          </a:p>
        </p:txBody>
      </p:sp>
      <p:sp>
        <p:nvSpPr>
          <p:cNvPr id="27" name="TextBox 26">
            <a:extLst>
              <a:ext uri="{FF2B5EF4-FFF2-40B4-BE49-F238E27FC236}">
                <a16:creationId xmlns:a16="http://schemas.microsoft.com/office/drawing/2014/main" id="{E8E47621-00D3-46E0-9C06-7C5B24052AE2}"/>
              </a:ext>
            </a:extLst>
          </p:cNvPr>
          <p:cNvSpPr txBox="1"/>
          <p:nvPr/>
        </p:nvSpPr>
        <p:spPr>
          <a:xfrm>
            <a:off x="192352" y="4718771"/>
            <a:ext cx="5327855"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Ethereum: A Next-Generation Smart Contract and Decentralized Application Platform. (2015) </a:t>
            </a:r>
          </a:p>
        </p:txBody>
      </p:sp>
      <p:sp>
        <p:nvSpPr>
          <p:cNvPr id="30" name="TextBox 29">
            <a:extLst>
              <a:ext uri="{FF2B5EF4-FFF2-40B4-BE49-F238E27FC236}">
                <a16:creationId xmlns:a16="http://schemas.microsoft.com/office/drawing/2014/main" id="{59AF1888-AFA7-41C8-9257-FFEEBEDB2176}"/>
              </a:ext>
            </a:extLst>
          </p:cNvPr>
          <p:cNvSpPr txBox="1"/>
          <p:nvPr/>
        </p:nvSpPr>
        <p:spPr>
          <a:xfrm>
            <a:off x="8376072" y="1937980"/>
            <a:ext cx="1691381" cy="369332"/>
          </a:xfrm>
          <a:prstGeom prst="rect">
            <a:avLst/>
          </a:prstGeom>
          <a:noFill/>
        </p:spPr>
        <p:txBody>
          <a:bodyPr wrap="square" rtlCol="0">
            <a:spAutoFit/>
          </a:bodyPr>
          <a:lstStyle/>
          <a:p>
            <a:r>
              <a:rPr lang="en-US" sz="1800" dirty="0"/>
              <a:t>Time</a:t>
            </a:r>
          </a:p>
        </p:txBody>
      </p:sp>
    </p:spTree>
    <p:extLst>
      <p:ext uri="{BB962C8B-B14F-4D97-AF65-F5344CB8AC3E}">
        <p14:creationId xmlns:p14="http://schemas.microsoft.com/office/powerpoint/2010/main" val="61833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3">
                                            <p:txEl>
                                              <p:pRg st="0" end="0"/>
                                            </p:txEl>
                                          </p:spTgt>
                                        </p:tgtEl>
                                        <p:attrNameLst>
                                          <p:attrName>style.visibility</p:attrName>
                                        </p:attrNameLst>
                                      </p:cBhvr>
                                      <p:to>
                                        <p:strVal val="visible"/>
                                      </p:to>
                                    </p:set>
                                    <p:animEffect transition="in" filter="fade">
                                      <p:cBhvr>
                                        <p:cTn id="35" dur="500"/>
                                        <p:tgtEl>
                                          <p:spTgt spid="4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3">
                                            <p:txEl>
                                              <p:pRg st="1" end="1"/>
                                            </p:txEl>
                                          </p:spTgt>
                                        </p:tgtEl>
                                        <p:attrNameLst>
                                          <p:attrName>style.visibility</p:attrName>
                                        </p:attrNameLst>
                                      </p:cBhvr>
                                      <p:to>
                                        <p:strVal val="visible"/>
                                      </p:to>
                                    </p:set>
                                    <p:animEffect transition="in" filter="fade">
                                      <p:cBhvr>
                                        <p:cTn id="40" dur="500"/>
                                        <p:tgtEl>
                                          <p:spTgt spid="4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500"/>
                                        <p:tgtEl>
                                          <p:spTgt spid="4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3">
                                            <p:txEl>
                                              <p:pRg st="3" end="3"/>
                                            </p:txEl>
                                          </p:spTgt>
                                        </p:tgtEl>
                                        <p:attrNameLst>
                                          <p:attrName>style.visibility</p:attrName>
                                        </p:attrNameLst>
                                      </p:cBhvr>
                                      <p:to>
                                        <p:strVal val="visible"/>
                                      </p:to>
                                    </p:set>
                                    <p:animEffect transition="in" filter="fade">
                                      <p:cBhvr>
                                        <p:cTn id="50" dur="500"/>
                                        <p:tgtEl>
                                          <p:spTgt spid="4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3">
                                            <p:txEl>
                                              <p:pRg st="4" end="4"/>
                                            </p:txEl>
                                          </p:spTgt>
                                        </p:tgtEl>
                                        <p:attrNameLst>
                                          <p:attrName>style.visibility</p:attrName>
                                        </p:attrNameLst>
                                      </p:cBhvr>
                                      <p:to>
                                        <p:strVal val="visible"/>
                                      </p:to>
                                    </p:set>
                                    <p:animEffect transition="in" filter="fade">
                                      <p:cBhvr>
                                        <p:cTn id="55" dur="500"/>
                                        <p:tgtEl>
                                          <p:spTgt spid="43">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3">
                                            <p:txEl>
                                              <p:pRg st="5" end="5"/>
                                            </p:txEl>
                                          </p:spTgt>
                                        </p:tgtEl>
                                        <p:attrNameLst>
                                          <p:attrName>style.visibility</p:attrName>
                                        </p:attrNameLst>
                                      </p:cBhvr>
                                      <p:to>
                                        <p:strVal val="visible"/>
                                      </p:to>
                                    </p:set>
                                    <p:animEffect transition="in" filter="fade">
                                      <p:cBhvr>
                                        <p:cTn id="60" dur="500"/>
                                        <p:tgtEl>
                                          <p:spTgt spid="43">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4">
                                            <p:txEl>
                                              <p:pRg st="0" end="0"/>
                                            </p:txEl>
                                          </p:spTgt>
                                        </p:tgtEl>
                                        <p:attrNameLst>
                                          <p:attrName>style.visibility</p:attrName>
                                        </p:attrNameLst>
                                      </p:cBhvr>
                                      <p:to>
                                        <p:strVal val="visible"/>
                                      </p:to>
                                    </p:set>
                                    <p:animEffect transition="in" filter="fade">
                                      <p:cBhvr>
                                        <p:cTn id="79" dur="500"/>
                                        <p:tgtEl>
                                          <p:spTgt spid="44">
                                            <p:txEl>
                                              <p:pRg st="0" end="0"/>
                                            </p:txEl>
                                          </p:spTgt>
                                        </p:tgtEl>
                                      </p:cBhvr>
                                    </p:animEffect>
                                  </p:childTnLst>
                                </p:cTn>
                              </p:par>
                              <p:par>
                                <p:cTn id="80" presetID="10" presetClass="entr" presetSubtype="0" fill="hold" nodeType="withEffect">
                                  <p:stCondLst>
                                    <p:cond delay="0"/>
                                  </p:stCondLst>
                                  <p:childTnLst>
                                    <p:set>
                                      <p:cBhvr>
                                        <p:cTn id="81" dur="1" fill="hold">
                                          <p:stCondLst>
                                            <p:cond delay="0"/>
                                          </p:stCondLst>
                                        </p:cTn>
                                        <p:tgtEl>
                                          <p:spTgt spid="44">
                                            <p:txEl>
                                              <p:pRg st="2" end="2"/>
                                            </p:txEl>
                                          </p:spTgt>
                                        </p:tgtEl>
                                        <p:attrNameLst>
                                          <p:attrName>style.visibility</p:attrName>
                                        </p:attrNameLst>
                                      </p:cBhvr>
                                      <p:to>
                                        <p:strVal val="visible"/>
                                      </p:to>
                                    </p:set>
                                    <p:animEffect transition="in" filter="fade">
                                      <p:cBhvr>
                                        <p:cTn id="82" dur="500"/>
                                        <p:tgtEl>
                                          <p:spTgt spid="44">
                                            <p:txEl>
                                              <p:pRg st="2" end="2"/>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44">
                                            <p:txEl>
                                              <p:pRg st="1" end="1"/>
                                            </p:txEl>
                                          </p:spTgt>
                                        </p:tgtEl>
                                        <p:attrNameLst>
                                          <p:attrName>style.visibility</p:attrName>
                                        </p:attrNameLst>
                                      </p:cBhvr>
                                      <p:to>
                                        <p:strVal val="visible"/>
                                      </p:to>
                                    </p:set>
                                    <p:animEffect transition="in" filter="fade">
                                      <p:cBhvr>
                                        <p:cTn id="85" dur="500"/>
                                        <p:tgtEl>
                                          <p:spTgt spid="44">
                                            <p:txEl>
                                              <p:pRg st="1" end="1"/>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44">
                                            <p:txEl>
                                              <p:pRg st="4" end="4"/>
                                            </p:txEl>
                                          </p:spTgt>
                                        </p:tgtEl>
                                        <p:attrNameLst>
                                          <p:attrName>style.visibility</p:attrName>
                                        </p:attrNameLst>
                                      </p:cBhvr>
                                      <p:to>
                                        <p:strVal val="visible"/>
                                      </p:to>
                                    </p:set>
                                    <p:animEffect transition="in" filter="fade">
                                      <p:cBhvr>
                                        <p:cTn id="88" dur="500"/>
                                        <p:tgtEl>
                                          <p:spTgt spid="44">
                                            <p:txEl>
                                              <p:pRg st="4" end="4"/>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par>
                                <p:cTn id="94" presetID="10" presetClass="entr" presetSubtype="0" fill="hold"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500"/>
                                        <p:tgtEl>
                                          <p:spTgt spid="1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fade">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4">
                                            <p:txEl>
                                              <p:pRg st="5" end="5"/>
                                            </p:txEl>
                                          </p:spTgt>
                                        </p:tgtEl>
                                        <p:attrNameLst>
                                          <p:attrName>style.visibility</p:attrName>
                                        </p:attrNameLst>
                                      </p:cBhvr>
                                      <p:to>
                                        <p:strVal val="visible"/>
                                      </p:to>
                                    </p:set>
                                    <p:animEffect transition="in" filter="fade">
                                      <p:cBhvr>
                                        <p:cTn id="107" dur="500"/>
                                        <p:tgtEl>
                                          <p:spTgt spid="44">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44">
                                            <p:txEl>
                                              <p:pRg st="6" end="6"/>
                                            </p:txEl>
                                          </p:spTgt>
                                        </p:tgtEl>
                                        <p:attrNameLst>
                                          <p:attrName>style.visibility</p:attrName>
                                        </p:attrNameLst>
                                      </p:cBhvr>
                                      <p:to>
                                        <p:strVal val="visible"/>
                                      </p:to>
                                    </p:set>
                                    <p:animEffect transition="in" filter="fade">
                                      <p:cBhvr>
                                        <p:cTn id="112" dur="500"/>
                                        <p:tgtEl>
                                          <p:spTgt spid="44">
                                            <p:txEl>
                                              <p:pRg st="6" end="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44">
                                            <p:txEl>
                                              <p:pRg st="7" end="7"/>
                                            </p:txEl>
                                          </p:spTgt>
                                        </p:tgtEl>
                                        <p:attrNameLst>
                                          <p:attrName>style.visibility</p:attrName>
                                        </p:attrNameLst>
                                      </p:cBhvr>
                                      <p:to>
                                        <p:strVal val="visible"/>
                                      </p:to>
                                    </p:set>
                                    <p:animEffect transition="in" filter="fade">
                                      <p:cBhvr>
                                        <p:cTn id="117" dur="500"/>
                                        <p:tgtEl>
                                          <p:spTgt spid="4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P spid="25" grpId="0"/>
      <p:bldP spid="28" grpId="0"/>
      <p:bldP spid="40" grpId="0"/>
      <p:bldP spid="41" grpId="0"/>
      <p:bldP spid="42"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0BA2-C4BD-4ED1-87B9-FFD38A06657B}"/>
              </a:ext>
            </a:extLst>
          </p:cNvPr>
          <p:cNvSpPr>
            <a:spLocks noGrp="1"/>
          </p:cNvSpPr>
          <p:nvPr>
            <p:ph type="title"/>
          </p:nvPr>
        </p:nvSpPr>
        <p:spPr/>
        <p:txBody>
          <a:bodyPr>
            <a:normAutofit fontScale="90000"/>
          </a:bodyPr>
          <a:lstStyle/>
          <a:p>
            <a:r>
              <a:rPr lang="en-US" dirty="0"/>
              <a:t>A few words on Proof-of-Stake (</a:t>
            </a:r>
            <a:r>
              <a:rPr lang="en-US" dirty="0" err="1"/>
              <a:t>PoS</a:t>
            </a:r>
            <a:r>
              <a:rPr lang="en-US" dirty="0"/>
              <a:t>)</a:t>
            </a:r>
          </a:p>
        </p:txBody>
      </p:sp>
      <p:sp>
        <p:nvSpPr>
          <p:cNvPr id="4" name="Slide Number Placeholder 3">
            <a:extLst>
              <a:ext uri="{FF2B5EF4-FFF2-40B4-BE49-F238E27FC236}">
                <a16:creationId xmlns:a16="http://schemas.microsoft.com/office/drawing/2014/main" id="{7CECFA7E-A604-4002-86F7-349775BB4BE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11</a:t>
            </a:fld>
            <a:endParaRPr lang="en-US"/>
          </a:p>
        </p:txBody>
      </p:sp>
      <p:sp>
        <p:nvSpPr>
          <p:cNvPr id="5" name="Rectangle 4">
            <a:extLst>
              <a:ext uri="{FF2B5EF4-FFF2-40B4-BE49-F238E27FC236}">
                <a16:creationId xmlns:a16="http://schemas.microsoft.com/office/drawing/2014/main" id="{A8A00632-F3E4-4050-92EF-7E810AD565E6}"/>
              </a:ext>
            </a:extLst>
          </p:cNvPr>
          <p:cNvSpPr/>
          <p:nvPr/>
        </p:nvSpPr>
        <p:spPr>
          <a:xfrm>
            <a:off x="457200" y="1387527"/>
            <a:ext cx="3200400" cy="1184223"/>
          </a:xfrm>
          <a:prstGeom prst="rect">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In a Proof-of-Stake protocol, nodes </a:t>
            </a:r>
            <a:r>
              <a:rPr lang="en-US" sz="1600" u="sng" dirty="0">
                <a:solidFill>
                  <a:schemeClr val="tx1"/>
                </a:solidFill>
              </a:rPr>
              <a:t>lock up</a:t>
            </a:r>
            <a:r>
              <a:rPr lang="en-US" sz="1600" dirty="0">
                <a:solidFill>
                  <a:schemeClr val="tx1"/>
                </a:solidFill>
              </a:rPr>
              <a:t> (i.e., stake) their coins in the protocol to become </a:t>
            </a:r>
            <a:r>
              <a:rPr lang="en-US" sz="1600" u="sng" dirty="0">
                <a:solidFill>
                  <a:schemeClr val="tx1"/>
                </a:solidFill>
              </a:rPr>
              <a:t>eligible to participate in consensus</a:t>
            </a:r>
            <a:r>
              <a:rPr lang="en-US" sz="1600" dirty="0">
                <a:solidFill>
                  <a:schemeClr val="tx1"/>
                </a:solidFill>
              </a:rPr>
              <a:t>.</a:t>
            </a:r>
          </a:p>
        </p:txBody>
      </p:sp>
      <p:sp>
        <p:nvSpPr>
          <p:cNvPr id="6" name="Rectangle 5">
            <a:extLst>
              <a:ext uri="{FF2B5EF4-FFF2-40B4-BE49-F238E27FC236}">
                <a16:creationId xmlns:a16="http://schemas.microsoft.com/office/drawing/2014/main" id="{A3F52D0C-668E-4EB0-8971-F01878DE33D8}"/>
              </a:ext>
            </a:extLst>
          </p:cNvPr>
          <p:cNvSpPr/>
          <p:nvPr/>
        </p:nvSpPr>
        <p:spPr>
          <a:xfrm>
            <a:off x="4853068" y="1387527"/>
            <a:ext cx="3833732" cy="1184223"/>
          </a:xfrm>
          <a:prstGeom prst="rect">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The more coins staked by a node…</a:t>
            </a:r>
          </a:p>
          <a:p>
            <a:pPr marL="285750" indent="-285750">
              <a:buFont typeface="Arial" panose="020B0604020202020204" pitchFamily="34" charset="0"/>
              <a:buChar char="•"/>
            </a:pPr>
            <a:r>
              <a:rPr lang="en-US" sz="1600" dirty="0">
                <a:solidFill>
                  <a:srgbClr val="0070C0"/>
                </a:solidFill>
              </a:rPr>
              <a:t>Higher</a:t>
            </a:r>
            <a:r>
              <a:rPr lang="en-US" sz="1600" dirty="0">
                <a:solidFill>
                  <a:schemeClr val="tx1"/>
                </a:solidFill>
              </a:rPr>
              <a:t> the probability that the node is elected as a leader.</a:t>
            </a:r>
          </a:p>
          <a:p>
            <a:pPr marL="285750" indent="-285750">
              <a:buFont typeface="Arial" panose="020B0604020202020204" pitchFamily="34" charset="0"/>
              <a:buChar char="•"/>
            </a:pPr>
            <a:r>
              <a:rPr lang="en-US" sz="1600" dirty="0">
                <a:solidFill>
                  <a:srgbClr val="0070C0"/>
                </a:solidFill>
              </a:rPr>
              <a:t>Larger</a:t>
            </a:r>
            <a:r>
              <a:rPr lang="en-US" sz="1600" dirty="0">
                <a:solidFill>
                  <a:schemeClr val="tx1"/>
                </a:solidFill>
              </a:rPr>
              <a:t> the weight of that node’s actions.</a:t>
            </a:r>
          </a:p>
        </p:txBody>
      </p:sp>
      <p:sp>
        <p:nvSpPr>
          <p:cNvPr id="7" name="Rectangle 6">
            <a:extLst>
              <a:ext uri="{FF2B5EF4-FFF2-40B4-BE49-F238E27FC236}">
                <a16:creationId xmlns:a16="http://schemas.microsoft.com/office/drawing/2014/main" id="{8BE97FE1-774A-44AC-BAB0-DE66E3FFEFA6}"/>
              </a:ext>
            </a:extLst>
          </p:cNvPr>
          <p:cNvSpPr/>
          <p:nvPr/>
        </p:nvSpPr>
        <p:spPr>
          <a:xfrm>
            <a:off x="457200" y="3475400"/>
            <a:ext cx="3889949" cy="1184223"/>
          </a:xfrm>
          <a:prstGeom prst="rect">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If a node is caught doing an adversarial action (e.g., sending two values), it can be punished by burning its locked coins (stake)! This is called </a:t>
            </a:r>
            <a:r>
              <a:rPr lang="en-US" sz="1600" i="1" dirty="0">
                <a:solidFill>
                  <a:srgbClr val="FF0000"/>
                </a:solidFill>
              </a:rPr>
              <a:t>slashing</a:t>
            </a:r>
            <a:r>
              <a:rPr lang="en-US" sz="1600" dirty="0">
                <a:solidFill>
                  <a:schemeClr val="tx1"/>
                </a:solidFill>
              </a:rPr>
              <a:t>.</a:t>
            </a:r>
          </a:p>
        </p:txBody>
      </p:sp>
      <p:sp>
        <p:nvSpPr>
          <p:cNvPr id="8" name="Rectangle 7">
            <a:extLst>
              <a:ext uri="{FF2B5EF4-FFF2-40B4-BE49-F238E27FC236}">
                <a16:creationId xmlns:a16="http://schemas.microsoft.com/office/drawing/2014/main" id="{F554B79C-8676-44C4-A4F3-67F4E62EB2DB}"/>
              </a:ext>
            </a:extLst>
          </p:cNvPr>
          <p:cNvSpPr/>
          <p:nvPr/>
        </p:nvSpPr>
        <p:spPr>
          <a:xfrm>
            <a:off x="5242811" y="3475401"/>
            <a:ext cx="3312827" cy="1184223"/>
          </a:xfrm>
          <a:prstGeom prst="rect">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Thus, in a Proof-of-Stake protocol, nodes can be held </a:t>
            </a:r>
            <a:r>
              <a:rPr lang="en-US" sz="1600" i="1" dirty="0">
                <a:solidFill>
                  <a:srgbClr val="FF0000"/>
                </a:solidFill>
              </a:rPr>
              <a:t>accountable</a:t>
            </a:r>
            <a:r>
              <a:rPr lang="en-US" sz="1600" dirty="0">
                <a:solidFill>
                  <a:schemeClr val="tx1"/>
                </a:solidFill>
              </a:rPr>
              <a:t> for their actions (unlike in Bitcoin, where nodes do not lock up coins).</a:t>
            </a:r>
          </a:p>
        </p:txBody>
      </p:sp>
      <p:sp>
        <p:nvSpPr>
          <p:cNvPr id="9" name="Arrow: Right 8">
            <a:extLst>
              <a:ext uri="{FF2B5EF4-FFF2-40B4-BE49-F238E27FC236}">
                <a16:creationId xmlns:a16="http://schemas.microsoft.com/office/drawing/2014/main" id="{CC8A172D-4987-46C5-8C5B-4A1933ECF121}"/>
              </a:ext>
            </a:extLst>
          </p:cNvPr>
          <p:cNvSpPr/>
          <p:nvPr/>
        </p:nvSpPr>
        <p:spPr>
          <a:xfrm>
            <a:off x="3966773" y="1824458"/>
            <a:ext cx="577121" cy="3072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F254C87-DDCB-4860-922D-46BE935A0BF8}"/>
              </a:ext>
            </a:extLst>
          </p:cNvPr>
          <p:cNvSpPr/>
          <p:nvPr/>
        </p:nvSpPr>
        <p:spPr>
          <a:xfrm rot="8421062">
            <a:off x="4015363" y="2825658"/>
            <a:ext cx="869541" cy="3072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1B44B6B-F889-4F4F-B50C-C4F1C81FEF38}"/>
              </a:ext>
            </a:extLst>
          </p:cNvPr>
          <p:cNvSpPr/>
          <p:nvPr/>
        </p:nvSpPr>
        <p:spPr>
          <a:xfrm>
            <a:off x="4506419" y="3919199"/>
            <a:ext cx="577121" cy="3072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47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101" y="1085029"/>
            <a:ext cx="6845211" cy="39805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356" y="2077022"/>
            <a:ext cx="379477" cy="370333"/>
          </a:xfrm>
          <a:prstGeom prst="rect">
            <a:avLst/>
          </a:prstGeom>
        </p:spPr>
      </p:pic>
      <p:sp>
        <p:nvSpPr>
          <p:cNvPr id="2" name="Title 1">
            <a:extLst>
              <a:ext uri="{FF2B5EF4-FFF2-40B4-BE49-F238E27FC236}">
                <a16:creationId xmlns:a16="http://schemas.microsoft.com/office/drawing/2014/main" id="{98171520-F166-554E-BD55-D3A8D9F2FAD4}"/>
              </a:ext>
            </a:extLst>
          </p:cNvPr>
          <p:cNvSpPr>
            <a:spLocks noGrp="1"/>
          </p:cNvSpPr>
          <p:nvPr>
            <p:ph type="title"/>
          </p:nvPr>
        </p:nvSpPr>
        <p:spPr/>
        <p:txBody>
          <a:bodyPr>
            <a:normAutofit fontScale="90000"/>
          </a:bodyPr>
          <a:lstStyle/>
          <a:p>
            <a:r>
              <a:rPr lang="en-US" dirty="0"/>
              <a:t>A Simple (PBFT-style) </a:t>
            </a:r>
            <a:r>
              <a:rPr lang="en-US" dirty="0" err="1"/>
              <a:t>PoS</a:t>
            </a:r>
            <a:r>
              <a:rPr lang="en-US" dirty="0"/>
              <a:t> Protocol*</a:t>
            </a:r>
          </a:p>
        </p:txBody>
      </p:sp>
      <p:sp>
        <p:nvSpPr>
          <p:cNvPr id="4" name="Slide Number Placeholder 3">
            <a:extLst>
              <a:ext uri="{FF2B5EF4-FFF2-40B4-BE49-F238E27FC236}">
                <a16:creationId xmlns:a16="http://schemas.microsoft.com/office/drawing/2014/main" id="{089A68FB-4AEA-48F0-8E81-0BD49DD9368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12</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357" y="1268016"/>
            <a:ext cx="379477" cy="370333"/>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486" y="2886027"/>
            <a:ext cx="379477" cy="37033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6781" y="1957564"/>
            <a:ext cx="430748" cy="430748"/>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452" y="3558563"/>
            <a:ext cx="430748" cy="43074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2460" y="1692995"/>
            <a:ext cx="430748" cy="430748"/>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9704" y="2937597"/>
            <a:ext cx="430748" cy="430748"/>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7086" y="2750998"/>
            <a:ext cx="430748" cy="430748"/>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3207" y="3549229"/>
            <a:ext cx="430748" cy="43074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0186" y="1638348"/>
            <a:ext cx="430748" cy="430748"/>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8635" y="2423632"/>
            <a:ext cx="430748" cy="430748"/>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6581" y="3946663"/>
            <a:ext cx="430748" cy="430748"/>
          </a:xfrm>
          <a:prstGeom prst="rect">
            <a:avLst/>
          </a:prstGeom>
        </p:spPr>
      </p:pic>
      <p:cxnSp>
        <p:nvCxnSpPr>
          <p:cNvPr id="30" name="Straight Arrow Connector 29"/>
          <p:cNvCxnSpPr>
            <a:cxnSpLocks/>
            <a:endCxn id="5" idx="2"/>
          </p:cNvCxnSpPr>
          <p:nvPr/>
        </p:nvCxnSpPr>
        <p:spPr>
          <a:xfrm flipV="1">
            <a:off x="1399093" y="1638349"/>
            <a:ext cx="2" cy="438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cxnSpLocks/>
            <a:stCxn id="20" idx="0"/>
          </p:cNvCxnSpPr>
          <p:nvPr/>
        </p:nvCxnSpPr>
        <p:spPr>
          <a:xfrm flipV="1">
            <a:off x="1136224" y="2447355"/>
            <a:ext cx="260375" cy="4386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6141" y="2886027"/>
            <a:ext cx="379477" cy="370333"/>
          </a:xfrm>
          <a:prstGeom prst="rect">
            <a:avLst/>
          </a:prstGeom>
        </p:spPr>
      </p:pic>
      <p:cxnSp>
        <p:nvCxnSpPr>
          <p:cNvPr id="36" name="Straight Arrow Connector 35"/>
          <p:cNvCxnSpPr>
            <a:cxnSpLocks/>
          </p:cNvCxnSpPr>
          <p:nvPr/>
        </p:nvCxnSpPr>
        <p:spPr>
          <a:xfrm flipH="1" flipV="1">
            <a:off x="1399093" y="2447354"/>
            <a:ext cx="234291" cy="4386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7" name="Pictur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4091" y="2043412"/>
            <a:ext cx="160661" cy="160661"/>
          </a:xfrm>
          <a:prstGeom prst="rect">
            <a:avLst/>
          </a:prstGeom>
        </p:spPr>
      </p:pic>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0850" y="2043412"/>
            <a:ext cx="160661" cy="160661"/>
          </a:xfrm>
          <a:prstGeom prst="rect">
            <a:avLst/>
          </a:prstGeom>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7610" y="2043412"/>
            <a:ext cx="160661" cy="160661"/>
          </a:xfrm>
          <a:prstGeom prst="rect">
            <a:avLst/>
          </a:prstGeom>
        </p:spPr>
      </p:pic>
      <p:pic>
        <p:nvPicPr>
          <p:cNvPr id="42" name="Picture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4091" y="2204073"/>
            <a:ext cx="160661" cy="160661"/>
          </a:xfrm>
          <a:prstGeom prst="rect">
            <a:avLst/>
          </a:prstGeom>
        </p:spPr>
      </p:pic>
      <p:pic>
        <p:nvPicPr>
          <p:cNvPr id="43" name="Pictur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0850" y="2204073"/>
            <a:ext cx="160661" cy="160661"/>
          </a:xfrm>
          <a:prstGeom prst="rect">
            <a:avLst/>
          </a:prstGeom>
        </p:spPr>
      </p:pic>
      <p:pic>
        <p:nvPicPr>
          <p:cNvPr id="44" name="Pictur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7610" y="2204073"/>
            <a:ext cx="160661" cy="160661"/>
          </a:xfrm>
          <a:prstGeom prst="rect">
            <a:avLst/>
          </a:prstGeom>
        </p:spPr>
      </p:pic>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4091" y="2370936"/>
            <a:ext cx="160661" cy="160661"/>
          </a:xfrm>
          <a:prstGeom prst="rect">
            <a:avLst/>
          </a:prstGeom>
        </p:spPr>
      </p:pic>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0850" y="2370936"/>
            <a:ext cx="160661" cy="160661"/>
          </a:xfrm>
          <a:prstGeom prst="rect">
            <a:avLst/>
          </a:prstGeom>
        </p:spPr>
      </p:pic>
      <p:pic>
        <p:nvPicPr>
          <p:cNvPr id="47" name="Picture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7610" y="2370936"/>
            <a:ext cx="160661" cy="160661"/>
          </a:xfrm>
          <a:prstGeom prst="rect">
            <a:avLst/>
          </a:prstGeom>
        </p:spPr>
      </p:pic>
      <p:pic>
        <p:nvPicPr>
          <p:cNvPr id="53" name="Picture 52">
            <a:extLst>
              <a:ext uri="{FF2B5EF4-FFF2-40B4-BE49-F238E27FC236}">
                <a16:creationId xmlns:a16="http://schemas.microsoft.com/office/drawing/2014/main" id="{CC30B060-9C0B-4C70-B621-697B8F7BF0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405" y="3293217"/>
            <a:ext cx="160661" cy="160661"/>
          </a:xfrm>
          <a:prstGeom prst="rect">
            <a:avLst/>
          </a:prstGeom>
        </p:spPr>
      </p:pic>
      <p:pic>
        <p:nvPicPr>
          <p:cNvPr id="54" name="Picture 53">
            <a:extLst>
              <a:ext uri="{FF2B5EF4-FFF2-40B4-BE49-F238E27FC236}">
                <a16:creationId xmlns:a16="http://schemas.microsoft.com/office/drawing/2014/main" id="{5AD5EC99-7EF0-4FB9-A300-0B57FF8724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8165" y="3293217"/>
            <a:ext cx="160661" cy="160661"/>
          </a:xfrm>
          <a:prstGeom prst="rect">
            <a:avLst/>
          </a:prstGeom>
        </p:spPr>
      </p:pic>
      <p:pic>
        <p:nvPicPr>
          <p:cNvPr id="55" name="Picture 54">
            <a:extLst>
              <a:ext uri="{FF2B5EF4-FFF2-40B4-BE49-F238E27FC236}">
                <a16:creationId xmlns:a16="http://schemas.microsoft.com/office/drawing/2014/main" id="{3A3BCE5B-DF79-4CD4-9E53-688AB5BC4F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4924" y="3293217"/>
            <a:ext cx="160661" cy="160661"/>
          </a:xfrm>
          <a:prstGeom prst="rect">
            <a:avLst/>
          </a:prstGeom>
        </p:spPr>
      </p:pic>
      <p:pic>
        <p:nvPicPr>
          <p:cNvPr id="56" name="Picture 55">
            <a:extLst>
              <a:ext uri="{FF2B5EF4-FFF2-40B4-BE49-F238E27FC236}">
                <a16:creationId xmlns:a16="http://schemas.microsoft.com/office/drawing/2014/main" id="{E9084022-0728-4D0D-8DC2-0F3416EA1E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405" y="3453877"/>
            <a:ext cx="160661" cy="160661"/>
          </a:xfrm>
          <a:prstGeom prst="rect">
            <a:avLst/>
          </a:prstGeom>
        </p:spPr>
      </p:pic>
      <p:pic>
        <p:nvPicPr>
          <p:cNvPr id="57" name="Picture 56">
            <a:extLst>
              <a:ext uri="{FF2B5EF4-FFF2-40B4-BE49-F238E27FC236}">
                <a16:creationId xmlns:a16="http://schemas.microsoft.com/office/drawing/2014/main" id="{CCF894B7-9043-4C67-85FD-62ED70FC02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8165" y="3453877"/>
            <a:ext cx="160661" cy="160661"/>
          </a:xfrm>
          <a:prstGeom prst="rect">
            <a:avLst/>
          </a:prstGeom>
        </p:spPr>
      </p:pic>
      <p:pic>
        <p:nvPicPr>
          <p:cNvPr id="58" name="Picture 57">
            <a:extLst>
              <a:ext uri="{FF2B5EF4-FFF2-40B4-BE49-F238E27FC236}">
                <a16:creationId xmlns:a16="http://schemas.microsoft.com/office/drawing/2014/main" id="{0A310ECB-C0A3-4516-9C94-1EA43F828B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4924" y="3453877"/>
            <a:ext cx="160661" cy="160661"/>
          </a:xfrm>
          <a:prstGeom prst="rect">
            <a:avLst/>
          </a:prstGeom>
        </p:spPr>
      </p:pic>
      <p:pic>
        <p:nvPicPr>
          <p:cNvPr id="65" name="Picture 64">
            <a:extLst>
              <a:ext uri="{FF2B5EF4-FFF2-40B4-BE49-F238E27FC236}">
                <a16:creationId xmlns:a16="http://schemas.microsoft.com/office/drawing/2014/main" id="{581D62F8-BA29-463C-9A7D-F9461C3089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3574" y="3287115"/>
            <a:ext cx="160661" cy="160661"/>
          </a:xfrm>
          <a:prstGeom prst="rect">
            <a:avLst/>
          </a:prstGeom>
        </p:spPr>
      </p:pic>
      <p:pic>
        <p:nvPicPr>
          <p:cNvPr id="70" name="Picture 69">
            <a:extLst>
              <a:ext uri="{FF2B5EF4-FFF2-40B4-BE49-F238E27FC236}">
                <a16:creationId xmlns:a16="http://schemas.microsoft.com/office/drawing/2014/main" id="{04307D1E-6771-414F-BACF-5BFF48B5A2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0333" y="3287115"/>
            <a:ext cx="160661" cy="160661"/>
          </a:xfrm>
          <a:prstGeom prst="rect">
            <a:avLst/>
          </a:prstGeom>
        </p:spPr>
      </p:pic>
      <p:pic>
        <p:nvPicPr>
          <p:cNvPr id="71" name="Picture 70">
            <a:extLst>
              <a:ext uri="{FF2B5EF4-FFF2-40B4-BE49-F238E27FC236}">
                <a16:creationId xmlns:a16="http://schemas.microsoft.com/office/drawing/2014/main" id="{93BC6D0D-301A-4937-9474-59C90AC980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7093" y="3287115"/>
            <a:ext cx="160661" cy="160661"/>
          </a:xfrm>
          <a:prstGeom prst="rect">
            <a:avLst/>
          </a:prstGeom>
        </p:spPr>
      </p:pic>
      <p:pic>
        <p:nvPicPr>
          <p:cNvPr id="75" name="Picture 74">
            <a:extLst>
              <a:ext uri="{FF2B5EF4-FFF2-40B4-BE49-F238E27FC236}">
                <a16:creationId xmlns:a16="http://schemas.microsoft.com/office/drawing/2014/main" id="{A80A0853-0334-40EE-8D1A-E513B6E9EA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3574" y="3453978"/>
            <a:ext cx="160661" cy="160661"/>
          </a:xfrm>
          <a:prstGeom prst="rect">
            <a:avLst/>
          </a:prstGeom>
        </p:spPr>
      </p:pic>
      <p:pic>
        <p:nvPicPr>
          <p:cNvPr id="76" name="Picture 75">
            <a:extLst>
              <a:ext uri="{FF2B5EF4-FFF2-40B4-BE49-F238E27FC236}">
                <a16:creationId xmlns:a16="http://schemas.microsoft.com/office/drawing/2014/main" id="{2D859183-5773-4231-BEEF-EA11A251A6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0333" y="3453978"/>
            <a:ext cx="160661" cy="160661"/>
          </a:xfrm>
          <a:prstGeom prst="rect">
            <a:avLst/>
          </a:prstGeom>
        </p:spPr>
      </p:pic>
      <p:pic>
        <p:nvPicPr>
          <p:cNvPr id="78" name="Picture 77">
            <a:extLst>
              <a:ext uri="{FF2B5EF4-FFF2-40B4-BE49-F238E27FC236}">
                <a16:creationId xmlns:a16="http://schemas.microsoft.com/office/drawing/2014/main" id="{2E9046D1-758E-41E4-A037-D86168EE44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36215" y="2715411"/>
            <a:ext cx="252491" cy="252491"/>
          </a:xfrm>
          <a:prstGeom prst="rect">
            <a:avLst/>
          </a:prstGeom>
        </p:spPr>
      </p:pic>
      <p:pic>
        <p:nvPicPr>
          <p:cNvPr id="80" name="Picture 79">
            <a:extLst>
              <a:ext uri="{FF2B5EF4-FFF2-40B4-BE49-F238E27FC236}">
                <a16:creationId xmlns:a16="http://schemas.microsoft.com/office/drawing/2014/main" id="{69799FDF-2BD9-4352-8E1D-9DDB722783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64328" y="2900480"/>
            <a:ext cx="252491" cy="252491"/>
          </a:xfrm>
          <a:prstGeom prst="rect">
            <a:avLst/>
          </a:prstGeom>
        </p:spPr>
      </p:pic>
      <p:sp>
        <p:nvSpPr>
          <p:cNvPr id="63" name="Rectangle 62">
            <a:extLst>
              <a:ext uri="{FF2B5EF4-FFF2-40B4-BE49-F238E27FC236}">
                <a16:creationId xmlns:a16="http://schemas.microsoft.com/office/drawing/2014/main" id="{11B3F08F-DA9F-417B-A6EA-2501F455D84F}"/>
              </a:ext>
            </a:extLst>
          </p:cNvPr>
          <p:cNvSpPr/>
          <p:nvPr/>
        </p:nvSpPr>
        <p:spPr>
          <a:xfrm>
            <a:off x="7237870" y="1052721"/>
            <a:ext cx="1735931" cy="1407941"/>
          </a:xfrm>
          <a:prstGeom prst="rect">
            <a:avLst/>
          </a:prstGeom>
          <a:noFill/>
          <a:ln w="381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p>
        </p:txBody>
      </p:sp>
      <p:sp>
        <p:nvSpPr>
          <p:cNvPr id="64" name="TextBox 63">
            <a:extLst>
              <a:ext uri="{FF2B5EF4-FFF2-40B4-BE49-F238E27FC236}">
                <a16:creationId xmlns:a16="http://schemas.microsoft.com/office/drawing/2014/main" id="{4D2F89D0-AC00-4FD3-972C-B4C4D90023A2}"/>
              </a:ext>
            </a:extLst>
          </p:cNvPr>
          <p:cNvSpPr txBox="1"/>
          <p:nvPr/>
        </p:nvSpPr>
        <p:spPr>
          <a:xfrm>
            <a:off x="7527015" y="1039136"/>
            <a:ext cx="1172411" cy="276999"/>
          </a:xfrm>
          <a:prstGeom prst="rect">
            <a:avLst/>
          </a:prstGeom>
          <a:noFill/>
        </p:spPr>
        <p:txBody>
          <a:bodyPr wrap="square" rtlCol="0">
            <a:spAutoFit/>
          </a:bodyPr>
          <a:lstStyle/>
          <a:p>
            <a:pPr algn="ctr"/>
            <a:r>
              <a:rPr lang="en-US" sz="1200" dirty="0">
                <a:solidFill>
                  <a:schemeClr val="accent6">
                    <a:lumMod val="50000"/>
                  </a:schemeClr>
                </a:solidFill>
              </a:rPr>
              <a:t>Staked Coins</a:t>
            </a:r>
          </a:p>
        </p:txBody>
      </p:sp>
      <p:pic>
        <p:nvPicPr>
          <p:cNvPr id="66" name="Graphic 65" descr="Coins outline">
            <a:extLst>
              <a:ext uri="{FF2B5EF4-FFF2-40B4-BE49-F238E27FC236}">
                <a16:creationId xmlns:a16="http://schemas.microsoft.com/office/drawing/2014/main" id="{0A500A36-77DC-451D-9EA4-EAF85B5513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79709" y="1256933"/>
            <a:ext cx="394723" cy="394723"/>
          </a:xfrm>
          <a:prstGeom prst="rect">
            <a:avLst/>
          </a:prstGeom>
        </p:spPr>
      </p:pic>
      <p:pic>
        <p:nvPicPr>
          <p:cNvPr id="67" name="Graphic 66" descr="Coins outline">
            <a:extLst>
              <a:ext uri="{FF2B5EF4-FFF2-40B4-BE49-F238E27FC236}">
                <a16:creationId xmlns:a16="http://schemas.microsoft.com/office/drawing/2014/main" id="{C173578F-3CFD-46B2-82C6-088122EF40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15860" y="1636625"/>
            <a:ext cx="394723" cy="394723"/>
          </a:xfrm>
          <a:prstGeom prst="rect">
            <a:avLst/>
          </a:prstGeom>
        </p:spPr>
      </p:pic>
      <p:pic>
        <p:nvPicPr>
          <p:cNvPr id="68" name="Graphic 67" descr="Coins outline">
            <a:extLst>
              <a:ext uri="{FF2B5EF4-FFF2-40B4-BE49-F238E27FC236}">
                <a16:creationId xmlns:a16="http://schemas.microsoft.com/office/drawing/2014/main" id="{76F9030A-3E24-4E38-959D-C7D5420DC8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78434" y="1241902"/>
            <a:ext cx="394723" cy="394723"/>
          </a:xfrm>
          <a:prstGeom prst="rect">
            <a:avLst/>
          </a:prstGeom>
        </p:spPr>
      </p:pic>
      <p:pic>
        <p:nvPicPr>
          <p:cNvPr id="69" name="Graphic 68" descr="Coins outline">
            <a:extLst>
              <a:ext uri="{FF2B5EF4-FFF2-40B4-BE49-F238E27FC236}">
                <a16:creationId xmlns:a16="http://schemas.microsoft.com/office/drawing/2014/main" id="{32E32EF7-40F2-471C-B8D8-963C82C24D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78434" y="1628444"/>
            <a:ext cx="394723" cy="394723"/>
          </a:xfrm>
          <a:prstGeom prst="rect">
            <a:avLst/>
          </a:prstGeom>
        </p:spPr>
      </p:pic>
      <p:pic>
        <p:nvPicPr>
          <p:cNvPr id="73" name="Graphic 72" descr="Coins outline">
            <a:extLst>
              <a:ext uri="{FF2B5EF4-FFF2-40B4-BE49-F238E27FC236}">
                <a16:creationId xmlns:a16="http://schemas.microsoft.com/office/drawing/2014/main" id="{67764B44-D102-4D4A-BA23-37B2AA93090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16198" y="2042217"/>
            <a:ext cx="394723" cy="394723"/>
          </a:xfrm>
          <a:prstGeom prst="rect">
            <a:avLst/>
          </a:prstGeom>
        </p:spPr>
      </p:pic>
      <p:pic>
        <p:nvPicPr>
          <p:cNvPr id="74" name="Graphic 73" descr="Coins outline">
            <a:extLst>
              <a:ext uri="{FF2B5EF4-FFF2-40B4-BE49-F238E27FC236}">
                <a16:creationId xmlns:a16="http://schemas.microsoft.com/office/drawing/2014/main" id="{9033B813-3C8E-4867-B720-6331C29B61B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31368" y="2033442"/>
            <a:ext cx="397336" cy="394723"/>
          </a:xfrm>
          <a:prstGeom prst="rect">
            <a:avLst/>
          </a:prstGeom>
        </p:spPr>
      </p:pic>
      <p:pic>
        <p:nvPicPr>
          <p:cNvPr id="83" name="Graphic 82" descr="Coins outline">
            <a:extLst>
              <a:ext uri="{FF2B5EF4-FFF2-40B4-BE49-F238E27FC236}">
                <a16:creationId xmlns:a16="http://schemas.microsoft.com/office/drawing/2014/main" id="{4EC080FF-54E3-46EA-A91F-B5589EAA15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80984" y="1256933"/>
            <a:ext cx="394723" cy="394723"/>
          </a:xfrm>
          <a:prstGeom prst="rect">
            <a:avLst/>
          </a:prstGeom>
        </p:spPr>
      </p:pic>
      <p:pic>
        <p:nvPicPr>
          <p:cNvPr id="84" name="Graphic 83" descr="Coins outline">
            <a:extLst>
              <a:ext uri="{FF2B5EF4-FFF2-40B4-BE49-F238E27FC236}">
                <a16:creationId xmlns:a16="http://schemas.microsoft.com/office/drawing/2014/main" id="{BEFB883F-6870-433F-B68A-B226B9BBF5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20591" y="1628503"/>
            <a:ext cx="394723" cy="394723"/>
          </a:xfrm>
          <a:prstGeom prst="rect">
            <a:avLst/>
          </a:prstGeom>
        </p:spPr>
      </p:pic>
      <p:pic>
        <p:nvPicPr>
          <p:cNvPr id="85" name="Graphic 84" descr="Coins outline">
            <a:extLst>
              <a:ext uri="{FF2B5EF4-FFF2-40B4-BE49-F238E27FC236}">
                <a16:creationId xmlns:a16="http://schemas.microsoft.com/office/drawing/2014/main" id="{0DE1E943-A245-4E21-9465-2472D350F2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16721" y="2033493"/>
            <a:ext cx="394723" cy="394723"/>
          </a:xfrm>
          <a:prstGeom prst="rect">
            <a:avLst/>
          </a:prstGeom>
        </p:spPr>
      </p:pic>
      <p:cxnSp>
        <p:nvCxnSpPr>
          <p:cNvPr id="62" name="Straight Arrow Connector 61">
            <a:extLst>
              <a:ext uri="{FF2B5EF4-FFF2-40B4-BE49-F238E27FC236}">
                <a16:creationId xmlns:a16="http://schemas.microsoft.com/office/drawing/2014/main" id="{EE91B452-C16B-4CD1-8EB0-DF47AF34E3C7}"/>
              </a:ext>
            </a:extLst>
          </p:cNvPr>
          <p:cNvCxnSpPr>
            <a:cxnSpLocks/>
          </p:cNvCxnSpPr>
          <p:nvPr/>
        </p:nvCxnSpPr>
        <p:spPr>
          <a:xfrm>
            <a:off x="672353" y="1372467"/>
            <a:ext cx="0" cy="30689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84EA4D9-2A94-4E00-8A00-0AD9F7B91E59}"/>
              </a:ext>
            </a:extLst>
          </p:cNvPr>
          <p:cNvCxnSpPr>
            <a:cxnSpLocks/>
          </p:cNvCxnSpPr>
          <p:nvPr/>
        </p:nvCxnSpPr>
        <p:spPr>
          <a:xfrm flipH="1">
            <a:off x="586619" y="1920969"/>
            <a:ext cx="1714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839A629-9066-4425-864C-D62A606FFDB2}"/>
              </a:ext>
            </a:extLst>
          </p:cNvPr>
          <p:cNvCxnSpPr>
            <a:cxnSpLocks/>
          </p:cNvCxnSpPr>
          <p:nvPr/>
        </p:nvCxnSpPr>
        <p:spPr>
          <a:xfrm flipH="1">
            <a:off x="586619" y="2682074"/>
            <a:ext cx="1714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32D3FF6-402C-4A2D-A301-584E05D82E38}"/>
              </a:ext>
            </a:extLst>
          </p:cNvPr>
          <p:cNvCxnSpPr>
            <a:cxnSpLocks/>
          </p:cNvCxnSpPr>
          <p:nvPr/>
        </p:nvCxnSpPr>
        <p:spPr>
          <a:xfrm flipH="1">
            <a:off x="586619" y="3363434"/>
            <a:ext cx="171468"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20ABCEF8-38D0-46AE-A8F8-55B55976E0EB}"/>
              </a:ext>
            </a:extLst>
          </p:cNvPr>
          <p:cNvSpPr txBox="1"/>
          <p:nvPr/>
        </p:nvSpPr>
        <p:spPr>
          <a:xfrm>
            <a:off x="133081" y="2069932"/>
            <a:ext cx="626759" cy="338554"/>
          </a:xfrm>
          <a:prstGeom prst="rect">
            <a:avLst/>
          </a:prstGeom>
          <a:noFill/>
        </p:spPr>
        <p:txBody>
          <a:bodyPr wrap="square" rtlCol="0">
            <a:spAutoFit/>
          </a:bodyPr>
          <a:lstStyle/>
          <a:p>
            <a:pPr algn="l"/>
            <a:r>
              <a:rPr lang="en-US" sz="1600" dirty="0">
                <a:latin typeface="+mn-lt"/>
              </a:rPr>
              <a:t>e</a:t>
            </a:r>
          </a:p>
        </p:txBody>
      </p:sp>
      <p:sp>
        <p:nvSpPr>
          <p:cNvPr id="93" name="TextBox 92">
            <a:extLst>
              <a:ext uri="{FF2B5EF4-FFF2-40B4-BE49-F238E27FC236}">
                <a16:creationId xmlns:a16="http://schemas.microsoft.com/office/drawing/2014/main" id="{E5EF10F1-FCE0-4C72-9F86-EB1DE10A28FD}"/>
              </a:ext>
            </a:extLst>
          </p:cNvPr>
          <p:cNvSpPr txBox="1"/>
          <p:nvPr/>
        </p:nvSpPr>
        <p:spPr>
          <a:xfrm>
            <a:off x="-30623" y="2829776"/>
            <a:ext cx="1419370" cy="338554"/>
          </a:xfrm>
          <a:prstGeom prst="rect">
            <a:avLst/>
          </a:prstGeom>
          <a:noFill/>
        </p:spPr>
        <p:txBody>
          <a:bodyPr wrap="square" rtlCol="0">
            <a:spAutoFit/>
          </a:bodyPr>
          <a:lstStyle/>
          <a:p>
            <a:pPr algn="l"/>
            <a:r>
              <a:rPr lang="en-US" sz="1600" dirty="0">
                <a:latin typeface="+mn-lt"/>
              </a:rPr>
              <a:t>e+1</a:t>
            </a:r>
          </a:p>
        </p:txBody>
      </p:sp>
      <p:sp>
        <p:nvSpPr>
          <p:cNvPr id="94" name="TextBox 93">
            <a:extLst>
              <a:ext uri="{FF2B5EF4-FFF2-40B4-BE49-F238E27FC236}">
                <a16:creationId xmlns:a16="http://schemas.microsoft.com/office/drawing/2014/main" id="{2D195B1C-5510-453B-930B-2F4F1AD0FDA7}"/>
              </a:ext>
            </a:extLst>
          </p:cNvPr>
          <p:cNvSpPr txBox="1"/>
          <p:nvPr/>
        </p:nvSpPr>
        <p:spPr>
          <a:xfrm>
            <a:off x="126005" y="3474827"/>
            <a:ext cx="88737" cy="461665"/>
          </a:xfrm>
          <a:prstGeom prst="rect">
            <a:avLst/>
          </a:prstGeom>
          <a:noFill/>
        </p:spPr>
        <p:txBody>
          <a:bodyPr wrap="square" rtlCol="0">
            <a:spAutoFit/>
          </a:bodyPr>
          <a:lstStyle/>
          <a:p>
            <a:pPr algn="l"/>
            <a:r>
              <a:rPr lang="en-US" dirty="0">
                <a:latin typeface="+mn-lt"/>
              </a:rPr>
              <a:t>…</a:t>
            </a:r>
          </a:p>
        </p:txBody>
      </p:sp>
      <p:sp>
        <p:nvSpPr>
          <p:cNvPr id="95" name="TextBox 94">
            <a:extLst>
              <a:ext uri="{FF2B5EF4-FFF2-40B4-BE49-F238E27FC236}">
                <a16:creationId xmlns:a16="http://schemas.microsoft.com/office/drawing/2014/main" id="{1873E097-A0BB-44DE-85FC-5EB39B516773}"/>
              </a:ext>
            </a:extLst>
          </p:cNvPr>
          <p:cNvSpPr txBox="1"/>
          <p:nvPr/>
        </p:nvSpPr>
        <p:spPr>
          <a:xfrm>
            <a:off x="-16715" y="1523855"/>
            <a:ext cx="683188" cy="285502"/>
          </a:xfrm>
          <a:prstGeom prst="rect">
            <a:avLst/>
          </a:prstGeom>
          <a:noFill/>
        </p:spPr>
        <p:txBody>
          <a:bodyPr wrap="square" rtlCol="0">
            <a:spAutoFit/>
          </a:bodyPr>
          <a:lstStyle/>
          <a:p>
            <a:pPr algn="l"/>
            <a:r>
              <a:rPr lang="en-US" sz="1200" b="1" dirty="0">
                <a:latin typeface="+mn-lt"/>
              </a:rPr>
              <a:t>epochs</a:t>
            </a:r>
          </a:p>
        </p:txBody>
      </p:sp>
      <mc:AlternateContent xmlns:mc="http://schemas.openxmlformats.org/markup-compatibility/2006">
        <mc:Choice xmlns:a14="http://schemas.microsoft.com/office/drawing/2010/main" Requires="a14">
          <p:sp>
            <p:nvSpPr>
              <p:cNvPr id="96" name="TextBox 95">
                <a:extLst>
                  <a:ext uri="{FF2B5EF4-FFF2-40B4-BE49-F238E27FC236}">
                    <a16:creationId xmlns:a16="http://schemas.microsoft.com/office/drawing/2014/main" id="{37324B12-D5EB-4B1B-A9AD-B9DC131EC5CE}"/>
                  </a:ext>
                </a:extLst>
              </p:cNvPr>
              <p:cNvSpPr txBox="1"/>
              <p:nvPr/>
            </p:nvSpPr>
            <p:spPr>
              <a:xfrm>
                <a:off x="1679833" y="935675"/>
                <a:ext cx="4896446" cy="714683"/>
              </a:xfrm>
              <a:prstGeom prst="rect">
                <a:avLst/>
              </a:prstGeom>
              <a:noFill/>
            </p:spPr>
            <p:txBody>
              <a:bodyPr wrap="square" rtlCol="0">
                <a:spAutoFit/>
              </a:bodyPr>
              <a:lstStyle/>
              <a:p>
                <a:r>
                  <a:rPr lang="en-US" sz="1400" dirty="0">
                    <a:latin typeface="+mn-lt"/>
                  </a:rPr>
                  <a:t>Need votes from</a:t>
                </a:r>
                <a:r>
                  <a:rPr lang="en-US" sz="1400" b="1" dirty="0">
                    <a:latin typeface="+mn-lt"/>
                  </a:rPr>
                  <a:t> </a:t>
                </a:r>
                <a14:m>
                  <m:oMath xmlns:m="http://schemas.openxmlformats.org/officeDocument/2006/math">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𝟐</m:t>
                        </m:r>
                      </m:num>
                      <m:den>
                        <m:r>
                          <a:rPr lang="en-US" sz="1400" b="1" i="1" smtClean="0">
                            <a:latin typeface="Cambria Math" panose="02040503050406030204" pitchFamily="18" charset="0"/>
                          </a:rPr>
                          <m:t>𝟑</m:t>
                        </m:r>
                      </m:den>
                    </m:f>
                  </m:oMath>
                </a14:m>
                <a:r>
                  <a:rPr lang="en-US" sz="1400" b="1" dirty="0">
                    <a:latin typeface="+mn-lt"/>
                  </a:rPr>
                  <a:t> of total number of nodes </a:t>
                </a:r>
                <a14:m>
                  <m:oMath xmlns:m="http://schemas.openxmlformats.org/officeDocument/2006/math">
                    <m:r>
                      <a:rPr lang="en-US" sz="1400" b="1" i="1">
                        <a:latin typeface="Cambria Math" panose="02040503050406030204" pitchFamily="18" charset="0"/>
                      </a:rPr>
                      <m:t>(</m:t>
                    </m:r>
                    <m:r>
                      <a:rPr lang="en-US" sz="1400" b="1" i="1">
                        <a:latin typeface="Cambria Math" panose="02040503050406030204" pitchFamily="18" charset="0"/>
                      </a:rPr>
                      <m:t>𝒏</m:t>
                    </m:r>
                    <m:r>
                      <a:rPr lang="en-US" sz="1400" b="1" i="1">
                        <a:latin typeface="Cambria Math" panose="02040503050406030204" pitchFamily="18" charset="0"/>
                      </a:rPr>
                      <m:t>)</m:t>
                    </m:r>
                  </m:oMath>
                </a14:m>
                <a:r>
                  <a:rPr lang="en-US" sz="1400" b="1" dirty="0">
                    <a:latin typeface="+mn-lt"/>
                  </a:rPr>
                  <a:t> </a:t>
                </a:r>
                <a:r>
                  <a:rPr lang="en-US" sz="1400" dirty="0">
                    <a:latin typeface="+mn-lt"/>
                  </a:rPr>
                  <a:t>for finality:</a:t>
                </a:r>
              </a:p>
              <a:p>
                <a:r>
                  <a:rPr lang="en-US" sz="1400" b="1" dirty="0">
                    <a:latin typeface="+mn-lt"/>
                  </a:rPr>
                  <a:t>Quorum size</a:t>
                </a:r>
                <a:r>
                  <a:rPr lang="en-US" sz="1400" dirty="0">
                    <a:latin typeface="+mn-lt"/>
                  </a:rPr>
                  <a:t> =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3</m:t>
                        </m:r>
                      </m:den>
                    </m:f>
                  </m:oMath>
                </a14:m>
                <a:r>
                  <a:rPr lang="en-US" sz="1400" dirty="0">
                    <a:latin typeface="+mn-lt"/>
                  </a:rPr>
                  <a:t> of total number of nodes </a:t>
                </a:r>
                <a14:m>
                  <m:oMath xmlns:m="http://schemas.openxmlformats.org/officeDocument/2006/math">
                    <m:r>
                      <a:rPr lang="en-US" sz="1400" i="1">
                        <a:latin typeface="Cambria Math" panose="02040503050406030204" pitchFamily="18" charset="0"/>
                      </a:rPr>
                      <m:t>(</m:t>
                    </m:r>
                    <m:r>
                      <a:rPr lang="en-US" sz="1400" i="1">
                        <a:latin typeface="Cambria Math" panose="02040503050406030204" pitchFamily="18" charset="0"/>
                      </a:rPr>
                      <m:t>𝑛</m:t>
                    </m:r>
                    <m:r>
                      <a:rPr lang="en-US" sz="1400" i="1">
                        <a:latin typeface="Cambria Math" panose="02040503050406030204" pitchFamily="18" charset="0"/>
                      </a:rPr>
                      <m:t>)</m:t>
                    </m:r>
                  </m:oMath>
                </a14:m>
                <a:endParaRPr lang="en-US" sz="1400" dirty="0">
                  <a:latin typeface="+mn-lt"/>
                </a:endParaRPr>
              </a:p>
            </p:txBody>
          </p:sp>
        </mc:Choice>
        <mc:Fallback>
          <p:sp>
            <p:nvSpPr>
              <p:cNvPr id="96" name="TextBox 95">
                <a:extLst>
                  <a:ext uri="{FF2B5EF4-FFF2-40B4-BE49-F238E27FC236}">
                    <a16:creationId xmlns:a16="http://schemas.microsoft.com/office/drawing/2014/main" id="{37324B12-D5EB-4B1B-A9AD-B9DC131EC5CE}"/>
                  </a:ext>
                </a:extLst>
              </p:cNvPr>
              <p:cNvSpPr txBox="1">
                <a:spLocks noRot="1" noChangeAspect="1" noMove="1" noResize="1" noEditPoints="1" noAdjustHandles="1" noChangeArrowheads="1" noChangeShapeType="1" noTextEdit="1"/>
              </p:cNvSpPr>
              <p:nvPr/>
            </p:nvSpPr>
            <p:spPr>
              <a:xfrm>
                <a:off x="1679833" y="935675"/>
                <a:ext cx="4896446" cy="714683"/>
              </a:xfrm>
              <a:prstGeom prst="rect">
                <a:avLst/>
              </a:prstGeom>
              <a:blipFill>
                <a:blip r:embed="rId13"/>
                <a:stretch>
                  <a:fillRect l="-518" b="-1724"/>
                </a:stretch>
              </a:blipFill>
            </p:spPr>
            <p:txBody>
              <a:bodyPr/>
              <a:lstStyle/>
              <a:p>
                <a:r>
                  <a:rPr lang="en-US">
                    <a:noFill/>
                  </a:rPr>
                  <a:t> </a:t>
                </a:r>
              </a:p>
            </p:txBody>
          </p:sp>
        </mc:Fallback>
      </mc:AlternateContent>
      <p:pic>
        <p:nvPicPr>
          <p:cNvPr id="7" name="Graphic 6" descr="Female Profile with solid fill">
            <a:extLst>
              <a:ext uri="{FF2B5EF4-FFF2-40B4-BE49-F238E27FC236}">
                <a16:creationId xmlns:a16="http://schemas.microsoft.com/office/drawing/2014/main" id="{1D368211-69AC-8325-A9FB-E524B35EB98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317" y="4449790"/>
            <a:ext cx="657026" cy="657026"/>
          </a:xfrm>
          <a:prstGeom prst="rect">
            <a:avLst/>
          </a:prstGeom>
        </p:spPr>
      </p:pic>
      <p:sp>
        <p:nvSpPr>
          <p:cNvPr id="8" name="TextBox 7">
            <a:extLst>
              <a:ext uri="{FF2B5EF4-FFF2-40B4-BE49-F238E27FC236}">
                <a16:creationId xmlns:a16="http://schemas.microsoft.com/office/drawing/2014/main" id="{B4A58C2D-AABB-4B7C-9FD1-11C5A3E0F1E8}"/>
              </a:ext>
            </a:extLst>
          </p:cNvPr>
          <p:cNvSpPr txBox="1"/>
          <p:nvPr/>
        </p:nvSpPr>
        <p:spPr>
          <a:xfrm>
            <a:off x="609001" y="4575733"/>
            <a:ext cx="1081747" cy="338554"/>
          </a:xfrm>
          <a:prstGeom prst="rect">
            <a:avLst/>
          </a:prstGeom>
          <a:noFill/>
        </p:spPr>
        <p:txBody>
          <a:bodyPr wrap="square" rtlCol="0">
            <a:spAutoFit/>
          </a:bodyPr>
          <a:lstStyle/>
          <a:p>
            <a:pPr algn="l"/>
            <a:r>
              <a:rPr lang="en-US" sz="1600" dirty="0">
                <a:latin typeface="+mn-lt"/>
              </a:rPr>
              <a:t>Alice’s log:</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89B737A-E9B3-20C9-4888-24F17E3A797C}"/>
                  </a:ext>
                </a:extLst>
              </p:cNvPr>
              <p:cNvSpPr txBox="1"/>
              <p:nvPr/>
            </p:nvSpPr>
            <p:spPr>
              <a:xfrm>
                <a:off x="1514718" y="4575733"/>
                <a:ext cx="430748"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𝑡𝑥𝑠</m:t>
                          </m:r>
                        </m:e>
                        <m:sub>
                          <m:r>
                            <a:rPr lang="en-US" sz="1600" b="0" i="1" smtClean="0">
                              <a:latin typeface="Cambria Math" panose="02040503050406030204" pitchFamily="18" charset="0"/>
                            </a:rPr>
                            <m:t>1</m:t>
                          </m:r>
                        </m:sub>
                      </m:sSub>
                    </m:oMath>
                  </m:oMathPara>
                </a14:m>
                <a:endParaRPr lang="en-US" sz="1600" dirty="0">
                  <a:latin typeface="+mn-lt"/>
                </a:endParaRPr>
              </a:p>
            </p:txBody>
          </p:sp>
        </mc:Choice>
        <mc:Fallback xmlns="">
          <p:sp>
            <p:nvSpPr>
              <p:cNvPr id="9" name="TextBox 8">
                <a:extLst>
                  <a:ext uri="{FF2B5EF4-FFF2-40B4-BE49-F238E27FC236}">
                    <a16:creationId xmlns:a16="http://schemas.microsoft.com/office/drawing/2014/main" id="{889B737A-E9B3-20C9-4888-24F17E3A797C}"/>
                  </a:ext>
                </a:extLst>
              </p:cNvPr>
              <p:cNvSpPr txBox="1">
                <a:spLocks noRot="1" noChangeAspect="1" noMove="1" noResize="1" noEditPoints="1" noAdjustHandles="1" noChangeArrowheads="1" noChangeShapeType="1" noTextEdit="1"/>
              </p:cNvSpPr>
              <p:nvPr/>
            </p:nvSpPr>
            <p:spPr>
              <a:xfrm>
                <a:off x="1514718" y="4575733"/>
                <a:ext cx="430748" cy="338554"/>
              </a:xfrm>
              <a:prstGeom prst="rect">
                <a:avLst/>
              </a:prstGeom>
              <a:blipFill>
                <a:blip r:embed="rId18"/>
                <a:stretch>
                  <a:fillRect r="-14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FDB9AF5-BDD1-1195-7BE7-39267B0D7160}"/>
                  </a:ext>
                </a:extLst>
              </p:cNvPr>
              <p:cNvSpPr txBox="1"/>
              <p:nvPr/>
            </p:nvSpPr>
            <p:spPr>
              <a:xfrm>
                <a:off x="1901511" y="4575733"/>
                <a:ext cx="430748"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𝑡𝑥𝑠</m:t>
                          </m:r>
                        </m:e>
                        <m:sub>
                          <m:r>
                            <a:rPr lang="en-US" sz="1600" b="0" i="1" smtClean="0">
                              <a:latin typeface="Cambria Math" panose="02040503050406030204" pitchFamily="18" charset="0"/>
                            </a:rPr>
                            <m:t>4</m:t>
                          </m:r>
                        </m:sub>
                      </m:sSub>
                    </m:oMath>
                  </m:oMathPara>
                </a14:m>
                <a:endParaRPr lang="en-US" sz="1600" dirty="0">
                  <a:latin typeface="+mn-lt"/>
                </a:endParaRPr>
              </a:p>
            </p:txBody>
          </p:sp>
        </mc:Choice>
        <mc:Fallback xmlns="">
          <p:sp>
            <p:nvSpPr>
              <p:cNvPr id="10" name="TextBox 9">
                <a:extLst>
                  <a:ext uri="{FF2B5EF4-FFF2-40B4-BE49-F238E27FC236}">
                    <a16:creationId xmlns:a16="http://schemas.microsoft.com/office/drawing/2014/main" id="{AFDB9AF5-BDD1-1195-7BE7-39267B0D7160}"/>
                  </a:ext>
                </a:extLst>
              </p:cNvPr>
              <p:cNvSpPr txBox="1">
                <a:spLocks noRot="1" noChangeAspect="1" noMove="1" noResize="1" noEditPoints="1" noAdjustHandles="1" noChangeArrowheads="1" noChangeShapeType="1" noTextEdit="1"/>
              </p:cNvSpPr>
              <p:nvPr/>
            </p:nvSpPr>
            <p:spPr>
              <a:xfrm>
                <a:off x="1901511" y="4575733"/>
                <a:ext cx="430748" cy="338554"/>
              </a:xfrm>
              <a:prstGeom prst="rect">
                <a:avLst/>
              </a:prstGeom>
              <a:blipFill>
                <a:blip r:embed="rId19"/>
                <a:stretch>
                  <a:fillRect r="-15493"/>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E9053A70-0006-0BC0-6CA8-EAFA00309894}"/>
              </a:ext>
            </a:extLst>
          </p:cNvPr>
          <p:cNvSpPr/>
          <p:nvPr/>
        </p:nvSpPr>
        <p:spPr>
          <a:xfrm>
            <a:off x="2684810" y="4116435"/>
            <a:ext cx="3492139" cy="837225"/>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t>Vote by a node: </a:t>
            </a:r>
            <a:r>
              <a:rPr lang="en-US" sz="1800" dirty="0"/>
              <a:t>Signature of the node on the block and the epoch </a:t>
            </a:r>
          </a:p>
        </p:txBody>
      </p:sp>
      <p:sp>
        <p:nvSpPr>
          <p:cNvPr id="11" name="TextBox 10">
            <a:extLst>
              <a:ext uri="{FF2B5EF4-FFF2-40B4-BE49-F238E27FC236}">
                <a16:creationId xmlns:a16="http://schemas.microsoft.com/office/drawing/2014/main" id="{590D5DED-ABF6-13AC-64BA-70C5C824443B}"/>
              </a:ext>
            </a:extLst>
          </p:cNvPr>
          <p:cNvSpPr txBox="1"/>
          <p:nvPr/>
        </p:nvSpPr>
        <p:spPr>
          <a:xfrm>
            <a:off x="7144942" y="4583596"/>
            <a:ext cx="1999058" cy="523220"/>
          </a:xfrm>
          <a:prstGeom prst="rect">
            <a:avLst/>
          </a:prstGeom>
          <a:noFill/>
        </p:spPr>
        <p:txBody>
          <a:bodyPr wrap="square" rtlCol="0">
            <a:spAutoFit/>
          </a:bodyPr>
          <a:lstStyle/>
          <a:p>
            <a:r>
              <a:rPr lang="en-US" sz="1400" b="1" dirty="0">
                <a:latin typeface="+mn-lt"/>
              </a:rPr>
              <a:t>PBFT: P</a:t>
            </a:r>
            <a:r>
              <a:rPr lang="en-US" sz="1400" dirty="0">
                <a:latin typeface="+mn-lt"/>
              </a:rPr>
              <a:t>ractical </a:t>
            </a:r>
            <a:r>
              <a:rPr lang="en-US" sz="1400" b="1" dirty="0">
                <a:latin typeface="+mn-lt"/>
              </a:rPr>
              <a:t>B</a:t>
            </a:r>
            <a:r>
              <a:rPr lang="en-US" sz="1400" dirty="0">
                <a:latin typeface="+mn-lt"/>
              </a:rPr>
              <a:t>yzantine </a:t>
            </a:r>
            <a:r>
              <a:rPr lang="en-US" sz="1400" b="1" dirty="0">
                <a:latin typeface="+mn-lt"/>
              </a:rPr>
              <a:t>F</a:t>
            </a:r>
            <a:r>
              <a:rPr lang="en-US" sz="1400" dirty="0">
                <a:latin typeface="+mn-lt"/>
              </a:rPr>
              <a:t>ault </a:t>
            </a:r>
            <a:r>
              <a:rPr lang="en-US" sz="1400" b="1" dirty="0">
                <a:latin typeface="+mn-lt"/>
              </a:rPr>
              <a:t>T</a:t>
            </a:r>
            <a:r>
              <a:rPr lang="en-US" sz="1400" dirty="0">
                <a:latin typeface="+mn-lt"/>
              </a:rPr>
              <a:t>olerance. (1999)</a:t>
            </a:r>
            <a:endParaRPr lang="en-US" altLang="en-US" sz="1400" dirty="0">
              <a:latin typeface="+mn-lt"/>
            </a:endParaRPr>
          </a:p>
        </p:txBody>
      </p:sp>
      <p:sp>
        <p:nvSpPr>
          <p:cNvPr id="6" name="TextBox 5">
            <a:extLst>
              <a:ext uri="{FF2B5EF4-FFF2-40B4-BE49-F238E27FC236}">
                <a16:creationId xmlns:a16="http://schemas.microsoft.com/office/drawing/2014/main" id="{DD243CEA-A398-8FB6-2E6F-D8B763115F3A}"/>
              </a:ext>
            </a:extLst>
          </p:cNvPr>
          <p:cNvSpPr txBox="1"/>
          <p:nvPr/>
        </p:nvSpPr>
        <p:spPr>
          <a:xfrm>
            <a:off x="7617589" y="2488723"/>
            <a:ext cx="1066318" cy="369332"/>
          </a:xfrm>
          <a:prstGeom prst="rect">
            <a:avLst/>
          </a:prstGeom>
          <a:noFill/>
        </p:spPr>
        <p:txBody>
          <a:bodyPr wrap="none" rtlCol="0">
            <a:spAutoFit/>
          </a:bodyPr>
          <a:lstStyle/>
          <a:p>
            <a:pPr algn="l"/>
            <a:r>
              <a:rPr lang="en-US" sz="1800" dirty="0">
                <a:latin typeface="+mn-lt"/>
              </a:rPr>
              <a:t>(9 nodes)</a:t>
            </a:r>
          </a:p>
        </p:txBody>
      </p:sp>
    </p:spTree>
    <p:extLst>
      <p:ext uri="{BB962C8B-B14F-4D97-AF65-F5344CB8AC3E}">
        <p14:creationId xmlns:p14="http://schemas.microsoft.com/office/powerpoint/2010/main" val="49319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path" presetSubtype="0" accel="50000" decel="50000" fill="hold" nodeType="withEffect">
                                  <p:stCondLst>
                                    <p:cond delay="0"/>
                                  </p:stCondLst>
                                  <p:childTnLst>
                                    <p:animMotion origin="layout" path="M -4.79167E-6 -4.81481E-6 L 0.34597 0.13936 " pathEditMode="relative" rAng="0" ptsTypes="AA">
                                      <p:cBhvr>
                                        <p:cTn id="9" dur="1000" spd="-100000" fill="hold"/>
                                        <p:tgtEl>
                                          <p:spTgt spid="12"/>
                                        </p:tgtEl>
                                        <p:attrNameLst>
                                          <p:attrName>ppt_x</p:attrName>
                                          <p:attrName>ppt_y</p:attrName>
                                        </p:attrNameLst>
                                      </p:cBhvr>
                                      <p:rCtr x="17292" y="6968"/>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42" presetClass="path" presetSubtype="0" accel="50000" decel="50000" fill="hold" nodeType="withEffect">
                                  <p:stCondLst>
                                    <p:cond delay="0"/>
                                  </p:stCondLst>
                                  <p:childTnLst>
                                    <p:animMotion origin="layout" path="M -4.58333E-6 -1.48148E-6 L 0.09805 0.01574 " pathEditMode="relative" rAng="0" ptsTypes="AA">
                                      <p:cBhvr>
                                        <p:cTn id="35" dur="1000" spd="-100000" fill="hold"/>
                                        <p:tgtEl>
                                          <p:spTgt spid="37"/>
                                        </p:tgtEl>
                                        <p:attrNameLst>
                                          <p:attrName>ppt_x</p:attrName>
                                          <p:attrName>ppt_y</p:attrName>
                                        </p:attrNameLst>
                                      </p:cBhvr>
                                      <p:rCtr x="4896" y="787"/>
                                    </p:animMotion>
                                  </p:childTnLst>
                                </p:cTn>
                              </p:par>
                              <p:par>
                                <p:cTn id="36" presetID="42" presetClass="path" presetSubtype="0" accel="50000" decel="50000" fill="hold" nodeType="withEffect">
                                  <p:stCondLst>
                                    <p:cond delay="0"/>
                                  </p:stCondLst>
                                  <p:childTnLst>
                                    <p:animMotion origin="layout" path="M 1.45833E-6 -1.48148E-6 L 0.32344 -0.03217 " pathEditMode="relative" rAng="0" ptsTypes="AA">
                                      <p:cBhvr>
                                        <p:cTn id="37" dur="1000" spd="-100000" fill="hold"/>
                                        <p:tgtEl>
                                          <p:spTgt spid="38"/>
                                        </p:tgtEl>
                                        <p:attrNameLst>
                                          <p:attrName>ppt_x</p:attrName>
                                          <p:attrName>ppt_y</p:attrName>
                                        </p:attrNameLst>
                                      </p:cBhvr>
                                      <p:rCtr x="16172" y="-1620"/>
                                    </p:animMotion>
                                  </p:childTnLst>
                                </p:cTn>
                              </p:par>
                              <p:par>
                                <p:cTn id="38" presetID="42" presetClass="path" presetSubtype="0" accel="50000" decel="50000" fill="hold" nodeType="withEffect">
                                  <p:stCondLst>
                                    <p:cond delay="0"/>
                                  </p:stCondLst>
                                  <p:childTnLst>
                                    <p:animMotion origin="layout" path="M -2.5E-6 -1.48148E-6 L 0.44219 -0.04421 " pathEditMode="relative" rAng="0" ptsTypes="AA">
                                      <p:cBhvr>
                                        <p:cTn id="39" dur="1000" spd="-100000" fill="hold"/>
                                        <p:tgtEl>
                                          <p:spTgt spid="41"/>
                                        </p:tgtEl>
                                        <p:attrNameLst>
                                          <p:attrName>ppt_x</p:attrName>
                                          <p:attrName>ppt_y</p:attrName>
                                        </p:attrNameLst>
                                      </p:cBhvr>
                                      <p:rCtr x="22109" y="-2222"/>
                                    </p:animMotion>
                                  </p:childTnLst>
                                </p:cTn>
                              </p:par>
                              <p:par>
                                <p:cTn id="40" presetID="42" presetClass="path" presetSubtype="0" accel="50000" decel="50000" fill="hold" nodeType="withEffect">
                                  <p:stCondLst>
                                    <p:cond delay="0"/>
                                  </p:stCondLst>
                                  <p:childTnLst>
                                    <p:animMotion origin="layout" path="M -4.58333E-6 -1.48148E-6 L 0.14154 0.17801 " pathEditMode="relative" rAng="0" ptsTypes="AA">
                                      <p:cBhvr>
                                        <p:cTn id="41" dur="1000" spd="-100000" fill="hold"/>
                                        <p:tgtEl>
                                          <p:spTgt spid="42"/>
                                        </p:tgtEl>
                                        <p:attrNameLst>
                                          <p:attrName>ppt_x</p:attrName>
                                          <p:attrName>ppt_y</p:attrName>
                                        </p:attrNameLst>
                                      </p:cBhvr>
                                      <p:rCtr x="7070" y="8889"/>
                                    </p:animMotion>
                                  </p:childTnLst>
                                </p:cTn>
                              </p:par>
                              <p:par>
                                <p:cTn id="42" presetID="42" presetClass="path" presetSubtype="0" accel="50000" decel="50000" fill="hold" nodeType="withEffect">
                                  <p:stCondLst>
                                    <p:cond delay="0"/>
                                  </p:stCondLst>
                                  <p:childTnLst>
                                    <p:animMotion origin="layout" path="M 1.45833E-6 -1.48148E-6 L 0.29987 0.13773 " pathEditMode="relative" rAng="0" ptsTypes="AA">
                                      <p:cBhvr>
                                        <p:cTn id="43" dur="1000" spd="-100000" fill="hold"/>
                                        <p:tgtEl>
                                          <p:spTgt spid="43"/>
                                        </p:tgtEl>
                                        <p:attrNameLst>
                                          <p:attrName>ppt_x</p:attrName>
                                          <p:attrName>ppt_y</p:attrName>
                                        </p:attrNameLst>
                                      </p:cBhvr>
                                      <p:rCtr x="14987" y="6875"/>
                                    </p:animMotion>
                                  </p:childTnLst>
                                </p:cTn>
                              </p:par>
                              <p:par>
                                <p:cTn id="44" presetID="42" presetClass="path" presetSubtype="0" accel="50000" decel="50000" fill="hold" nodeType="withEffect">
                                  <p:stCondLst>
                                    <p:cond delay="0"/>
                                  </p:stCondLst>
                                  <p:childTnLst>
                                    <p:animMotion origin="layout" path="M -2.5E-6 -1.48148E-6 L 0.53711 0.07963 " pathEditMode="relative" rAng="0" ptsTypes="AA">
                                      <p:cBhvr>
                                        <p:cTn id="45" dur="1000" spd="-100000" fill="hold"/>
                                        <p:tgtEl>
                                          <p:spTgt spid="44"/>
                                        </p:tgtEl>
                                        <p:attrNameLst>
                                          <p:attrName>ppt_x</p:attrName>
                                          <p:attrName>ppt_y</p:attrName>
                                        </p:attrNameLst>
                                      </p:cBhvr>
                                      <p:rCtr x="26849" y="3981"/>
                                    </p:animMotion>
                                  </p:childTnLst>
                                </p:cTn>
                              </p:par>
                              <p:par>
                                <p:cTn id="46" presetID="10" presetClass="entr" presetSubtype="0"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par>
                                <p:cTn id="55" presetID="42" presetClass="path" presetSubtype="0" accel="50000" decel="50000" fill="hold" nodeType="withEffect">
                                  <p:stCondLst>
                                    <p:cond delay="0"/>
                                  </p:stCondLst>
                                  <p:childTnLst>
                                    <p:animMotion origin="layout" path="M -4.58333E-6 1.11111E-6 L 0.18881 0.26667 " pathEditMode="relative" rAng="0" ptsTypes="AA">
                                      <p:cBhvr>
                                        <p:cTn id="56" dur="1000" spd="-100000" fill="hold"/>
                                        <p:tgtEl>
                                          <p:spTgt spid="45"/>
                                        </p:tgtEl>
                                        <p:attrNameLst>
                                          <p:attrName>ppt_x</p:attrName>
                                          <p:attrName>ppt_y</p:attrName>
                                        </p:attrNameLst>
                                      </p:cBhvr>
                                      <p:rCtr x="9440" y="13333"/>
                                    </p:animMotion>
                                  </p:childTnLst>
                                </p:cTn>
                              </p:par>
                              <p:par>
                                <p:cTn id="57" presetID="42" presetClass="path" presetSubtype="0" accel="50000" decel="50000" fill="hold" nodeType="withEffect">
                                  <p:stCondLst>
                                    <p:cond delay="0"/>
                                  </p:stCondLst>
                                  <p:childTnLst>
                                    <p:animMotion origin="layout" path="M 1.45833E-6 1.11111E-6 L 0.37057 0.26505 " pathEditMode="relative" rAng="0" ptsTypes="AA">
                                      <p:cBhvr>
                                        <p:cTn id="58" dur="1000" spd="-100000" fill="hold"/>
                                        <p:tgtEl>
                                          <p:spTgt spid="46"/>
                                        </p:tgtEl>
                                        <p:attrNameLst>
                                          <p:attrName>ppt_x</p:attrName>
                                          <p:attrName>ppt_y</p:attrName>
                                        </p:attrNameLst>
                                      </p:cBhvr>
                                      <p:rCtr x="18529" y="13241"/>
                                    </p:animMotion>
                                  </p:childTnLst>
                                </p:cTn>
                              </p:par>
                              <p:par>
                                <p:cTn id="59" presetID="42" presetClass="path" presetSubtype="0" accel="50000" decel="50000" fill="hold" nodeType="withEffect">
                                  <p:stCondLst>
                                    <p:cond delay="0"/>
                                  </p:stCondLst>
                                  <p:childTnLst>
                                    <p:animMotion origin="layout" path="M -2.5E-6 1.11111E-6 L 0.59375 0.33935 " pathEditMode="relative" rAng="0" ptsTypes="AA">
                                      <p:cBhvr>
                                        <p:cTn id="60" dur="1000" spd="-100000" fill="hold"/>
                                        <p:tgtEl>
                                          <p:spTgt spid="47"/>
                                        </p:tgtEl>
                                        <p:attrNameLst>
                                          <p:attrName>ppt_x</p:attrName>
                                          <p:attrName>ppt_y</p:attrName>
                                        </p:attrNameLst>
                                      </p:cBhvr>
                                      <p:rCtr x="29688" y="16968"/>
                                    </p:animMotion>
                                  </p:childTnLst>
                                </p:cTn>
                              </p:par>
                            </p:childTnLst>
                          </p:cTn>
                        </p:par>
                        <p:par>
                          <p:cTn id="61" fill="hold">
                            <p:stCondLst>
                              <p:cond delay="1000"/>
                            </p:stCondLst>
                            <p:childTnLst>
                              <p:par>
                                <p:cTn id="62" presetID="19" presetClass="emph" presetSubtype="0" fill="hold" nodeType="afterEffect">
                                  <p:stCondLst>
                                    <p:cond delay="0"/>
                                  </p:stCondLst>
                                  <p:childTnLst>
                                    <p:animClr clrSpc="rgb" dir="cw">
                                      <p:cBhvr override="childStyle">
                                        <p:cTn id="63" dur="500" fill="hold"/>
                                        <p:tgtEl>
                                          <p:spTgt spid="12"/>
                                        </p:tgtEl>
                                        <p:attrNameLst>
                                          <p:attrName>style.color</p:attrName>
                                        </p:attrNameLst>
                                      </p:cBhvr>
                                      <p:to>
                                        <a:srgbClr val="70AD47"/>
                                      </p:to>
                                    </p:animClr>
                                    <p:animClr clrSpc="rgb" dir="cw">
                                      <p:cBhvr>
                                        <p:cTn id="64" dur="500" fill="hold"/>
                                        <p:tgtEl>
                                          <p:spTgt spid="12"/>
                                        </p:tgtEl>
                                        <p:attrNameLst>
                                          <p:attrName>fillcolor</p:attrName>
                                        </p:attrNameLst>
                                      </p:cBhvr>
                                      <p:to>
                                        <a:srgbClr val="70AD47"/>
                                      </p:to>
                                    </p:animClr>
                                    <p:set>
                                      <p:cBhvr>
                                        <p:cTn id="65" dur="500" fill="hold"/>
                                        <p:tgtEl>
                                          <p:spTgt spid="12"/>
                                        </p:tgtEl>
                                        <p:attrNameLst>
                                          <p:attrName>fill.type</p:attrName>
                                        </p:attrNameLst>
                                      </p:cBhvr>
                                      <p:to>
                                        <p:strVal val="solid"/>
                                      </p:to>
                                    </p:set>
                                    <p:set>
                                      <p:cBhvr>
                                        <p:cTn id="66" dur="500" fill="hold"/>
                                        <p:tgtEl>
                                          <p:spTgt spid="12"/>
                                        </p:tgtEl>
                                        <p:attrNameLst>
                                          <p:attrName>fill.on</p:attrName>
                                        </p:attrNameLst>
                                      </p:cBhvr>
                                      <p:to>
                                        <p:strVal val="true"/>
                                      </p:to>
                                    </p:set>
                                  </p:childTnLst>
                                </p:cTn>
                              </p:par>
                              <p:par>
                                <p:cTn id="67" presetID="10"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42" presetClass="path" presetSubtype="0" accel="50000" decel="50000" fill="hold" nodeType="withEffect">
                                  <p:stCondLst>
                                    <p:cond delay="0"/>
                                  </p:stCondLst>
                                  <p:childTnLst>
                                    <p:animMotion origin="layout" path="M 1.25E-6 -7.40741E-7 L 0.25026 0.13773 " pathEditMode="relative" rAng="0" ptsTypes="AA">
                                      <p:cBhvr>
                                        <p:cTn id="81" dur="1000" spd="-100000" fill="hold"/>
                                        <p:tgtEl>
                                          <p:spTgt spid="20"/>
                                        </p:tgtEl>
                                        <p:attrNameLst>
                                          <p:attrName>ppt_x</p:attrName>
                                          <p:attrName>ppt_y</p:attrName>
                                        </p:attrNameLst>
                                      </p:cBhvr>
                                      <p:rCtr x="12513" y="6875"/>
                                    </p:animMotion>
                                  </p:childTnLst>
                                </p:cTn>
                              </p:par>
                            </p:childTnLst>
                          </p:cTn>
                        </p:par>
                        <p:par>
                          <p:cTn id="82" fill="hold">
                            <p:stCondLst>
                              <p:cond delay="1000"/>
                            </p:stCondLst>
                            <p:childTnLst>
                              <p:par>
                                <p:cTn id="83" presetID="10" presetClass="entr" presetSubtype="0" fill="hold"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childTnLst>
                                </p:cTn>
                              </p:par>
                            </p:childTnLst>
                          </p:cTn>
                        </p:par>
                        <p:par>
                          <p:cTn id="86" fill="hold">
                            <p:stCondLst>
                              <p:cond delay="1500"/>
                            </p:stCondLst>
                            <p:childTnLst>
                              <p:par>
                                <p:cTn id="87" presetID="10"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500"/>
                                        <p:tgtEl>
                                          <p:spTgt spid="33"/>
                                        </p:tgtEl>
                                      </p:cBhvr>
                                    </p:animEffect>
                                  </p:childTnLst>
                                </p:cTn>
                              </p:par>
                              <p:par>
                                <p:cTn id="90" presetID="42" presetClass="path" presetSubtype="0" accel="50000" decel="50000" fill="hold" nodeType="withEffect">
                                  <p:stCondLst>
                                    <p:cond delay="0"/>
                                  </p:stCondLst>
                                  <p:childTnLst>
                                    <p:animMotion origin="layout" path="M -2.22222E-6 1.23457E-7 L 0.20104 0.1429 " pathEditMode="relative" rAng="0" ptsTypes="AA">
                                      <p:cBhvr>
                                        <p:cTn id="91" dur="1000" spd="-100000" fill="hold"/>
                                        <p:tgtEl>
                                          <p:spTgt spid="33"/>
                                        </p:tgtEl>
                                        <p:attrNameLst>
                                          <p:attrName>ppt_x</p:attrName>
                                          <p:attrName>ppt_y</p:attrName>
                                        </p:attrNameLst>
                                      </p:cBhvr>
                                      <p:rCtr x="10069" y="7315"/>
                                    </p:animMotion>
                                  </p:childTnLst>
                                </p:cTn>
                              </p:par>
                            </p:childTnLst>
                          </p:cTn>
                        </p:par>
                        <p:par>
                          <p:cTn id="92" fill="hold">
                            <p:stCondLst>
                              <p:cond delay="2500"/>
                            </p:stCondLst>
                            <p:childTnLst>
                              <p:par>
                                <p:cTn id="93" presetID="1" presetClass="entr" presetSubtype="0" fill="hold" nodeType="after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fade">
                                      <p:cBhvr>
                                        <p:cTn id="99" dur="500"/>
                                        <p:tgtEl>
                                          <p:spTgt spid="53"/>
                                        </p:tgtEl>
                                      </p:cBhvr>
                                    </p:animEffect>
                                  </p:childTnLst>
                                </p:cTn>
                              </p:par>
                              <p:par>
                                <p:cTn id="100" presetID="10" presetClass="entr" presetSubtype="0" fill="hold" nodeType="with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500"/>
                                        <p:tgtEl>
                                          <p:spTgt spid="54"/>
                                        </p:tgtEl>
                                      </p:cBhvr>
                                    </p:animEffect>
                                  </p:childTnLst>
                                </p:cTn>
                              </p:par>
                              <p:par>
                                <p:cTn id="103" presetID="10"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500"/>
                                        <p:tgtEl>
                                          <p:spTgt spid="55"/>
                                        </p:tgtEl>
                                      </p:cBhvr>
                                    </p:animEffect>
                                  </p:childTnLst>
                                </p:cTn>
                              </p:par>
                              <p:par>
                                <p:cTn id="106" presetID="10" presetClass="entr" presetSubtype="0" fill="hold"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500"/>
                                        <p:tgtEl>
                                          <p:spTgt spid="56"/>
                                        </p:tgtEl>
                                      </p:cBhvr>
                                    </p:animEffect>
                                  </p:childTnLst>
                                </p:cTn>
                              </p:par>
                              <p:par>
                                <p:cTn id="109" presetID="10" presetClass="entr" presetSubtype="0" fill="hold" nodeType="with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500"/>
                                        <p:tgtEl>
                                          <p:spTgt spid="57"/>
                                        </p:tgtEl>
                                      </p:cBhvr>
                                    </p:animEffect>
                                  </p:childTnLst>
                                </p:cTn>
                              </p:par>
                              <p:par>
                                <p:cTn id="112" presetID="10" presetClass="entr" presetSubtype="0" fill="hold" nodeType="with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500"/>
                                        <p:tgtEl>
                                          <p:spTgt spid="58"/>
                                        </p:tgtEl>
                                      </p:cBhvr>
                                    </p:animEffect>
                                  </p:childTnLst>
                                </p:cTn>
                              </p:par>
                              <p:par>
                                <p:cTn id="115" presetID="42" presetClass="path" presetSubtype="0" accel="50000" decel="50000" fill="hold" nodeType="withEffect">
                                  <p:stCondLst>
                                    <p:cond delay="0"/>
                                  </p:stCondLst>
                                  <p:childTnLst>
                                    <p:animMotion origin="layout" path="M 3.125E-6 2.96296E-6 L 0.17174 -0.22732 " pathEditMode="relative" rAng="0" ptsTypes="AA">
                                      <p:cBhvr>
                                        <p:cTn id="116" dur="1000" spd="-100000" fill="hold"/>
                                        <p:tgtEl>
                                          <p:spTgt spid="53"/>
                                        </p:tgtEl>
                                        <p:attrNameLst>
                                          <p:attrName>ppt_x</p:attrName>
                                          <p:attrName>ppt_y</p:attrName>
                                        </p:attrNameLst>
                                      </p:cBhvr>
                                      <p:rCtr x="8581" y="-11366"/>
                                    </p:animMotion>
                                  </p:childTnLst>
                                </p:cTn>
                              </p:par>
                              <p:par>
                                <p:cTn id="117" presetID="42" presetClass="path" presetSubtype="0" accel="50000" decel="50000" fill="hold" nodeType="withEffect">
                                  <p:stCondLst>
                                    <p:cond delay="0"/>
                                  </p:stCondLst>
                                  <p:childTnLst>
                                    <p:animMotion origin="layout" path="M -8.33333E-7 2.96296E-6 L 0.39701 -0.27639 " pathEditMode="relative" rAng="0" ptsTypes="AA">
                                      <p:cBhvr>
                                        <p:cTn id="118" dur="1000" spd="-100000" fill="hold"/>
                                        <p:tgtEl>
                                          <p:spTgt spid="54"/>
                                        </p:tgtEl>
                                        <p:attrNameLst>
                                          <p:attrName>ppt_x</p:attrName>
                                          <p:attrName>ppt_y</p:attrName>
                                        </p:attrNameLst>
                                      </p:cBhvr>
                                      <p:rCtr x="19844" y="-13819"/>
                                    </p:animMotion>
                                  </p:childTnLst>
                                </p:cTn>
                              </p:par>
                              <p:par>
                                <p:cTn id="119" presetID="42" presetClass="path" presetSubtype="0" accel="50000" decel="50000" fill="hold" nodeType="withEffect">
                                  <p:stCondLst>
                                    <p:cond delay="0"/>
                                  </p:stCondLst>
                                  <p:childTnLst>
                                    <p:animMotion origin="layout" path="M -4.79167E-6 2.96296E-6 L 0.51641 -0.28241 " pathEditMode="relative" rAng="0" ptsTypes="AA">
                                      <p:cBhvr>
                                        <p:cTn id="120" dur="1000" spd="-100000" fill="hold"/>
                                        <p:tgtEl>
                                          <p:spTgt spid="55"/>
                                        </p:tgtEl>
                                        <p:attrNameLst>
                                          <p:attrName>ppt_x</p:attrName>
                                          <p:attrName>ppt_y</p:attrName>
                                        </p:attrNameLst>
                                      </p:cBhvr>
                                      <p:rCtr x="25820" y="-14120"/>
                                    </p:animMotion>
                                  </p:childTnLst>
                                </p:cTn>
                              </p:par>
                              <p:par>
                                <p:cTn id="121" presetID="42" presetClass="path" presetSubtype="0" accel="50000" decel="50000" fill="hold" nodeType="withEffect">
                                  <p:stCondLst>
                                    <p:cond delay="0"/>
                                  </p:stCondLst>
                                  <p:childTnLst>
                                    <p:animMotion origin="layout" path="M 3.125E-6 2.96296E-6 L 0.21536 -0.06852 " pathEditMode="relative" rAng="0" ptsTypes="AA">
                                      <p:cBhvr>
                                        <p:cTn id="122" dur="1000" spd="-100000" fill="hold"/>
                                        <p:tgtEl>
                                          <p:spTgt spid="56"/>
                                        </p:tgtEl>
                                        <p:attrNameLst>
                                          <p:attrName>ppt_x</p:attrName>
                                          <p:attrName>ppt_y</p:attrName>
                                        </p:attrNameLst>
                                      </p:cBhvr>
                                      <p:rCtr x="10768" y="-3426"/>
                                    </p:animMotion>
                                  </p:childTnLst>
                                </p:cTn>
                              </p:par>
                              <p:par>
                                <p:cTn id="123" presetID="42" presetClass="path" presetSubtype="0" accel="50000" decel="50000" fill="hold" nodeType="withEffect">
                                  <p:stCondLst>
                                    <p:cond delay="0"/>
                                  </p:stCondLst>
                                  <p:childTnLst>
                                    <p:animMotion origin="layout" path="M -8.33333E-7 2.96296E-6 L 0.37344 -0.1081 " pathEditMode="relative" rAng="0" ptsTypes="AA">
                                      <p:cBhvr>
                                        <p:cTn id="124" dur="1000" spd="-100000" fill="hold"/>
                                        <p:tgtEl>
                                          <p:spTgt spid="57"/>
                                        </p:tgtEl>
                                        <p:attrNameLst>
                                          <p:attrName>ppt_x</p:attrName>
                                          <p:attrName>ppt_y</p:attrName>
                                        </p:attrNameLst>
                                      </p:cBhvr>
                                      <p:rCtr x="18672" y="-5417"/>
                                    </p:animMotion>
                                  </p:childTnLst>
                                </p:cTn>
                              </p:par>
                              <p:par>
                                <p:cTn id="125" presetID="42" presetClass="path" presetSubtype="0" accel="50000" decel="50000" fill="hold" nodeType="withEffect">
                                  <p:stCondLst>
                                    <p:cond delay="0"/>
                                  </p:stCondLst>
                                  <p:childTnLst>
                                    <p:animMotion origin="layout" path="M -4.79167E-6 2.96296E-6 L 0.61159 -0.16852 " pathEditMode="relative" rAng="0" ptsTypes="AA">
                                      <p:cBhvr>
                                        <p:cTn id="126" dur="1000" spd="-100000" fill="hold"/>
                                        <p:tgtEl>
                                          <p:spTgt spid="58"/>
                                        </p:tgtEl>
                                        <p:attrNameLst>
                                          <p:attrName>ppt_x</p:attrName>
                                          <p:attrName>ppt_y</p:attrName>
                                        </p:attrNameLst>
                                      </p:cBhvr>
                                      <p:rCtr x="30573" y="-8426"/>
                                    </p:animMotion>
                                  </p:childTnLst>
                                </p:cTn>
                              </p:par>
                            </p:childTnLst>
                          </p:cTn>
                        </p:par>
                        <p:par>
                          <p:cTn id="127" fill="hold">
                            <p:stCondLst>
                              <p:cond delay="1000"/>
                            </p:stCondLst>
                            <p:childTnLst>
                              <p:par>
                                <p:cTn id="128" presetID="19" presetClass="emph" presetSubtype="0" fill="hold" nodeType="afterEffect">
                                  <p:stCondLst>
                                    <p:cond delay="0"/>
                                  </p:stCondLst>
                                  <p:childTnLst>
                                    <p:animClr clrSpc="rgb" dir="cw">
                                      <p:cBhvr override="childStyle">
                                        <p:cTn id="129" dur="500" fill="hold"/>
                                        <p:tgtEl>
                                          <p:spTgt spid="20"/>
                                        </p:tgtEl>
                                        <p:attrNameLst>
                                          <p:attrName>style.color</p:attrName>
                                        </p:attrNameLst>
                                      </p:cBhvr>
                                      <p:to>
                                        <a:srgbClr val="70AD47"/>
                                      </p:to>
                                    </p:animClr>
                                    <p:animClr clrSpc="rgb" dir="cw">
                                      <p:cBhvr>
                                        <p:cTn id="130" dur="500" fill="hold"/>
                                        <p:tgtEl>
                                          <p:spTgt spid="20"/>
                                        </p:tgtEl>
                                        <p:attrNameLst>
                                          <p:attrName>fillcolor</p:attrName>
                                        </p:attrNameLst>
                                      </p:cBhvr>
                                      <p:to>
                                        <a:srgbClr val="70AD47"/>
                                      </p:to>
                                    </p:animClr>
                                    <p:set>
                                      <p:cBhvr>
                                        <p:cTn id="131" dur="500" fill="hold"/>
                                        <p:tgtEl>
                                          <p:spTgt spid="20"/>
                                        </p:tgtEl>
                                        <p:attrNameLst>
                                          <p:attrName>fill.type</p:attrName>
                                        </p:attrNameLst>
                                      </p:cBhvr>
                                      <p:to>
                                        <p:strVal val="solid"/>
                                      </p:to>
                                    </p:set>
                                    <p:set>
                                      <p:cBhvr>
                                        <p:cTn id="132" dur="500" fill="hold"/>
                                        <p:tgtEl>
                                          <p:spTgt spid="20"/>
                                        </p:tgtEl>
                                        <p:attrNameLst>
                                          <p:attrName>fill.on</p:attrName>
                                        </p:attrNameLst>
                                      </p:cBhvr>
                                      <p:to>
                                        <p:strVal val="true"/>
                                      </p:to>
                                    </p:set>
                                  </p:childTnLst>
                                </p:cTn>
                              </p:par>
                              <p:par>
                                <p:cTn id="133" presetID="10" presetClass="entr" presetSubtype="0" fill="hold" grpId="0" nodeType="withEffect">
                                  <p:stCondLst>
                                    <p:cond delay="0"/>
                                  </p:stCondLst>
                                  <p:childTnLst>
                                    <p:set>
                                      <p:cBhvr>
                                        <p:cTn id="134" dur="1" fill="hold">
                                          <p:stCondLst>
                                            <p:cond delay="0"/>
                                          </p:stCondLst>
                                        </p:cTn>
                                        <p:tgtEl>
                                          <p:spTgt spid="10"/>
                                        </p:tgtEl>
                                        <p:attrNameLst>
                                          <p:attrName>style.visibility</p:attrName>
                                        </p:attrNameLst>
                                      </p:cBhvr>
                                      <p:to>
                                        <p:strVal val="visible"/>
                                      </p:to>
                                    </p:set>
                                    <p:animEffect transition="in" filter="fade">
                                      <p:cBhvr>
                                        <p:cTn id="135" dur="500"/>
                                        <p:tgtEl>
                                          <p:spTgt spid="10"/>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65"/>
                                        </p:tgtEl>
                                        <p:attrNameLst>
                                          <p:attrName>style.visibility</p:attrName>
                                        </p:attrNameLst>
                                      </p:cBhvr>
                                      <p:to>
                                        <p:strVal val="visible"/>
                                      </p:to>
                                    </p:set>
                                    <p:animEffect transition="in" filter="fade">
                                      <p:cBhvr>
                                        <p:cTn id="140" dur="500"/>
                                        <p:tgtEl>
                                          <p:spTgt spid="65"/>
                                        </p:tgtEl>
                                      </p:cBhvr>
                                    </p:animEffect>
                                  </p:childTnLst>
                                </p:cTn>
                              </p:par>
                              <p:par>
                                <p:cTn id="141" presetID="10"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Effect transition="in" filter="fade">
                                      <p:cBhvr>
                                        <p:cTn id="143" dur="500"/>
                                        <p:tgtEl>
                                          <p:spTgt spid="70"/>
                                        </p:tgtEl>
                                      </p:cBhvr>
                                    </p:animEffect>
                                  </p:childTnLst>
                                </p:cTn>
                              </p:par>
                              <p:par>
                                <p:cTn id="144" presetID="10" presetClass="entr" presetSubtype="0" fill="hold" nodeType="withEffect">
                                  <p:stCondLst>
                                    <p:cond delay="0"/>
                                  </p:stCondLst>
                                  <p:childTnLst>
                                    <p:set>
                                      <p:cBhvr>
                                        <p:cTn id="145" dur="1" fill="hold">
                                          <p:stCondLst>
                                            <p:cond delay="0"/>
                                          </p:stCondLst>
                                        </p:cTn>
                                        <p:tgtEl>
                                          <p:spTgt spid="71"/>
                                        </p:tgtEl>
                                        <p:attrNameLst>
                                          <p:attrName>style.visibility</p:attrName>
                                        </p:attrNameLst>
                                      </p:cBhvr>
                                      <p:to>
                                        <p:strVal val="visible"/>
                                      </p:to>
                                    </p:set>
                                    <p:animEffect transition="in" filter="fade">
                                      <p:cBhvr>
                                        <p:cTn id="146" dur="500"/>
                                        <p:tgtEl>
                                          <p:spTgt spid="71"/>
                                        </p:tgtEl>
                                      </p:cBhvr>
                                    </p:animEffect>
                                  </p:childTnLst>
                                </p:cTn>
                              </p:par>
                              <p:par>
                                <p:cTn id="147" presetID="42" presetClass="path" presetSubtype="0" accel="50000" decel="50000" fill="hold" nodeType="withEffect">
                                  <p:stCondLst>
                                    <p:cond delay="0"/>
                                  </p:stCondLst>
                                  <p:childTnLst>
                                    <p:animMotion origin="layout" path="M -4.79167E-6 3.7037E-7 L 0.20847 0.09306 " pathEditMode="relative" rAng="0" ptsTypes="AA">
                                      <p:cBhvr>
                                        <p:cTn id="148" dur="1000" spd="-100000" fill="hold"/>
                                        <p:tgtEl>
                                          <p:spTgt spid="65"/>
                                        </p:tgtEl>
                                        <p:attrNameLst>
                                          <p:attrName>ppt_x</p:attrName>
                                          <p:attrName>ppt_y</p:attrName>
                                        </p:attrNameLst>
                                      </p:cBhvr>
                                      <p:rCtr x="10417" y="4653"/>
                                    </p:animMotion>
                                  </p:childTnLst>
                                </p:cTn>
                              </p:par>
                              <p:par>
                                <p:cTn id="149" presetID="42" presetClass="path" presetSubtype="0" accel="50000" decel="50000" fill="hold" nodeType="withEffect">
                                  <p:stCondLst>
                                    <p:cond delay="0"/>
                                  </p:stCondLst>
                                  <p:childTnLst>
                                    <p:animMotion origin="layout" path="M 1.25E-6 3.7037E-7 L 0.38841 0.0838 " pathEditMode="relative" rAng="0" ptsTypes="AA">
                                      <p:cBhvr>
                                        <p:cTn id="150" dur="1000" spd="-100000" fill="hold"/>
                                        <p:tgtEl>
                                          <p:spTgt spid="70"/>
                                        </p:tgtEl>
                                        <p:attrNameLst>
                                          <p:attrName>ppt_x</p:attrName>
                                          <p:attrName>ppt_y</p:attrName>
                                        </p:attrNameLst>
                                      </p:cBhvr>
                                      <p:rCtr x="19414" y="4190"/>
                                    </p:animMotion>
                                  </p:childTnLst>
                                </p:cTn>
                              </p:par>
                              <p:par>
                                <p:cTn id="151" presetID="42" presetClass="path" presetSubtype="0" accel="50000" decel="50000" fill="hold" nodeType="withEffect">
                                  <p:stCondLst>
                                    <p:cond delay="0"/>
                                  </p:stCondLst>
                                  <p:childTnLst>
                                    <p:animMotion origin="layout" path="M -2.70833E-6 3.7037E-7 L 0.61315 0.16227 " pathEditMode="relative" rAng="0" ptsTypes="AA">
                                      <p:cBhvr>
                                        <p:cTn id="152" dur="1000" spd="-100000" fill="hold"/>
                                        <p:tgtEl>
                                          <p:spTgt spid="71"/>
                                        </p:tgtEl>
                                        <p:attrNameLst>
                                          <p:attrName>ppt_x</p:attrName>
                                          <p:attrName>ppt_y</p:attrName>
                                        </p:attrNameLst>
                                      </p:cBhvr>
                                      <p:rCtr x="30651" y="8102"/>
                                    </p:animMotion>
                                  </p:childTnLst>
                                </p:cTn>
                              </p:par>
                            </p:childTnLst>
                          </p:cTn>
                        </p:par>
                      </p:childTnLst>
                    </p:cTn>
                  </p:par>
                  <p:par>
                    <p:cTn id="153" fill="hold">
                      <p:stCondLst>
                        <p:cond delay="indefinite"/>
                      </p:stCondLst>
                      <p:childTnLst>
                        <p:par>
                          <p:cTn id="154" fill="hold">
                            <p:stCondLst>
                              <p:cond delay="0"/>
                            </p:stCondLst>
                            <p:childTnLst>
                              <p:par>
                                <p:cTn id="155" presetID="14" presetClass="entr" presetSubtype="10" fill="hold" nodeType="clickEffect">
                                  <p:stCondLst>
                                    <p:cond delay="0"/>
                                  </p:stCondLst>
                                  <p:childTnLst>
                                    <p:set>
                                      <p:cBhvr>
                                        <p:cTn id="156" dur="1" fill="hold">
                                          <p:stCondLst>
                                            <p:cond delay="0"/>
                                          </p:stCondLst>
                                        </p:cTn>
                                        <p:tgtEl>
                                          <p:spTgt spid="78"/>
                                        </p:tgtEl>
                                        <p:attrNameLst>
                                          <p:attrName>style.visibility</p:attrName>
                                        </p:attrNameLst>
                                      </p:cBhvr>
                                      <p:to>
                                        <p:strVal val="visible"/>
                                      </p:to>
                                    </p:set>
                                    <p:animEffect transition="in" filter="randombar(horizontal)">
                                      <p:cBhvr>
                                        <p:cTn id="157" dur="500"/>
                                        <p:tgtEl>
                                          <p:spTgt spid="78"/>
                                        </p:tgtEl>
                                      </p:cBhvr>
                                    </p:animEffect>
                                  </p:childTnLst>
                                </p:cTn>
                              </p:par>
                              <p:par>
                                <p:cTn id="158" presetID="14" presetClass="entr" presetSubtype="10" fill="hold" nodeType="withEffect">
                                  <p:stCondLst>
                                    <p:cond delay="0"/>
                                  </p:stCondLst>
                                  <p:childTnLst>
                                    <p:set>
                                      <p:cBhvr>
                                        <p:cTn id="159" dur="1" fill="hold">
                                          <p:stCondLst>
                                            <p:cond delay="0"/>
                                          </p:stCondLst>
                                        </p:cTn>
                                        <p:tgtEl>
                                          <p:spTgt spid="80"/>
                                        </p:tgtEl>
                                        <p:attrNameLst>
                                          <p:attrName>style.visibility</p:attrName>
                                        </p:attrNameLst>
                                      </p:cBhvr>
                                      <p:to>
                                        <p:strVal val="visible"/>
                                      </p:to>
                                    </p:set>
                                    <p:animEffect transition="in" filter="randombar(horizontal)">
                                      <p:cBhvr>
                                        <p:cTn id="160" dur="500"/>
                                        <p:tgtEl>
                                          <p:spTgt spid="80"/>
                                        </p:tgtEl>
                                      </p:cBhvr>
                                    </p:animEffect>
                                  </p:childTnLst>
                                </p:cTn>
                              </p:par>
                            </p:childTnLst>
                          </p:cTn>
                        </p:par>
                        <p:par>
                          <p:cTn id="161" fill="hold">
                            <p:stCondLst>
                              <p:cond delay="500"/>
                            </p:stCondLst>
                            <p:childTnLst>
                              <p:par>
                                <p:cTn id="162" presetID="10" presetClass="entr" presetSubtype="0" fill="hold" nodeType="afterEffect">
                                  <p:stCondLst>
                                    <p:cond delay="0"/>
                                  </p:stCondLst>
                                  <p:childTnLst>
                                    <p:set>
                                      <p:cBhvr>
                                        <p:cTn id="163" dur="1" fill="hold">
                                          <p:stCondLst>
                                            <p:cond delay="0"/>
                                          </p:stCondLst>
                                        </p:cTn>
                                        <p:tgtEl>
                                          <p:spTgt spid="75"/>
                                        </p:tgtEl>
                                        <p:attrNameLst>
                                          <p:attrName>style.visibility</p:attrName>
                                        </p:attrNameLst>
                                      </p:cBhvr>
                                      <p:to>
                                        <p:strVal val="visible"/>
                                      </p:to>
                                    </p:set>
                                    <p:animEffect transition="in" filter="fade">
                                      <p:cBhvr>
                                        <p:cTn id="164" dur="500"/>
                                        <p:tgtEl>
                                          <p:spTgt spid="75"/>
                                        </p:tgtEl>
                                      </p:cBhvr>
                                    </p:animEffect>
                                  </p:childTnLst>
                                </p:cTn>
                              </p:par>
                              <p:par>
                                <p:cTn id="165" presetID="10" presetClass="entr" presetSubtype="0" fill="hold" nodeType="with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fade">
                                      <p:cBhvr>
                                        <p:cTn id="167" dur="500"/>
                                        <p:tgtEl>
                                          <p:spTgt spid="76"/>
                                        </p:tgtEl>
                                      </p:cBhvr>
                                    </p:animEffect>
                                  </p:childTnLst>
                                </p:cTn>
                              </p:par>
                              <p:par>
                                <p:cTn id="168" presetID="42" presetClass="path" presetSubtype="0" accel="50000" decel="50000" fill="hold" nodeType="withEffect">
                                  <p:stCondLst>
                                    <p:cond delay="0"/>
                                  </p:stCondLst>
                                  <p:childTnLst>
                                    <p:animMotion origin="layout" path="M -4.79167E-6 2.96296E-6 L 0.1599 -0.06551 " pathEditMode="relative" rAng="0" ptsTypes="AA">
                                      <p:cBhvr>
                                        <p:cTn id="169" dur="1000" spd="-100000" fill="hold"/>
                                        <p:tgtEl>
                                          <p:spTgt spid="75"/>
                                        </p:tgtEl>
                                        <p:attrNameLst>
                                          <p:attrName>ppt_x</p:attrName>
                                          <p:attrName>ppt_y</p:attrName>
                                        </p:attrNameLst>
                                      </p:cBhvr>
                                      <p:rCtr x="7995" y="-3287"/>
                                    </p:animMotion>
                                  </p:childTnLst>
                                </p:cTn>
                              </p:par>
                              <p:par>
                                <p:cTn id="170" presetID="42" presetClass="path" presetSubtype="0" accel="50000" decel="50000" fill="hold" nodeType="withEffect">
                                  <p:stCondLst>
                                    <p:cond delay="0"/>
                                  </p:stCondLst>
                                  <p:childTnLst>
                                    <p:animMotion origin="layout" path="M -1.94444E-6 2.96296E-6 L 0.31858 -0.10062 " pathEditMode="relative" rAng="0" ptsTypes="AA">
                                      <p:cBhvr>
                                        <p:cTn id="171" dur="1000" spd="-100000" fill="hold"/>
                                        <p:tgtEl>
                                          <p:spTgt spid="76"/>
                                        </p:tgtEl>
                                        <p:attrNameLst>
                                          <p:attrName>ppt_x</p:attrName>
                                          <p:attrName>ppt_y</p:attrName>
                                        </p:attrNameLst>
                                      </p:cBhvr>
                                      <p:rCtr x="15920" y="-50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101" y="1085029"/>
            <a:ext cx="6845211" cy="39805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356" y="2077022"/>
            <a:ext cx="379477" cy="370333"/>
          </a:xfrm>
          <a:prstGeom prst="rect">
            <a:avLst/>
          </a:prstGeom>
        </p:spPr>
      </p:pic>
      <p:sp>
        <p:nvSpPr>
          <p:cNvPr id="2" name="Title 1">
            <a:extLst>
              <a:ext uri="{FF2B5EF4-FFF2-40B4-BE49-F238E27FC236}">
                <a16:creationId xmlns:a16="http://schemas.microsoft.com/office/drawing/2014/main" id="{98171520-F166-554E-BD55-D3A8D9F2FAD4}"/>
              </a:ext>
            </a:extLst>
          </p:cNvPr>
          <p:cNvSpPr>
            <a:spLocks noGrp="1"/>
          </p:cNvSpPr>
          <p:nvPr>
            <p:ph type="title"/>
          </p:nvPr>
        </p:nvSpPr>
        <p:spPr/>
        <p:txBody>
          <a:bodyPr>
            <a:normAutofit fontScale="90000"/>
          </a:bodyPr>
          <a:lstStyle/>
          <a:p>
            <a:r>
              <a:rPr lang="en-US" dirty="0"/>
              <a:t>A Simple (PBFT-style) </a:t>
            </a:r>
            <a:r>
              <a:rPr lang="en-US" dirty="0" err="1"/>
              <a:t>PoS</a:t>
            </a:r>
            <a:r>
              <a:rPr lang="en-US" dirty="0"/>
              <a:t> Protocol*</a:t>
            </a:r>
          </a:p>
        </p:txBody>
      </p:sp>
      <p:sp>
        <p:nvSpPr>
          <p:cNvPr id="4" name="Slide Number Placeholder 3">
            <a:extLst>
              <a:ext uri="{FF2B5EF4-FFF2-40B4-BE49-F238E27FC236}">
                <a16:creationId xmlns:a16="http://schemas.microsoft.com/office/drawing/2014/main" id="{089A68FB-4AEA-48F0-8E81-0BD49DD9368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13</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357" y="1268016"/>
            <a:ext cx="379477" cy="370333"/>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486" y="2886027"/>
            <a:ext cx="379477" cy="37033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6781" y="1957564"/>
            <a:ext cx="430748" cy="430748"/>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452" y="3558563"/>
            <a:ext cx="430748" cy="43074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2460" y="1692995"/>
            <a:ext cx="430748" cy="430748"/>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9704" y="2937597"/>
            <a:ext cx="430748" cy="430748"/>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7086" y="2750998"/>
            <a:ext cx="430748" cy="430748"/>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3207" y="3549229"/>
            <a:ext cx="430748" cy="43074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0186" y="1638348"/>
            <a:ext cx="430748" cy="430748"/>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8635" y="2423632"/>
            <a:ext cx="430748" cy="430748"/>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6581" y="3946663"/>
            <a:ext cx="430748" cy="430748"/>
          </a:xfrm>
          <a:prstGeom prst="rect">
            <a:avLst/>
          </a:prstGeom>
        </p:spPr>
      </p:pic>
      <p:cxnSp>
        <p:nvCxnSpPr>
          <p:cNvPr id="30" name="Straight Arrow Connector 29"/>
          <p:cNvCxnSpPr>
            <a:cxnSpLocks/>
            <a:endCxn id="5" idx="2"/>
          </p:cNvCxnSpPr>
          <p:nvPr/>
        </p:nvCxnSpPr>
        <p:spPr>
          <a:xfrm flipV="1">
            <a:off x="1399093" y="1638349"/>
            <a:ext cx="2" cy="438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cxnSpLocks/>
            <a:stCxn id="20" idx="0"/>
          </p:cNvCxnSpPr>
          <p:nvPr/>
        </p:nvCxnSpPr>
        <p:spPr>
          <a:xfrm flipV="1">
            <a:off x="1136224" y="2447355"/>
            <a:ext cx="260375" cy="4386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6141" y="2886027"/>
            <a:ext cx="379477" cy="370333"/>
          </a:xfrm>
          <a:prstGeom prst="rect">
            <a:avLst/>
          </a:prstGeom>
        </p:spPr>
      </p:pic>
      <p:cxnSp>
        <p:nvCxnSpPr>
          <p:cNvPr id="36" name="Straight Arrow Connector 35"/>
          <p:cNvCxnSpPr>
            <a:cxnSpLocks/>
          </p:cNvCxnSpPr>
          <p:nvPr/>
        </p:nvCxnSpPr>
        <p:spPr>
          <a:xfrm flipH="1" flipV="1">
            <a:off x="1399093" y="2447354"/>
            <a:ext cx="234291" cy="4386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7" name="Pictur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4091" y="2043412"/>
            <a:ext cx="160661" cy="160661"/>
          </a:xfrm>
          <a:prstGeom prst="rect">
            <a:avLst/>
          </a:prstGeom>
        </p:spPr>
      </p:pic>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0850" y="2043412"/>
            <a:ext cx="160661" cy="160661"/>
          </a:xfrm>
          <a:prstGeom prst="rect">
            <a:avLst/>
          </a:prstGeom>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7610" y="2043412"/>
            <a:ext cx="160661" cy="160661"/>
          </a:xfrm>
          <a:prstGeom prst="rect">
            <a:avLst/>
          </a:prstGeom>
        </p:spPr>
      </p:pic>
      <p:pic>
        <p:nvPicPr>
          <p:cNvPr id="42" name="Picture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4091" y="2204073"/>
            <a:ext cx="160661" cy="160661"/>
          </a:xfrm>
          <a:prstGeom prst="rect">
            <a:avLst/>
          </a:prstGeom>
        </p:spPr>
      </p:pic>
      <p:pic>
        <p:nvPicPr>
          <p:cNvPr id="43" name="Pictur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0850" y="2204073"/>
            <a:ext cx="160661" cy="160661"/>
          </a:xfrm>
          <a:prstGeom prst="rect">
            <a:avLst/>
          </a:prstGeom>
        </p:spPr>
      </p:pic>
      <p:pic>
        <p:nvPicPr>
          <p:cNvPr id="44" name="Pictur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7610" y="2204073"/>
            <a:ext cx="160661" cy="160661"/>
          </a:xfrm>
          <a:prstGeom prst="rect">
            <a:avLst/>
          </a:prstGeom>
        </p:spPr>
      </p:pic>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4091" y="2370936"/>
            <a:ext cx="160661" cy="160661"/>
          </a:xfrm>
          <a:prstGeom prst="rect">
            <a:avLst/>
          </a:prstGeom>
        </p:spPr>
      </p:pic>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0850" y="2370936"/>
            <a:ext cx="160661" cy="160661"/>
          </a:xfrm>
          <a:prstGeom prst="rect">
            <a:avLst/>
          </a:prstGeom>
        </p:spPr>
      </p:pic>
      <p:pic>
        <p:nvPicPr>
          <p:cNvPr id="47" name="Picture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7610" y="2370936"/>
            <a:ext cx="160661" cy="160661"/>
          </a:xfrm>
          <a:prstGeom prst="rect">
            <a:avLst/>
          </a:prstGeom>
        </p:spPr>
      </p:pic>
      <p:pic>
        <p:nvPicPr>
          <p:cNvPr id="53" name="Picture 52">
            <a:extLst>
              <a:ext uri="{FF2B5EF4-FFF2-40B4-BE49-F238E27FC236}">
                <a16:creationId xmlns:a16="http://schemas.microsoft.com/office/drawing/2014/main" id="{CC30B060-9C0B-4C70-B621-697B8F7BF0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405" y="3293217"/>
            <a:ext cx="160661" cy="160661"/>
          </a:xfrm>
          <a:prstGeom prst="rect">
            <a:avLst/>
          </a:prstGeom>
        </p:spPr>
      </p:pic>
      <p:pic>
        <p:nvPicPr>
          <p:cNvPr id="54" name="Picture 53">
            <a:extLst>
              <a:ext uri="{FF2B5EF4-FFF2-40B4-BE49-F238E27FC236}">
                <a16:creationId xmlns:a16="http://schemas.microsoft.com/office/drawing/2014/main" id="{5AD5EC99-7EF0-4FB9-A300-0B57FF8724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8165" y="3293217"/>
            <a:ext cx="160661" cy="160661"/>
          </a:xfrm>
          <a:prstGeom prst="rect">
            <a:avLst/>
          </a:prstGeom>
        </p:spPr>
      </p:pic>
      <p:pic>
        <p:nvPicPr>
          <p:cNvPr id="55" name="Picture 54">
            <a:extLst>
              <a:ext uri="{FF2B5EF4-FFF2-40B4-BE49-F238E27FC236}">
                <a16:creationId xmlns:a16="http://schemas.microsoft.com/office/drawing/2014/main" id="{3A3BCE5B-DF79-4CD4-9E53-688AB5BC4F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4924" y="3293217"/>
            <a:ext cx="160661" cy="160661"/>
          </a:xfrm>
          <a:prstGeom prst="rect">
            <a:avLst/>
          </a:prstGeom>
        </p:spPr>
      </p:pic>
      <p:pic>
        <p:nvPicPr>
          <p:cNvPr id="56" name="Picture 55">
            <a:extLst>
              <a:ext uri="{FF2B5EF4-FFF2-40B4-BE49-F238E27FC236}">
                <a16:creationId xmlns:a16="http://schemas.microsoft.com/office/drawing/2014/main" id="{E9084022-0728-4D0D-8DC2-0F3416EA1E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405" y="3453877"/>
            <a:ext cx="160661" cy="160661"/>
          </a:xfrm>
          <a:prstGeom prst="rect">
            <a:avLst/>
          </a:prstGeom>
        </p:spPr>
      </p:pic>
      <p:pic>
        <p:nvPicPr>
          <p:cNvPr id="57" name="Picture 56">
            <a:extLst>
              <a:ext uri="{FF2B5EF4-FFF2-40B4-BE49-F238E27FC236}">
                <a16:creationId xmlns:a16="http://schemas.microsoft.com/office/drawing/2014/main" id="{CCF894B7-9043-4C67-85FD-62ED70FC02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8165" y="3453877"/>
            <a:ext cx="160661" cy="160661"/>
          </a:xfrm>
          <a:prstGeom prst="rect">
            <a:avLst/>
          </a:prstGeom>
        </p:spPr>
      </p:pic>
      <p:pic>
        <p:nvPicPr>
          <p:cNvPr id="58" name="Picture 57">
            <a:extLst>
              <a:ext uri="{FF2B5EF4-FFF2-40B4-BE49-F238E27FC236}">
                <a16:creationId xmlns:a16="http://schemas.microsoft.com/office/drawing/2014/main" id="{0A310ECB-C0A3-4516-9C94-1EA43F828B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4924" y="3453877"/>
            <a:ext cx="160661" cy="160661"/>
          </a:xfrm>
          <a:prstGeom prst="rect">
            <a:avLst/>
          </a:prstGeom>
        </p:spPr>
      </p:pic>
      <p:pic>
        <p:nvPicPr>
          <p:cNvPr id="65" name="Picture 64">
            <a:extLst>
              <a:ext uri="{FF2B5EF4-FFF2-40B4-BE49-F238E27FC236}">
                <a16:creationId xmlns:a16="http://schemas.microsoft.com/office/drawing/2014/main" id="{581D62F8-BA29-463C-9A7D-F9461C3089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3574" y="3287115"/>
            <a:ext cx="160661" cy="160661"/>
          </a:xfrm>
          <a:prstGeom prst="rect">
            <a:avLst/>
          </a:prstGeom>
        </p:spPr>
      </p:pic>
      <p:pic>
        <p:nvPicPr>
          <p:cNvPr id="70" name="Picture 69">
            <a:extLst>
              <a:ext uri="{FF2B5EF4-FFF2-40B4-BE49-F238E27FC236}">
                <a16:creationId xmlns:a16="http://schemas.microsoft.com/office/drawing/2014/main" id="{04307D1E-6771-414F-BACF-5BFF48B5A2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0333" y="3287115"/>
            <a:ext cx="160661" cy="160661"/>
          </a:xfrm>
          <a:prstGeom prst="rect">
            <a:avLst/>
          </a:prstGeom>
        </p:spPr>
      </p:pic>
      <p:pic>
        <p:nvPicPr>
          <p:cNvPr id="71" name="Picture 70">
            <a:extLst>
              <a:ext uri="{FF2B5EF4-FFF2-40B4-BE49-F238E27FC236}">
                <a16:creationId xmlns:a16="http://schemas.microsoft.com/office/drawing/2014/main" id="{93BC6D0D-301A-4937-9474-59C90AC980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7093" y="3287115"/>
            <a:ext cx="160661" cy="160661"/>
          </a:xfrm>
          <a:prstGeom prst="rect">
            <a:avLst/>
          </a:prstGeom>
        </p:spPr>
      </p:pic>
      <p:pic>
        <p:nvPicPr>
          <p:cNvPr id="75" name="Picture 74">
            <a:extLst>
              <a:ext uri="{FF2B5EF4-FFF2-40B4-BE49-F238E27FC236}">
                <a16:creationId xmlns:a16="http://schemas.microsoft.com/office/drawing/2014/main" id="{A80A0853-0334-40EE-8D1A-E513B6E9EA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3574" y="3453978"/>
            <a:ext cx="160661" cy="160661"/>
          </a:xfrm>
          <a:prstGeom prst="rect">
            <a:avLst/>
          </a:prstGeom>
        </p:spPr>
      </p:pic>
      <p:pic>
        <p:nvPicPr>
          <p:cNvPr id="76" name="Picture 75">
            <a:extLst>
              <a:ext uri="{FF2B5EF4-FFF2-40B4-BE49-F238E27FC236}">
                <a16:creationId xmlns:a16="http://schemas.microsoft.com/office/drawing/2014/main" id="{2D859183-5773-4231-BEEF-EA11A251A6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0333" y="3453978"/>
            <a:ext cx="160661" cy="160661"/>
          </a:xfrm>
          <a:prstGeom prst="rect">
            <a:avLst/>
          </a:prstGeom>
        </p:spPr>
      </p:pic>
      <p:pic>
        <p:nvPicPr>
          <p:cNvPr id="78" name="Picture 77">
            <a:extLst>
              <a:ext uri="{FF2B5EF4-FFF2-40B4-BE49-F238E27FC236}">
                <a16:creationId xmlns:a16="http://schemas.microsoft.com/office/drawing/2014/main" id="{2E9046D1-758E-41E4-A037-D86168EE44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36215" y="2715411"/>
            <a:ext cx="252491" cy="252491"/>
          </a:xfrm>
          <a:prstGeom prst="rect">
            <a:avLst/>
          </a:prstGeom>
        </p:spPr>
      </p:pic>
      <p:pic>
        <p:nvPicPr>
          <p:cNvPr id="80" name="Picture 79">
            <a:extLst>
              <a:ext uri="{FF2B5EF4-FFF2-40B4-BE49-F238E27FC236}">
                <a16:creationId xmlns:a16="http://schemas.microsoft.com/office/drawing/2014/main" id="{69799FDF-2BD9-4352-8E1D-9DDB722783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64328" y="2900480"/>
            <a:ext cx="252491" cy="252491"/>
          </a:xfrm>
          <a:prstGeom prst="rect">
            <a:avLst/>
          </a:prstGeom>
        </p:spPr>
      </p:pic>
      <p:sp>
        <p:nvSpPr>
          <p:cNvPr id="63" name="Rectangle 62">
            <a:extLst>
              <a:ext uri="{FF2B5EF4-FFF2-40B4-BE49-F238E27FC236}">
                <a16:creationId xmlns:a16="http://schemas.microsoft.com/office/drawing/2014/main" id="{11B3F08F-DA9F-417B-A6EA-2501F455D84F}"/>
              </a:ext>
            </a:extLst>
          </p:cNvPr>
          <p:cNvSpPr/>
          <p:nvPr/>
        </p:nvSpPr>
        <p:spPr>
          <a:xfrm>
            <a:off x="7237870" y="1052721"/>
            <a:ext cx="1735931" cy="1407941"/>
          </a:xfrm>
          <a:prstGeom prst="rect">
            <a:avLst/>
          </a:prstGeom>
          <a:noFill/>
          <a:ln w="381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p>
        </p:txBody>
      </p:sp>
      <p:sp>
        <p:nvSpPr>
          <p:cNvPr id="64" name="TextBox 63">
            <a:extLst>
              <a:ext uri="{FF2B5EF4-FFF2-40B4-BE49-F238E27FC236}">
                <a16:creationId xmlns:a16="http://schemas.microsoft.com/office/drawing/2014/main" id="{4D2F89D0-AC00-4FD3-972C-B4C4D90023A2}"/>
              </a:ext>
            </a:extLst>
          </p:cNvPr>
          <p:cNvSpPr txBox="1"/>
          <p:nvPr/>
        </p:nvSpPr>
        <p:spPr>
          <a:xfrm>
            <a:off x="7527015" y="1039136"/>
            <a:ext cx="1172411" cy="276999"/>
          </a:xfrm>
          <a:prstGeom prst="rect">
            <a:avLst/>
          </a:prstGeom>
          <a:noFill/>
        </p:spPr>
        <p:txBody>
          <a:bodyPr wrap="square" rtlCol="0">
            <a:spAutoFit/>
          </a:bodyPr>
          <a:lstStyle/>
          <a:p>
            <a:pPr algn="ctr"/>
            <a:r>
              <a:rPr lang="en-US" sz="1200" dirty="0">
                <a:solidFill>
                  <a:schemeClr val="accent6">
                    <a:lumMod val="50000"/>
                  </a:schemeClr>
                </a:solidFill>
              </a:rPr>
              <a:t>Staked Coins</a:t>
            </a:r>
          </a:p>
        </p:txBody>
      </p:sp>
      <p:pic>
        <p:nvPicPr>
          <p:cNvPr id="66" name="Graphic 65" descr="Coins outline">
            <a:extLst>
              <a:ext uri="{FF2B5EF4-FFF2-40B4-BE49-F238E27FC236}">
                <a16:creationId xmlns:a16="http://schemas.microsoft.com/office/drawing/2014/main" id="{0A500A36-77DC-451D-9EA4-EAF85B5513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79709" y="1256933"/>
            <a:ext cx="394723" cy="394723"/>
          </a:xfrm>
          <a:prstGeom prst="rect">
            <a:avLst/>
          </a:prstGeom>
        </p:spPr>
      </p:pic>
      <p:pic>
        <p:nvPicPr>
          <p:cNvPr id="67" name="Graphic 66" descr="Coins outline">
            <a:extLst>
              <a:ext uri="{FF2B5EF4-FFF2-40B4-BE49-F238E27FC236}">
                <a16:creationId xmlns:a16="http://schemas.microsoft.com/office/drawing/2014/main" id="{C173578F-3CFD-46B2-82C6-088122EF40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15860" y="1636625"/>
            <a:ext cx="394723" cy="394723"/>
          </a:xfrm>
          <a:prstGeom prst="rect">
            <a:avLst/>
          </a:prstGeom>
        </p:spPr>
      </p:pic>
      <p:pic>
        <p:nvPicPr>
          <p:cNvPr id="68" name="Graphic 67" descr="Coins outline">
            <a:extLst>
              <a:ext uri="{FF2B5EF4-FFF2-40B4-BE49-F238E27FC236}">
                <a16:creationId xmlns:a16="http://schemas.microsoft.com/office/drawing/2014/main" id="{76F9030A-3E24-4E38-959D-C7D5420DC8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78434" y="1241902"/>
            <a:ext cx="394723" cy="394723"/>
          </a:xfrm>
          <a:prstGeom prst="rect">
            <a:avLst/>
          </a:prstGeom>
        </p:spPr>
      </p:pic>
      <p:pic>
        <p:nvPicPr>
          <p:cNvPr id="69" name="Graphic 68" descr="Coins outline">
            <a:extLst>
              <a:ext uri="{FF2B5EF4-FFF2-40B4-BE49-F238E27FC236}">
                <a16:creationId xmlns:a16="http://schemas.microsoft.com/office/drawing/2014/main" id="{32E32EF7-40F2-471C-B8D8-963C82C24D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78434" y="1628444"/>
            <a:ext cx="394723" cy="394723"/>
          </a:xfrm>
          <a:prstGeom prst="rect">
            <a:avLst/>
          </a:prstGeom>
        </p:spPr>
      </p:pic>
      <p:pic>
        <p:nvPicPr>
          <p:cNvPr id="73" name="Graphic 72" descr="Coins outline">
            <a:extLst>
              <a:ext uri="{FF2B5EF4-FFF2-40B4-BE49-F238E27FC236}">
                <a16:creationId xmlns:a16="http://schemas.microsoft.com/office/drawing/2014/main" id="{67764B44-D102-4D4A-BA23-37B2AA93090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16198" y="2042217"/>
            <a:ext cx="394723" cy="394723"/>
          </a:xfrm>
          <a:prstGeom prst="rect">
            <a:avLst/>
          </a:prstGeom>
        </p:spPr>
      </p:pic>
      <p:pic>
        <p:nvPicPr>
          <p:cNvPr id="74" name="Graphic 73" descr="Coins outline">
            <a:extLst>
              <a:ext uri="{FF2B5EF4-FFF2-40B4-BE49-F238E27FC236}">
                <a16:creationId xmlns:a16="http://schemas.microsoft.com/office/drawing/2014/main" id="{9033B813-3C8E-4867-B720-6331C29B61B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31368" y="2033442"/>
            <a:ext cx="397336" cy="394723"/>
          </a:xfrm>
          <a:prstGeom prst="rect">
            <a:avLst/>
          </a:prstGeom>
        </p:spPr>
      </p:pic>
      <p:pic>
        <p:nvPicPr>
          <p:cNvPr id="83" name="Graphic 82" descr="Coins outline">
            <a:extLst>
              <a:ext uri="{FF2B5EF4-FFF2-40B4-BE49-F238E27FC236}">
                <a16:creationId xmlns:a16="http://schemas.microsoft.com/office/drawing/2014/main" id="{4EC080FF-54E3-46EA-A91F-B5589EAA15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80984" y="1256933"/>
            <a:ext cx="394723" cy="394723"/>
          </a:xfrm>
          <a:prstGeom prst="rect">
            <a:avLst/>
          </a:prstGeom>
        </p:spPr>
      </p:pic>
      <p:pic>
        <p:nvPicPr>
          <p:cNvPr id="84" name="Graphic 83" descr="Coins outline">
            <a:extLst>
              <a:ext uri="{FF2B5EF4-FFF2-40B4-BE49-F238E27FC236}">
                <a16:creationId xmlns:a16="http://schemas.microsoft.com/office/drawing/2014/main" id="{BEFB883F-6870-433F-B68A-B226B9BBF5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20591" y="1628503"/>
            <a:ext cx="394723" cy="394723"/>
          </a:xfrm>
          <a:prstGeom prst="rect">
            <a:avLst/>
          </a:prstGeom>
        </p:spPr>
      </p:pic>
      <p:pic>
        <p:nvPicPr>
          <p:cNvPr id="85" name="Graphic 84" descr="Coins outline">
            <a:extLst>
              <a:ext uri="{FF2B5EF4-FFF2-40B4-BE49-F238E27FC236}">
                <a16:creationId xmlns:a16="http://schemas.microsoft.com/office/drawing/2014/main" id="{0DE1E943-A245-4E21-9465-2472D350F2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16721" y="2033493"/>
            <a:ext cx="394723" cy="394723"/>
          </a:xfrm>
          <a:prstGeom prst="rect">
            <a:avLst/>
          </a:prstGeom>
        </p:spPr>
      </p:pic>
      <p:cxnSp>
        <p:nvCxnSpPr>
          <p:cNvPr id="62" name="Straight Arrow Connector 61">
            <a:extLst>
              <a:ext uri="{FF2B5EF4-FFF2-40B4-BE49-F238E27FC236}">
                <a16:creationId xmlns:a16="http://schemas.microsoft.com/office/drawing/2014/main" id="{EE91B452-C16B-4CD1-8EB0-DF47AF34E3C7}"/>
              </a:ext>
            </a:extLst>
          </p:cNvPr>
          <p:cNvCxnSpPr>
            <a:cxnSpLocks/>
          </p:cNvCxnSpPr>
          <p:nvPr/>
        </p:nvCxnSpPr>
        <p:spPr>
          <a:xfrm>
            <a:off x="672353" y="1372467"/>
            <a:ext cx="0" cy="30689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84EA4D9-2A94-4E00-8A00-0AD9F7B91E59}"/>
              </a:ext>
            </a:extLst>
          </p:cNvPr>
          <p:cNvCxnSpPr>
            <a:cxnSpLocks/>
          </p:cNvCxnSpPr>
          <p:nvPr/>
        </p:nvCxnSpPr>
        <p:spPr>
          <a:xfrm flipH="1">
            <a:off x="586619" y="1920969"/>
            <a:ext cx="1714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839A629-9066-4425-864C-D62A606FFDB2}"/>
              </a:ext>
            </a:extLst>
          </p:cNvPr>
          <p:cNvCxnSpPr>
            <a:cxnSpLocks/>
          </p:cNvCxnSpPr>
          <p:nvPr/>
        </p:nvCxnSpPr>
        <p:spPr>
          <a:xfrm flipH="1">
            <a:off x="586619" y="2682074"/>
            <a:ext cx="1714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32D3FF6-402C-4A2D-A301-584E05D82E38}"/>
              </a:ext>
            </a:extLst>
          </p:cNvPr>
          <p:cNvCxnSpPr>
            <a:cxnSpLocks/>
          </p:cNvCxnSpPr>
          <p:nvPr/>
        </p:nvCxnSpPr>
        <p:spPr>
          <a:xfrm flipH="1">
            <a:off x="586619" y="3363434"/>
            <a:ext cx="171468"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20ABCEF8-38D0-46AE-A8F8-55B55976E0EB}"/>
              </a:ext>
            </a:extLst>
          </p:cNvPr>
          <p:cNvSpPr txBox="1"/>
          <p:nvPr/>
        </p:nvSpPr>
        <p:spPr>
          <a:xfrm>
            <a:off x="133081" y="2069932"/>
            <a:ext cx="626759" cy="338554"/>
          </a:xfrm>
          <a:prstGeom prst="rect">
            <a:avLst/>
          </a:prstGeom>
          <a:noFill/>
        </p:spPr>
        <p:txBody>
          <a:bodyPr wrap="square" rtlCol="0">
            <a:spAutoFit/>
          </a:bodyPr>
          <a:lstStyle/>
          <a:p>
            <a:pPr algn="l"/>
            <a:r>
              <a:rPr lang="en-US" sz="1600" dirty="0">
                <a:latin typeface="+mn-lt"/>
              </a:rPr>
              <a:t>e</a:t>
            </a:r>
          </a:p>
        </p:txBody>
      </p:sp>
      <p:sp>
        <p:nvSpPr>
          <p:cNvPr id="93" name="TextBox 92">
            <a:extLst>
              <a:ext uri="{FF2B5EF4-FFF2-40B4-BE49-F238E27FC236}">
                <a16:creationId xmlns:a16="http://schemas.microsoft.com/office/drawing/2014/main" id="{E5EF10F1-FCE0-4C72-9F86-EB1DE10A28FD}"/>
              </a:ext>
            </a:extLst>
          </p:cNvPr>
          <p:cNvSpPr txBox="1"/>
          <p:nvPr/>
        </p:nvSpPr>
        <p:spPr>
          <a:xfrm>
            <a:off x="-30623" y="2829776"/>
            <a:ext cx="1419370" cy="338554"/>
          </a:xfrm>
          <a:prstGeom prst="rect">
            <a:avLst/>
          </a:prstGeom>
          <a:noFill/>
        </p:spPr>
        <p:txBody>
          <a:bodyPr wrap="square" rtlCol="0">
            <a:spAutoFit/>
          </a:bodyPr>
          <a:lstStyle/>
          <a:p>
            <a:pPr algn="l"/>
            <a:r>
              <a:rPr lang="en-US" sz="1600" dirty="0">
                <a:latin typeface="+mn-lt"/>
              </a:rPr>
              <a:t>e+1</a:t>
            </a:r>
          </a:p>
        </p:txBody>
      </p:sp>
      <p:sp>
        <p:nvSpPr>
          <p:cNvPr id="94" name="TextBox 93">
            <a:extLst>
              <a:ext uri="{FF2B5EF4-FFF2-40B4-BE49-F238E27FC236}">
                <a16:creationId xmlns:a16="http://schemas.microsoft.com/office/drawing/2014/main" id="{2D195B1C-5510-453B-930B-2F4F1AD0FDA7}"/>
              </a:ext>
            </a:extLst>
          </p:cNvPr>
          <p:cNvSpPr txBox="1"/>
          <p:nvPr/>
        </p:nvSpPr>
        <p:spPr>
          <a:xfrm>
            <a:off x="126005" y="3474827"/>
            <a:ext cx="88737" cy="461665"/>
          </a:xfrm>
          <a:prstGeom prst="rect">
            <a:avLst/>
          </a:prstGeom>
          <a:noFill/>
        </p:spPr>
        <p:txBody>
          <a:bodyPr wrap="square" rtlCol="0">
            <a:spAutoFit/>
          </a:bodyPr>
          <a:lstStyle/>
          <a:p>
            <a:pPr algn="l"/>
            <a:r>
              <a:rPr lang="en-US" dirty="0">
                <a:latin typeface="+mn-lt"/>
              </a:rPr>
              <a:t>…</a:t>
            </a:r>
          </a:p>
        </p:txBody>
      </p:sp>
      <p:sp>
        <p:nvSpPr>
          <p:cNvPr id="95" name="TextBox 94">
            <a:extLst>
              <a:ext uri="{FF2B5EF4-FFF2-40B4-BE49-F238E27FC236}">
                <a16:creationId xmlns:a16="http://schemas.microsoft.com/office/drawing/2014/main" id="{1873E097-A0BB-44DE-85FC-5EB39B516773}"/>
              </a:ext>
            </a:extLst>
          </p:cNvPr>
          <p:cNvSpPr txBox="1"/>
          <p:nvPr/>
        </p:nvSpPr>
        <p:spPr>
          <a:xfrm>
            <a:off x="-16715" y="1523855"/>
            <a:ext cx="683188" cy="285502"/>
          </a:xfrm>
          <a:prstGeom prst="rect">
            <a:avLst/>
          </a:prstGeom>
          <a:noFill/>
        </p:spPr>
        <p:txBody>
          <a:bodyPr wrap="square" rtlCol="0">
            <a:spAutoFit/>
          </a:bodyPr>
          <a:lstStyle/>
          <a:p>
            <a:pPr algn="l"/>
            <a:r>
              <a:rPr lang="en-US" sz="1200" b="1" dirty="0">
                <a:latin typeface="+mn-lt"/>
              </a:rPr>
              <a:t>epochs</a:t>
            </a:r>
          </a:p>
        </p:txBody>
      </p:sp>
      <p:sp>
        <p:nvSpPr>
          <p:cNvPr id="49" name="Rectangle 48">
            <a:extLst>
              <a:ext uri="{FF2B5EF4-FFF2-40B4-BE49-F238E27FC236}">
                <a16:creationId xmlns:a16="http://schemas.microsoft.com/office/drawing/2014/main" id="{7B869A06-677A-CE8E-4AEB-3D8424B68E2C}"/>
              </a:ext>
            </a:extLst>
          </p:cNvPr>
          <p:cNvSpPr/>
          <p:nvPr/>
        </p:nvSpPr>
        <p:spPr>
          <a:xfrm>
            <a:off x="2435107" y="1915014"/>
            <a:ext cx="4354964" cy="1634215"/>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E6653E1-6810-7BA2-CD6E-62FDA45AE4CB}"/>
              </a:ext>
            </a:extLst>
          </p:cNvPr>
          <p:cNvSpPr/>
          <p:nvPr/>
        </p:nvSpPr>
        <p:spPr>
          <a:xfrm>
            <a:off x="2806828" y="2499202"/>
            <a:ext cx="1631829" cy="78321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6E98D06-4113-E5C9-3515-0E69B853BB9F}"/>
                  </a:ext>
                </a:extLst>
              </p:cNvPr>
              <p:cNvSpPr txBox="1"/>
              <p:nvPr/>
            </p:nvSpPr>
            <p:spPr>
              <a:xfrm>
                <a:off x="3306538" y="2648006"/>
                <a:ext cx="1093239" cy="49705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rgbClr val="002060"/>
                          </a:solidFill>
                          <a:latin typeface="Cambria Math" panose="02040503050406030204" pitchFamily="18" charset="0"/>
                        </a:rPr>
                        <m:t>≥</m:t>
                      </m:r>
                      <m:f>
                        <m:fPr>
                          <m:ctrlPr>
                            <a:rPr lang="en-US" sz="1400" b="0" i="1" smtClean="0">
                              <a:solidFill>
                                <a:srgbClr val="002060"/>
                              </a:solidFill>
                              <a:latin typeface="Cambria Math" panose="02040503050406030204" pitchFamily="18" charset="0"/>
                            </a:rPr>
                          </m:ctrlPr>
                        </m:fPr>
                        <m:num>
                          <m:r>
                            <a:rPr lang="en-US" sz="1400" b="0" i="1" smtClean="0">
                              <a:solidFill>
                                <a:srgbClr val="002060"/>
                              </a:solidFill>
                              <a:latin typeface="Cambria Math" panose="02040503050406030204" pitchFamily="18" charset="0"/>
                            </a:rPr>
                            <m:t>2</m:t>
                          </m:r>
                        </m:num>
                        <m:den>
                          <m:r>
                            <a:rPr lang="en-US" sz="1400" b="0" i="1" smtClean="0">
                              <a:solidFill>
                                <a:srgbClr val="002060"/>
                              </a:solidFill>
                              <a:latin typeface="Cambria Math" panose="02040503050406030204" pitchFamily="18" charset="0"/>
                            </a:rPr>
                            <m:t>3</m:t>
                          </m:r>
                        </m:den>
                      </m:f>
                      <m:r>
                        <a:rPr lang="en-US" sz="1400" b="0" i="1" smtClean="0">
                          <a:solidFill>
                            <a:srgbClr val="002060"/>
                          </a:solidFill>
                          <a:latin typeface="Cambria Math" panose="02040503050406030204" pitchFamily="18" charset="0"/>
                        </a:rPr>
                        <m:t>𝑛</m:t>
                      </m:r>
                    </m:oMath>
                  </m:oMathPara>
                </a14:m>
                <a:endParaRPr lang="en-US" sz="1400" dirty="0">
                  <a:solidFill>
                    <a:srgbClr val="002060"/>
                  </a:solidFill>
                  <a:latin typeface="+mn-lt"/>
                </a:endParaRPr>
              </a:p>
            </p:txBody>
          </p:sp>
        </mc:Choice>
        <mc:Fallback xmlns="">
          <p:sp>
            <p:nvSpPr>
              <p:cNvPr id="51" name="TextBox 50">
                <a:extLst>
                  <a:ext uri="{FF2B5EF4-FFF2-40B4-BE49-F238E27FC236}">
                    <a16:creationId xmlns:a16="http://schemas.microsoft.com/office/drawing/2014/main" id="{E6E98D06-4113-E5C9-3515-0E69B853BB9F}"/>
                  </a:ext>
                </a:extLst>
              </p:cNvPr>
              <p:cNvSpPr txBox="1">
                <a:spLocks noRot="1" noChangeAspect="1" noMove="1" noResize="1" noEditPoints="1" noAdjustHandles="1" noChangeArrowheads="1" noChangeShapeType="1" noTextEdit="1"/>
              </p:cNvSpPr>
              <p:nvPr/>
            </p:nvSpPr>
            <p:spPr>
              <a:xfrm>
                <a:off x="3306538" y="2648006"/>
                <a:ext cx="1093239" cy="497059"/>
              </a:xfrm>
              <a:prstGeom prst="rect">
                <a:avLst/>
              </a:prstGeom>
              <a:blipFill>
                <a:blip r:embed="rId13"/>
                <a:stretch>
                  <a:fillRect b="-1220"/>
                </a:stretch>
              </a:blipFill>
            </p:spPr>
            <p:txBody>
              <a:bodyPr/>
              <a:lstStyle/>
              <a:p>
                <a:r>
                  <a:rPr lang="en-US">
                    <a:noFill/>
                  </a:rPr>
                  <a:t> </a:t>
                </a:r>
              </a:p>
            </p:txBody>
          </p:sp>
        </mc:Fallback>
      </mc:AlternateContent>
      <p:sp>
        <p:nvSpPr>
          <p:cNvPr id="52" name="Oval 51">
            <a:extLst>
              <a:ext uri="{FF2B5EF4-FFF2-40B4-BE49-F238E27FC236}">
                <a16:creationId xmlns:a16="http://schemas.microsoft.com/office/drawing/2014/main" id="{4AE233CA-46C0-F721-74BB-D17AA0F7E269}"/>
              </a:ext>
            </a:extLst>
          </p:cNvPr>
          <p:cNvSpPr/>
          <p:nvPr/>
        </p:nvSpPr>
        <p:spPr>
          <a:xfrm>
            <a:off x="4803173" y="2499202"/>
            <a:ext cx="1631829" cy="78321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E394214-96DE-7B2E-2098-48D573FB3829}"/>
                  </a:ext>
                </a:extLst>
              </p:cNvPr>
              <p:cNvSpPr txBox="1"/>
              <p:nvPr/>
            </p:nvSpPr>
            <p:spPr>
              <a:xfrm>
                <a:off x="4909107" y="2603548"/>
                <a:ext cx="1077345" cy="49705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rgbClr val="002060"/>
                          </a:solidFill>
                          <a:latin typeface="Cambria Math" panose="02040503050406030204" pitchFamily="18" charset="0"/>
                        </a:rPr>
                        <m:t>≥</m:t>
                      </m:r>
                      <m:f>
                        <m:fPr>
                          <m:ctrlPr>
                            <a:rPr lang="en-US" sz="1400" b="0" i="1" smtClean="0">
                              <a:solidFill>
                                <a:srgbClr val="002060"/>
                              </a:solidFill>
                              <a:latin typeface="Cambria Math" panose="02040503050406030204" pitchFamily="18" charset="0"/>
                            </a:rPr>
                          </m:ctrlPr>
                        </m:fPr>
                        <m:num>
                          <m:r>
                            <a:rPr lang="en-US" sz="1400" b="0" i="1" smtClean="0">
                              <a:solidFill>
                                <a:srgbClr val="002060"/>
                              </a:solidFill>
                              <a:latin typeface="Cambria Math" panose="02040503050406030204" pitchFamily="18" charset="0"/>
                            </a:rPr>
                            <m:t>2</m:t>
                          </m:r>
                        </m:num>
                        <m:den>
                          <m:r>
                            <a:rPr lang="en-US" sz="1400" b="0" i="1" smtClean="0">
                              <a:solidFill>
                                <a:srgbClr val="002060"/>
                              </a:solidFill>
                              <a:latin typeface="Cambria Math" panose="02040503050406030204" pitchFamily="18" charset="0"/>
                            </a:rPr>
                            <m:t>3</m:t>
                          </m:r>
                        </m:den>
                      </m:f>
                      <m:r>
                        <a:rPr lang="en-US" sz="1400" b="0" i="1" smtClean="0">
                          <a:solidFill>
                            <a:srgbClr val="002060"/>
                          </a:solidFill>
                          <a:latin typeface="Cambria Math" panose="02040503050406030204" pitchFamily="18" charset="0"/>
                        </a:rPr>
                        <m:t>𝑛</m:t>
                      </m:r>
                    </m:oMath>
                  </m:oMathPara>
                </a14:m>
                <a:endParaRPr lang="en-US" sz="1400" dirty="0">
                  <a:solidFill>
                    <a:srgbClr val="002060"/>
                  </a:solidFill>
                  <a:latin typeface="+mn-lt"/>
                </a:endParaRPr>
              </a:p>
            </p:txBody>
          </p:sp>
        </mc:Choice>
        <mc:Fallback xmlns="">
          <p:sp>
            <p:nvSpPr>
              <p:cNvPr id="59" name="TextBox 58">
                <a:extLst>
                  <a:ext uri="{FF2B5EF4-FFF2-40B4-BE49-F238E27FC236}">
                    <a16:creationId xmlns:a16="http://schemas.microsoft.com/office/drawing/2014/main" id="{FE394214-96DE-7B2E-2098-48D573FB3829}"/>
                  </a:ext>
                </a:extLst>
              </p:cNvPr>
              <p:cNvSpPr txBox="1">
                <a:spLocks noRot="1" noChangeAspect="1" noMove="1" noResize="1" noEditPoints="1" noAdjustHandles="1" noChangeArrowheads="1" noChangeShapeType="1" noTextEdit="1"/>
              </p:cNvSpPr>
              <p:nvPr/>
            </p:nvSpPr>
            <p:spPr>
              <a:xfrm>
                <a:off x="4909107" y="2603548"/>
                <a:ext cx="1077345" cy="497059"/>
              </a:xfrm>
              <a:prstGeom prst="rect">
                <a:avLst/>
              </a:prstGeom>
              <a:blipFill>
                <a:blip r:embed="rId14"/>
                <a:stretch>
                  <a:fillRect b="-1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9EACA7B8-AF04-DDAC-E846-AA055E72411C}"/>
                  </a:ext>
                </a:extLst>
              </p:cNvPr>
              <p:cNvSpPr txBox="1"/>
              <p:nvPr/>
            </p:nvSpPr>
            <p:spPr>
              <a:xfrm>
                <a:off x="3048545" y="2140037"/>
                <a:ext cx="1148394" cy="276999"/>
              </a:xfrm>
              <a:prstGeom prst="rect">
                <a:avLst/>
              </a:prstGeom>
              <a:noFill/>
            </p:spPr>
            <p:txBody>
              <a:bodyPr wrap="square" rtlCol="0">
                <a:spAutoFit/>
              </a:bodyPr>
              <a:lstStyle/>
              <a:p>
                <a:pPr algn="ctr"/>
                <a:r>
                  <a:rPr lang="en-US" sz="1200" dirty="0">
                    <a:solidFill>
                      <a:srgbClr val="002060"/>
                    </a:solidFill>
                  </a:rPr>
                  <a:t>Votes for </a:t>
                </a:r>
                <a14:m>
                  <m:oMath xmlns:m="http://schemas.openxmlformats.org/officeDocument/2006/math">
                    <m:sSub>
                      <m:sSubPr>
                        <m:ctrlPr>
                          <a:rPr lang="en-US" sz="1200" i="1" smtClean="0">
                            <a:solidFill>
                              <a:srgbClr val="002060"/>
                            </a:solidFill>
                            <a:latin typeface="Cambria Math" panose="02040503050406030204" pitchFamily="18" charset="0"/>
                          </a:rPr>
                        </m:ctrlPr>
                      </m:sSubPr>
                      <m:e>
                        <m:r>
                          <a:rPr lang="en-US" sz="1200" b="0" i="1" smtClean="0">
                            <a:solidFill>
                              <a:srgbClr val="002060"/>
                            </a:solidFill>
                            <a:latin typeface="Cambria Math" panose="02040503050406030204" pitchFamily="18" charset="0"/>
                          </a:rPr>
                          <m:t>𝑡𝑥𝑠</m:t>
                        </m:r>
                      </m:e>
                      <m:sub>
                        <m:r>
                          <a:rPr lang="en-US" sz="1200" b="0" i="1" smtClean="0">
                            <a:solidFill>
                              <a:srgbClr val="002060"/>
                            </a:solidFill>
                            <a:latin typeface="Cambria Math" panose="02040503050406030204" pitchFamily="18" charset="0"/>
                          </a:rPr>
                          <m:t>4</m:t>
                        </m:r>
                      </m:sub>
                    </m:sSub>
                  </m:oMath>
                </a14:m>
                <a:r>
                  <a:rPr lang="en-US" sz="1200" dirty="0">
                    <a:solidFill>
                      <a:srgbClr val="002060"/>
                    </a:solidFill>
                    <a:latin typeface="+mn-lt"/>
                  </a:rPr>
                  <a:t> </a:t>
                </a:r>
              </a:p>
            </p:txBody>
          </p:sp>
        </mc:Choice>
        <mc:Fallback xmlns="">
          <p:sp>
            <p:nvSpPr>
              <p:cNvPr id="89" name="TextBox 88">
                <a:extLst>
                  <a:ext uri="{FF2B5EF4-FFF2-40B4-BE49-F238E27FC236}">
                    <a16:creationId xmlns:a16="http://schemas.microsoft.com/office/drawing/2014/main" id="{9EACA7B8-AF04-DDAC-E846-AA055E72411C}"/>
                  </a:ext>
                </a:extLst>
              </p:cNvPr>
              <p:cNvSpPr txBox="1">
                <a:spLocks noRot="1" noChangeAspect="1" noMove="1" noResize="1" noEditPoints="1" noAdjustHandles="1" noChangeArrowheads="1" noChangeShapeType="1" noTextEdit="1"/>
              </p:cNvSpPr>
              <p:nvPr/>
            </p:nvSpPr>
            <p:spPr>
              <a:xfrm>
                <a:off x="3048545" y="2140037"/>
                <a:ext cx="1148394" cy="276999"/>
              </a:xfrm>
              <a:prstGeom prst="rect">
                <a:avLst/>
              </a:prstGeom>
              <a:blipFill>
                <a:blip r:embed="rId18"/>
                <a:stretch>
                  <a:fillRect t="-2222"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E72D5688-635C-688E-48E5-AAEC602C7917}"/>
                  </a:ext>
                </a:extLst>
              </p:cNvPr>
              <p:cNvSpPr txBox="1"/>
              <p:nvPr/>
            </p:nvSpPr>
            <p:spPr>
              <a:xfrm>
                <a:off x="5044890" y="2135501"/>
                <a:ext cx="1148394" cy="276999"/>
              </a:xfrm>
              <a:prstGeom prst="rect">
                <a:avLst/>
              </a:prstGeom>
              <a:noFill/>
            </p:spPr>
            <p:txBody>
              <a:bodyPr wrap="square" rtlCol="0">
                <a:spAutoFit/>
              </a:bodyPr>
              <a:lstStyle/>
              <a:p>
                <a:pPr algn="ctr"/>
                <a:r>
                  <a:rPr lang="en-US" sz="1200" dirty="0">
                    <a:solidFill>
                      <a:srgbClr val="002060"/>
                    </a:solidFill>
                  </a:rPr>
                  <a:t>Votes for </a:t>
                </a:r>
                <a14:m>
                  <m:oMath xmlns:m="http://schemas.openxmlformats.org/officeDocument/2006/math">
                    <m:sSub>
                      <m:sSubPr>
                        <m:ctrlPr>
                          <a:rPr lang="en-US" sz="1200" i="1" smtClean="0">
                            <a:solidFill>
                              <a:srgbClr val="002060"/>
                            </a:solidFill>
                            <a:latin typeface="Cambria Math" panose="02040503050406030204" pitchFamily="18" charset="0"/>
                          </a:rPr>
                        </m:ctrlPr>
                      </m:sSubPr>
                      <m:e>
                        <m:r>
                          <a:rPr lang="en-US" sz="1200" b="0" i="1" smtClean="0">
                            <a:solidFill>
                              <a:srgbClr val="002060"/>
                            </a:solidFill>
                            <a:latin typeface="Cambria Math" panose="02040503050406030204" pitchFamily="18" charset="0"/>
                          </a:rPr>
                          <m:t>𝑡𝑥𝑠</m:t>
                        </m:r>
                      </m:e>
                      <m:sub>
                        <m:r>
                          <a:rPr lang="en-US" sz="1200" b="0" i="1" smtClean="0">
                            <a:solidFill>
                              <a:srgbClr val="002060"/>
                            </a:solidFill>
                            <a:latin typeface="Cambria Math" panose="02040503050406030204" pitchFamily="18" charset="0"/>
                          </a:rPr>
                          <m:t>5</m:t>
                        </m:r>
                      </m:sub>
                    </m:sSub>
                  </m:oMath>
                </a14:m>
                <a:r>
                  <a:rPr lang="en-US" sz="1200" dirty="0">
                    <a:solidFill>
                      <a:srgbClr val="002060"/>
                    </a:solidFill>
                    <a:latin typeface="+mn-lt"/>
                  </a:rPr>
                  <a:t> </a:t>
                </a:r>
              </a:p>
            </p:txBody>
          </p:sp>
        </mc:Choice>
        <mc:Fallback xmlns="">
          <p:sp>
            <p:nvSpPr>
              <p:cNvPr id="92" name="TextBox 91">
                <a:extLst>
                  <a:ext uri="{FF2B5EF4-FFF2-40B4-BE49-F238E27FC236}">
                    <a16:creationId xmlns:a16="http://schemas.microsoft.com/office/drawing/2014/main" id="{E72D5688-635C-688E-48E5-AAEC602C7917}"/>
                  </a:ext>
                </a:extLst>
              </p:cNvPr>
              <p:cNvSpPr txBox="1">
                <a:spLocks noRot="1" noChangeAspect="1" noMove="1" noResize="1" noEditPoints="1" noAdjustHandles="1" noChangeArrowheads="1" noChangeShapeType="1" noTextEdit="1"/>
              </p:cNvSpPr>
              <p:nvPr/>
            </p:nvSpPr>
            <p:spPr>
              <a:xfrm>
                <a:off x="5044890" y="2135501"/>
                <a:ext cx="1148394" cy="276999"/>
              </a:xfrm>
              <a:prstGeom prst="rect">
                <a:avLst/>
              </a:prstGeom>
              <a:blipFill>
                <a:blip r:embed="rId19"/>
                <a:stretch>
                  <a:fillRect t="-2174" b="-13043"/>
                </a:stretch>
              </a:blipFill>
            </p:spPr>
            <p:txBody>
              <a:bodyPr/>
              <a:lstStyle/>
              <a:p>
                <a:r>
                  <a:rPr lang="en-US">
                    <a:noFill/>
                  </a:rPr>
                  <a:t> </a:t>
                </a:r>
              </a:p>
            </p:txBody>
          </p:sp>
        </mc:Fallback>
      </mc:AlternateContent>
      <p:pic>
        <p:nvPicPr>
          <p:cNvPr id="7" name="Graphic 6" descr="Female Profile with solid fill">
            <a:extLst>
              <a:ext uri="{FF2B5EF4-FFF2-40B4-BE49-F238E27FC236}">
                <a16:creationId xmlns:a16="http://schemas.microsoft.com/office/drawing/2014/main" id="{1D368211-69AC-8325-A9FB-E524B35EB98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8317" y="4449790"/>
            <a:ext cx="657026" cy="657026"/>
          </a:xfrm>
          <a:prstGeom prst="rect">
            <a:avLst/>
          </a:prstGeom>
        </p:spPr>
      </p:pic>
      <p:sp>
        <p:nvSpPr>
          <p:cNvPr id="8" name="TextBox 7">
            <a:extLst>
              <a:ext uri="{FF2B5EF4-FFF2-40B4-BE49-F238E27FC236}">
                <a16:creationId xmlns:a16="http://schemas.microsoft.com/office/drawing/2014/main" id="{B4A58C2D-AABB-4B7C-9FD1-11C5A3E0F1E8}"/>
              </a:ext>
            </a:extLst>
          </p:cNvPr>
          <p:cNvSpPr txBox="1"/>
          <p:nvPr/>
        </p:nvSpPr>
        <p:spPr>
          <a:xfrm>
            <a:off x="609001" y="4575733"/>
            <a:ext cx="1081747" cy="338554"/>
          </a:xfrm>
          <a:prstGeom prst="rect">
            <a:avLst/>
          </a:prstGeom>
          <a:noFill/>
        </p:spPr>
        <p:txBody>
          <a:bodyPr wrap="square" rtlCol="0">
            <a:spAutoFit/>
          </a:bodyPr>
          <a:lstStyle/>
          <a:p>
            <a:pPr algn="l"/>
            <a:r>
              <a:rPr lang="en-US" sz="1600" dirty="0">
                <a:latin typeface="+mn-lt"/>
              </a:rPr>
              <a:t>Alice’s log:</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89B737A-E9B3-20C9-4888-24F17E3A797C}"/>
                  </a:ext>
                </a:extLst>
              </p:cNvPr>
              <p:cNvSpPr txBox="1"/>
              <p:nvPr/>
            </p:nvSpPr>
            <p:spPr>
              <a:xfrm>
                <a:off x="1514718" y="4575733"/>
                <a:ext cx="430748"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𝑡𝑥𝑠</m:t>
                          </m:r>
                        </m:e>
                        <m:sub>
                          <m:r>
                            <a:rPr lang="en-US" sz="1600" b="0" i="1" smtClean="0">
                              <a:latin typeface="Cambria Math" panose="02040503050406030204" pitchFamily="18" charset="0"/>
                            </a:rPr>
                            <m:t>1</m:t>
                          </m:r>
                        </m:sub>
                      </m:sSub>
                    </m:oMath>
                  </m:oMathPara>
                </a14:m>
                <a:endParaRPr lang="en-US" sz="1600" dirty="0">
                  <a:latin typeface="+mn-lt"/>
                </a:endParaRPr>
              </a:p>
            </p:txBody>
          </p:sp>
        </mc:Choice>
        <mc:Fallback xmlns="">
          <p:sp>
            <p:nvSpPr>
              <p:cNvPr id="9" name="TextBox 8">
                <a:extLst>
                  <a:ext uri="{FF2B5EF4-FFF2-40B4-BE49-F238E27FC236}">
                    <a16:creationId xmlns:a16="http://schemas.microsoft.com/office/drawing/2014/main" id="{889B737A-E9B3-20C9-4888-24F17E3A797C}"/>
                  </a:ext>
                </a:extLst>
              </p:cNvPr>
              <p:cNvSpPr txBox="1">
                <a:spLocks noRot="1" noChangeAspect="1" noMove="1" noResize="1" noEditPoints="1" noAdjustHandles="1" noChangeArrowheads="1" noChangeShapeType="1" noTextEdit="1"/>
              </p:cNvSpPr>
              <p:nvPr/>
            </p:nvSpPr>
            <p:spPr>
              <a:xfrm>
                <a:off x="1514718" y="4575733"/>
                <a:ext cx="430748" cy="338554"/>
              </a:xfrm>
              <a:prstGeom prst="rect">
                <a:avLst/>
              </a:prstGeom>
              <a:blipFill>
                <a:blip r:embed="rId22"/>
                <a:stretch>
                  <a:fillRect r="-14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FDB9AF5-BDD1-1195-7BE7-39267B0D7160}"/>
                  </a:ext>
                </a:extLst>
              </p:cNvPr>
              <p:cNvSpPr txBox="1"/>
              <p:nvPr/>
            </p:nvSpPr>
            <p:spPr>
              <a:xfrm>
                <a:off x="1901511" y="4575733"/>
                <a:ext cx="430748"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𝑡𝑥𝑠</m:t>
                          </m:r>
                        </m:e>
                        <m:sub>
                          <m:r>
                            <a:rPr lang="en-US" sz="1600" b="0" i="1" smtClean="0">
                              <a:latin typeface="Cambria Math" panose="02040503050406030204" pitchFamily="18" charset="0"/>
                            </a:rPr>
                            <m:t>4</m:t>
                          </m:r>
                        </m:sub>
                      </m:sSub>
                    </m:oMath>
                  </m:oMathPara>
                </a14:m>
                <a:endParaRPr lang="en-US" sz="1600" dirty="0">
                  <a:latin typeface="+mn-lt"/>
                </a:endParaRPr>
              </a:p>
            </p:txBody>
          </p:sp>
        </mc:Choice>
        <mc:Fallback xmlns="">
          <p:sp>
            <p:nvSpPr>
              <p:cNvPr id="10" name="TextBox 9">
                <a:extLst>
                  <a:ext uri="{FF2B5EF4-FFF2-40B4-BE49-F238E27FC236}">
                    <a16:creationId xmlns:a16="http://schemas.microsoft.com/office/drawing/2014/main" id="{AFDB9AF5-BDD1-1195-7BE7-39267B0D7160}"/>
                  </a:ext>
                </a:extLst>
              </p:cNvPr>
              <p:cNvSpPr txBox="1">
                <a:spLocks noRot="1" noChangeAspect="1" noMove="1" noResize="1" noEditPoints="1" noAdjustHandles="1" noChangeArrowheads="1" noChangeShapeType="1" noTextEdit="1"/>
              </p:cNvSpPr>
              <p:nvPr/>
            </p:nvSpPr>
            <p:spPr>
              <a:xfrm>
                <a:off x="1901511" y="4575733"/>
                <a:ext cx="430748" cy="338554"/>
              </a:xfrm>
              <a:prstGeom prst="rect">
                <a:avLst/>
              </a:prstGeom>
              <a:blipFill>
                <a:blip r:embed="rId23"/>
                <a:stretch>
                  <a:fillRect r="-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127AF99-98F8-B43E-3DC0-C1CF754F1C7D}"/>
                  </a:ext>
                </a:extLst>
              </p:cNvPr>
              <p:cNvSpPr txBox="1"/>
              <p:nvPr/>
            </p:nvSpPr>
            <p:spPr>
              <a:xfrm>
                <a:off x="1679833" y="935675"/>
                <a:ext cx="4896446" cy="709233"/>
              </a:xfrm>
              <a:prstGeom prst="rect">
                <a:avLst/>
              </a:prstGeom>
              <a:noFill/>
            </p:spPr>
            <p:txBody>
              <a:bodyPr wrap="square" rtlCol="0">
                <a:spAutoFit/>
              </a:bodyPr>
              <a:lstStyle/>
              <a:p>
                <a:r>
                  <a:rPr lang="en-US" sz="1400" dirty="0">
                    <a:latin typeface="+mn-lt"/>
                  </a:rPr>
                  <a:t>Need votes from</a:t>
                </a:r>
                <a:r>
                  <a:rPr lang="en-US" sz="1400" b="1" dirty="0">
                    <a:latin typeface="+mn-lt"/>
                  </a:rPr>
                  <a:t> </a:t>
                </a:r>
                <a14:m>
                  <m:oMath xmlns:m="http://schemas.openxmlformats.org/officeDocument/2006/math">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𝟐</m:t>
                        </m:r>
                      </m:num>
                      <m:den>
                        <m:r>
                          <a:rPr lang="en-US" sz="1400" b="1" i="1" smtClean="0">
                            <a:latin typeface="Cambria Math" panose="02040503050406030204" pitchFamily="18" charset="0"/>
                          </a:rPr>
                          <m:t>𝟑</m:t>
                        </m:r>
                      </m:den>
                    </m:f>
                  </m:oMath>
                </a14:m>
                <a:r>
                  <a:rPr lang="en-US" sz="1400" b="1" dirty="0">
                    <a:latin typeface="+mn-lt"/>
                  </a:rPr>
                  <a:t> x total number of nodes </a:t>
                </a:r>
                <a14:m>
                  <m:oMath xmlns:m="http://schemas.openxmlformats.org/officeDocument/2006/math">
                    <m:r>
                      <a:rPr lang="en-US" sz="1400" b="1" i="1">
                        <a:latin typeface="Cambria Math" panose="02040503050406030204" pitchFamily="18" charset="0"/>
                      </a:rPr>
                      <m:t>(</m:t>
                    </m:r>
                    <m:r>
                      <a:rPr lang="en-US" sz="1400" b="1" i="1">
                        <a:latin typeface="Cambria Math" panose="02040503050406030204" pitchFamily="18" charset="0"/>
                      </a:rPr>
                      <m:t>𝒏</m:t>
                    </m:r>
                    <m:r>
                      <a:rPr lang="en-US" sz="1400" b="1" i="1">
                        <a:latin typeface="Cambria Math" panose="02040503050406030204" pitchFamily="18" charset="0"/>
                      </a:rPr>
                      <m:t>) </m:t>
                    </m:r>
                  </m:oMath>
                </a14:m>
                <a:r>
                  <a:rPr lang="en-US" sz="1400" dirty="0">
                    <a:latin typeface="+mn-lt"/>
                  </a:rPr>
                  <a:t>for finality:</a:t>
                </a:r>
              </a:p>
              <a:p>
                <a:r>
                  <a:rPr lang="en-US" sz="1400" b="1" dirty="0">
                    <a:latin typeface="+mn-lt"/>
                  </a:rPr>
                  <a:t>Quorum size</a:t>
                </a:r>
                <a:r>
                  <a:rPr lang="en-US" sz="1400" dirty="0">
                    <a:latin typeface="+mn-lt"/>
                  </a:rPr>
                  <a:t> =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3</m:t>
                        </m:r>
                      </m:den>
                    </m:f>
                  </m:oMath>
                </a14:m>
                <a:r>
                  <a:rPr lang="en-US" sz="1400" dirty="0">
                    <a:latin typeface="+mn-lt"/>
                  </a:rPr>
                  <a:t> x total number of nodes </a:t>
                </a:r>
                <a14:m>
                  <m:oMath xmlns:m="http://schemas.openxmlformats.org/officeDocument/2006/math">
                    <m:r>
                      <a:rPr lang="en-US" sz="1400" b="0" i="1" smtClean="0">
                        <a:latin typeface="Cambria Math" panose="02040503050406030204" pitchFamily="18" charset="0"/>
                      </a:rPr>
                      <m:t>(</m:t>
                    </m:r>
                    <m:r>
                      <a:rPr lang="en-US" sz="1400" b="0" i="1" smtClean="0">
                        <a:latin typeface="Cambria Math" panose="02040503050406030204" pitchFamily="18" charset="0"/>
                      </a:rPr>
                      <m:t>𝑛</m:t>
                    </m:r>
                    <m:r>
                      <a:rPr lang="en-US" sz="1400" b="0" i="1" smtClean="0">
                        <a:latin typeface="Cambria Math" panose="02040503050406030204" pitchFamily="18" charset="0"/>
                      </a:rPr>
                      <m:t>)</m:t>
                    </m:r>
                  </m:oMath>
                </a14:m>
                <a:endParaRPr lang="en-US" sz="1400" dirty="0">
                  <a:latin typeface="+mn-lt"/>
                </a:endParaRPr>
              </a:p>
            </p:txBody>
          </p:sp>
        </mc:Choice>
        <mc:Fallback xmlns="">
          <p:sp>
            <p:nvSpPr>
              <p:cNvPr id="11" name="TextBox 10">
                <a:extLst>
                  <a:ext uri="{FF2B5EF4-FFF2-40B4-BE49-F238E27FC236}">
                    <a16:creationId xmlns:a16="http://schemas.microsoft.com/office/drawing/2014/main" id="{5127AF99-98F8-B43E-3DC0-C1CF754F1C7D}"/>
                  </a:ext>
                </a:extLst>
              </p:cNvPr>
              <p:cNvSpPr txBox="1">
                <a:spLocks noRot="1" noChangeAspect="1" noMove="1" noResize="1" noEditPoints="1" noAdjustHandles="1" noChangeArrowheads="1" noChangeShapeType="1" noTextEdit="1"/>
              </p:cNvSpPr>
              <p:nvPr/>
            </p:nvSpPr>
            <p:spPr>
              <a:xfrm>
                <a:off x="1679833" y="935675"/>
                <a:ext cx="4896446" cy="709233"/>
              </a:xfrm>
              <a:prstGeom prst="rect">
                <a:avLst/>
              </a:prstGeom>
              <a:blipFill>
                <a:blip r:embed="rId24"/>
                <a:stretch>
                  <a:fillRect l="-374" b="-1709"/>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A865A842-716C-9A5F-4E41-41A866247F76}"/>
              </a:ext>
            </a:extLst>
          </p:cNvPr>
          <p:cNvSpPr/>
          <p:nvPr/>
        </p:nvSpPr>
        <p:spPr>
          <a:xfrm>
            <a:off x="2684810" y="4116435"/>
            <a:ext cx="3492139" cy="837225"/>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t>Vote by a node: </a:t>
            </a:r>
            <a:r>
              <a:rPr lang="en-US" sz="1800" dirty="0"/>
              <a:t>Signature of the node on the block and the epoch </a:t>
            </a:r>
          </a:p>
        </p:txBody>
      </p:sp>
      <p:sp>
        <p:nvSpPr>
          <p:cNvPr id="19" name="TextBox 18">
            <a:extLst>
              <a:ext uri="{FF2B5EF4-FFF2-40B4-BE49-F238E27FC236}">
                <a16:creationId xmlns:a16="http://schemas.microsoft.com/office/drawing/2014/main" id="{50A2BAF4-9D30-6999-0D43-7AFDF0A26733}"/>
              </a:ext>
            </a:extLst>
          </p:cNvPr>
          <p:cNvSpPr txBox="1"/>
          <p:nvPr/>
        </p:nvSpPr>
        <p:spPr>
          <a:xfrm>
            <a:off x="7144942" y="4583596"/>
            <a:ext cx="1999058" cy="523220"/>
          </a:xfrm>
          <a:prstGeom prst="rect">
            <a:avLst/>
          </a:prstGeom>
          <a:noFill/>
        </p:spPr>
        <p:txBody>
          <a:bodyPr wrap="square" rtlCol="0">
            <a:spAutoFit/>
          </a:bodyPr>
          <a:lstStyle/>
          <a:p>
            <a:r>
              <a:rPr lang="en-US" sz="1400" b="1" dirty="0">
                <a:latin typeface="+mn-lt"/>
              </a:rPr>
              <a:t>PBFT: P</a:t>
            </a:r>
            <a:r>
              <a:rPr lang="en-US" sz="1400" dirty="0">
                <a:latin typeface="+mn-lt"/>
              </a:rPr>
              <a:t>ractical </a:t>
            </a:r>
            <a:r>
              <a:rPr lang="en-US" sz="1400" b="1" dirty="0">
                <a:latin typeface="+mn-lt"/>
              </a:rPr>
              <a:t>B</a:t>
            </a:r>
            <a:r>
              <a:rPr lang="en-US" sz="1400" dirty="0">
                <a:latin typeface="+mn-lt"/>
              </a:rPr>
              <a:t>yzantine </a:t>
            </a:r>
            <a:r>
              <a:rPr lang="en-US" sz="1400" b="1" dirty="0">
                <a:latin typeface="+mn-lt"/>
              </a:rPr>
              <a:t>F</a:t>
            </a:r>
            <a:r>
              <a:rPr lang="en-US" sz="1400" dirty="0">
                <a:latin typeface="+mn-lt"/>
              </a:rPr>
              <a:t>ault </a:t>
            </a:r>
            <a:r>
              <a:rPr lang="en-US" sz="1400" b="1" dirty="0">
                <a:latin typeface="+mn-lt"/>
              </a:rPr>
              <a:t>T</a:t>
            </a:r>
            <a:r>
              <a:rPr lang="en-US" sz="1400" dirty="0">
                <a:latin typeface="+mn-lt"/>
              </a:rPr>
              <a:t>olerance. (1999)</a:t>
            </a:r>
            <a:endParaRPr lang="en-US" altLang="en-US" sz="1400" dirty="0">
              <a:latin typeface="+mn-lt"/>
            </a:endParaRPr>
          </a:p>
        </p:txBody>
      </p:sp>
    </p:spTree>
    <p:extLst>
      <p:ext uri="{BB962C8B-B14F-4D97-AF65-F5344CB8AC3E}">
        <p14:creationId xmlns:p14="http://schemas.microsoft.com/office/powerpoint/2010/main" val="118201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101" y="1085029"/>
            <a:ext cx="6845211" cy="39805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356" y="2077022"/>
            <a:ext cx="379477" cy="370333"/>
          </a:xfrm>
          <a:prstGeom prst="rect">
            <a:avLst/>
          </a:prstGeom>
        </p:spPr>
      </p:pic>
      <p:sp>
        <p:nvSpPr>
          <p:cNvPr id="2" name="Title 1">
            <a:extLst>
              <a:ext uri="{FF2B5EF4-FFF2-40B4-BE49-F238E27FC236}">
                <a16:creationId xmlns:a16="http://schemas.microsoft.com/office/drawing/2014/main" id="{98171520-F166-554E-BD55-D3A8D9F2FAD4}"/>
              </a:ext>
            </a:extLst>
          </p:cNvPr>
          <p:cNvSpPr>
            <a:spLocks noGrp="1"/>
          </p:cNvSpPr>
          <p:nvPr>
            <p:ph type="title"/>
          </p:nvPr>
        </p:nvSpPr>
        <p:spPr/>
        <p:txBody>
          <a:bodyPr>
            <a:normAutofit fontScale="90000"/>
          </a:bodyPr>
          <a:lstStyle/>
          <a:p>
            <a:r>
              <a:rPr lang="en-US" dirty="0"/>
              <a:t>A Simple (PBFT-style) </a:t>
            </a:r>
            <a:r>
              <a:rPr lang="en-US" dirty="0" err="1"/>
              <a:t>PoS</a:t>
            </a:r>
            <a:r>
              <a:rPr lang="en-US" dirty="0"/>
              <a:t> Protocol*</a:t>
            </a:r>
          </a:p>
        </p:txBody>
      </p:sp>
      <p:sp>
        <p:nvSpPr>
          <p:cNvPr id="4" name="Slide Number Placeholder 3">
            <a:extLst>
              <a:ext uri="{FF2B5EF4-FFF2-40B4-BE49-F238E27FC236}">
                <a16:creationId xmlns:a16="http://schemas.microsoft.com/office/drawing/2014/main" id="{089A68FB-4AEA-48F0-8E81-0BD49DD9368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14</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357" y="1268016"/>
            <a:ext cx="379477" cy="370333"/>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486" y="2886027"/>
            <a:ext cx="379477" cy="37033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6781" y="1957564"/>
            <a:ext cx="430748" cy="430748"/>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452" y="3558563"/>
            <a:ext cx="430748" cy="43074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2460" y="1692995"/>
            <a:ext cx="430748" cy="430748"/>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9704" y="2937597"/>
            <a:ext cx="430748" cy="430748"/>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7086" y="2750998"/>
            <a:ext cx="430748" cy="430748"/>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3207" y="3549229"/>
            <a:ext cx="430748" cy="43074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0186" y="1638348"/>
            <a:ext cx="430748" cy="430748"/>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8635" y="2423632"/>
            <a:ext cx="430748" cy="430748"/>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6581" y="3946663"/>
            <a:ext cx="430748" cy="430748"/>
          </a:xfrm>
          <a:prstGeom prst="rect">
            <a:avLst/>
          </a:prstGeom>
        </p:spPr>
      </p:pic>
      <p:cxnSp>
        <p:nvCxnSpPr>
          <p:cNvPr id="30" name="Straight Arrow Connector 29"/>
          <p:cNvCxnSpPr>
            <a:cxnSpLocks/>
            <a:endCxn id="5" idx="2"/>
          </p:cNvCxnSpPr>
          <p:nvPr/>
        </p:nvCxnSpPr>
        <p:spPr>
          <a:xfrm flipV="1">
            <a:off x="1399093" y="1638349"/>
            <a:ext cx="2" cy="438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cxnSpLocks/>
            <a:stCxn id="20" idx="0"/>
          </p:cNvCxnSpPr>
          <p:nvPr/>
        </p:nvCxnSpPr>
        <p:spPr>
          <a:xfrm flipV="1">
            <a:off x="1136224" y="2447355"/>
            <a:ext cx="260375" cy="4386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6141" y="2886027"/>
            <a:ext cx="379477" cy="370333"/>
          </a:xfrm>
          <a:prstGeom prst="rect">
            <a:avLst/>
          </a:prstGeom>
        </p:spPr>
      </p:pic>
      <p:cxnSp>
        <p:nvCxnSpPr>
          <p:cNvPr id="36" name="Straight Arrow Connector 35"/>
          <p:cNvCxnSpPr>
            <a:cxnSpLocks/>
          </p:cNvCxnSpPr>
          <p:nvPr/>
        </p:nvCxnSpPr>
        <p:spPr>
          <a:xfrm flipH="1" flipV="1">
            <a:off x="1399093" y="2447354"/>
            <a:ext cx="234291" cy="4386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7" name="Pictur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4091" y="2043412"/>
            <a:ext cx="160661" cy="160661"/>
          </a:xfrm>
          <a:prstGeom prst="rect">
            <a:avLst/>
          </a:prstGeom>
        </p:spPr>
      </p:pic>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0850" y="2043412"/>
            <a:ext cx="160661" cy="160661"/>
          </a:xfrm>
          <a:prstGeom prst="rect">
            <a:avLst/>
          </a:prstGeom>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7610" y="2043412"/>
            <a:ext cx="160661" cy="160661"/>
          </a:xfrm>
          <a:prstGeom prst="rect">
            <a:avLst/>
          </a:prstGeom>
        </p:spPr>
      </p:pic>
      <p:pic>
        <p:nvPicPr>
          <p:cNvPr id="42" name="Picture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4091" y="2204073"/>
            <a:ext cx="160661" cy="160661"/>
          </a:xfrm>
          <a:prstGeom prst="rect">
            <a:avLst/>
          </a:prstGeom>
        </p:spPr>
      </p:pic>
      <p:pic>
        <p:nvPicPr>
          <p:cNvPr id="43" name="Pictur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0850" y="2204073"/>
            <a:ext cx="160661" cy="160661"/>
          </a:xfrm>
          <a:prstGeom prst="rect">
            <a:avLst/>
          </a:prstGeom>
        </p:spPr>
      </p:pic>
      <p:pic>
        <p:nvPicPr>
          <p:cNvPr id="44" name="Pictur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7610" y="2204073"/>
            <a:ext cx="160661" cy="160661"/>
          </a:xfrm>
          <a:prstGeom prst="rect">
            <a:avLst/>
          </a:prstGeom>
        </p:spPr>
      </p:pic>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4091" y="2370936"/>
            <a:ext cx="160661" cy="160661"/>
          </a:xfrm>
          <a:prstGeom prst="rect">
            <a:avLst/>
          </a:prstGeom>
        </p:spPr>
      </p:pic>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0850" y="2370936"/>
            <a:ext cx="160661" cy="160661"/>
          </a:xfrm>
          <a:prstGeom prst="rect">
            <a:avLst/>
          </a:prstGeom>
        </p:spPr>
      </p:pic>
      <p:pic>
        <p:nvPicPr>
          <p:cNvPr id="47" name="Picture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7610" y="2370936"/>
            <a:ext cx="160661" cy="160661"/>
          </a:xfrm>
          <a:prstGeom prst="rect">
            <a:avLst/>
          </a:prstGeom>
        </p:spPr>
      </p:pic>
      <p:pic>
        <p:nvPicPr>
          <p:cNvPr id="53" name="Picture 52">
            <a:extLst>
              <a:ext uri="{FF2B5EF4-FFF2-40B4-BE49-F238E27FC236}">
                <a16:creationId xmlns:a16="http://schemas.microsoft.com/office/drawing/2014/main" id="{CC30B060-9C0B-4C70-B621-697B8F7BF0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405" y="3293217"/>
            <a:ext cx="160661" cy="160661"/>
          </a:xfrm>
          <a:prstGeom prst="rect">
            <a:avLst/>
          </a:prstGeom>
        </p:spPr>
      </p:pic>
      <p:pic>
        <p:nvPicPr>
          <p:cNvPr id="54" name="Picture 53">
            <a:extLst>
              <a:ext uri="{FF2B5EF4-FFF2-40B4-BE49-F238E27FC236}">
                <a16:creationId xmlns:a16="http://schemas.microsoft.com/office/drawing/2014/main" id="{5AD5EC99-7EF0-4FB9-A300-0B57FF8724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8165" y="3293217"/>
            <a:ext cx="160661" cy="160661"/>
          </a:xfrm>
          <a:prstGeom prst="rect">
            <a:avLst/>
          </a:prstGeom>
        </p:spPr>
      </p:pic>
      <p:pic>
        <p:nvPicPr>
          <p:cNvPr id="55" name="Picture 54">
            <a:extLst>
              <a:ext uri="{FF2B5EF4-FFF2-40B4-BE49-F238E27FC236}">
                <a16:creationId xmlns:a16="http://schemas.microsoft.com/office/drawing/2014/main" id="{3A3BCE5B-DF79-4CD4-9E53-688AB5BC4F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4924" y="3293217"/>
            <a:ext cx="160661" cy="160661"/>
          </a:xfrm>
          <a:prstGeom prst="rect">
            <a:avLst/>
          </a:prstGeom>
        </p:spPr>
      </p:pic>
      <p:pic>
        <p:nvPicPr>
          <p:cNvPr id="56" name="Picture 55">
            <a:extLst>
              <a:ext uri="{FF2B5EF4-FFF2-40B4-BE49-F238E27FC236}">
                <a16:creationId xmlns:a16="http://schemas.microsoft.com/office/drawing/2014/main" id="{E9084022-0728-4D0D-8DC2-0F3416EA1E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405" y="3453877"/>
            <a:ext cx="160661" cy="160661"/>
          </a:xfrm>
          <a:prstGeom prst="rect">
            <a:avLst/>
          </a:prstGeom>
        </p:spPr>
      </p:pic>
      <p:pic>
        <p:nvPicPr>
          <p:cNvPr id="57" name="Picture 56">
            <a:extLst>
              <a:ext uri="{FF2B5EF4-FFF2-40B4-BE49-F238E27FC236}">
                <a16:creationId xmlns:a16="http://schemas.microsoft.com/office/drawing/2014/main" id="{CCF894B7-9043-4C67-85FD-62ED70FC02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8165" y="3453877"/>
            <a:ext cx="160661" cy="160661"/>
          </a:xfrm>
          <a:prstGeom prst="rect">
            <a:avLst/>
          </a:prstGeom>
        </p:spPr>
      </p:pic>
      <p:pic>
        <p:nvPicPr>
          <p:cNvPr id="58" name="Picture 57">
            <a:extLst>
              <a:ext uri="{FF2B5EF4-FFF2-40B4-BE49-F238E27FC236}">
                <a16:creationId xmlns:a16="http://schemas.microsoft.com/office/drawing/2014/main" id="{0A310ECB-C0A3-4516-9C94-1EA43F828B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4924" y="3453877"/>
            <a:ext cx="160661" cy="160661"/>
          </a:xfrm>
          <a:prstGeom prst="rect">
            <a:avLst/>
          </a:prstGeom>
        </p:spPr>
      </p:pic>
      <p:pic>
        <p:nvPicPr>
          <p:cNvPr id="65" name="Picture 64">
            <a:extLst>
              <a:ext uri="{FF2B5EF4-FFF2-40B4-BE49-F238E27FC236}">
                <a16:creationId xmlns:a16="http://schemas.microsoft.com/office/drawing/2014/main" id="{581D62F8-BA29-463C-9A7D-F9461C3089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3574" y="3287115"/>
            <a:ext cx="160661" cy="160661"/>
          </a:xfrm>
          <a:prstGeom prst="rect">
            <a:avLst/>
          </a:prstGeom>
        </p:spPr>
      </p:pic>
      <p:pic>
        <p:nvPicPr>
          <p:cNvPr id="70" name="Picture 69">
            <a:extLst>
              <a:ext uri="{FF2B5EF4-FFF2-40B4-BE49-F238E27FC236}">
                <a16:creationId xmlns:a16="http://schemas.microsoft.com/office/drawing/2014/main" id="{04307D1E-6771-414F-BACF-5BFF48B5A2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0333" y="3287115"/>
            <a:ext cx="160661" cy="160661"/>
          </a:xfrm>
          <a:prstGeom prst="rect">
            <a:avLst/>
          </a:prstGeom>
        </p:spPr>
      </p:pic>
      <p:pic>
        <p:nvPicPr>
          <p:cNvPr id="71" name="Picture 70">
            <a:extLst>
              <a:ext uri="{FF2B5EF4-FFF2-40B4-BE49-F238E27FC236}">
                <a16:creationId xmlns:a16="http://schemas.microsoft.com/office/drawing/2014/main" id="{93BC6D0D-301A-4937-9474-59C90AC980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7093" y="3287115"/>
            <a:ext cx="160661" cy="160661"/>
          </a:xfrm>
          <a:prstGeom prst="rect">
            <a:avLst/>
          </a:prstGeom>
        </p:spPr>
      </p:pic>
      <p:pic>
        <p:nvPicPr>
          <p:cNvPr id="75" name="Picture 74">
            <a:extLst>
              <a:ext uri="{FF2B5EF4-FFF2-40B4-BE49-F238E27FC236}">
                <a16:creationId xmlns:a16="http://schemas.microsoft.com/office/drawing/2014/main" id="{A80A0853-0334-40EE-8D1A-E513B6E9EA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3574" y="3453978"/>
            <a:ext cx="160661" cy="160661"/>
          </a:xfrm>
          <a:prstGeom prst="rect">
            <a:avLst/>
          </a:prstGeom>
        </p:spPr>
      </p:pic>
      <p:pic>
        <p:nvPicPr>
          <p:cNvPr id="76" name="Picture 75">
            <a:extLst>
              <a:ext uri="{FF2B5EF4-FFF2-40B4-BE49-F238E27FC236}">
                <a16:creationId xmlns:a16="http://schemas.microsoft.com/office/drawing/2014/main" id="{2D859183-5773-4231-BEEF-EA11A251A6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0333" y="3453978"/>
            <a:ext cx="160661" cy="160661"/>
          </a:xfrm>
          <a:prstGeom prst="rect">
            <a:avLst/>
          </a:prstGeom>
        </p:spPr>
      </p:pic>
      <p:pic>
        <p:nvPicPr>
          <p:cNvPr id="78" name="Picture 77">
            <a:extLst>
              <a:ext uri="{FF2B5EF4-FFF2-40B4-BE49-F238E27FC236}">
                <a16:creationId xmlns:a16="http://schemas.microsoft.com/office/drawing/2014/main" id="{2E9046D1-758E-41E4-A037-D86168EE44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36215" y="2715411"/>
            <a:ext cx="252491" cy="252491"/>
          </a:xfrm>
          <a:prstGeom prst="rect">
            <a:avLst/>
          </a:prstGeom>
        </p:spPr>
      </p:pic>
      <p:pic>
        <p:nvPicPr>
          <p:cNvPr id="80" name="Picture 79">
            <a:extLst>
              <a:ext uri="{FF2B5EF4-FFF2-40B4-BE49-F238E27FC236}">
                <a16:creationId xmlns:a16="http://schemas.microsoft.com/office/drawing/2014/main" id="{69799FDF-2BD9-4352-8E1D-9DDB722783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64328" y="2900480"/>
            <a:ext cx="252491" cy="252491"/>
          </a:xfrm>
          <a:prstGeom prst="rect">
            <a:avLst/>
          </a:prstGeom>
        </p:spPr>
      </p:pic>
      <p:sp>
        <p:nvSpPr>
          <p:cNvPr id="63" name="Rectangle 62">
            <a:extLst>
              <a:ext uri="{FF2B5EF4-FFF2-40B4-BE49-F238E27FC236}">
                <a16:creationId xmlns:a16="http://schemas.microsoft.com/office/drawing/2014/main" id="{11B3F08F-DA9F-417B-A6EA-2501F455D84F}"/>
              </a:ext>
            </a:extLst>
          </p:cNvPr>
          <p:cNvSpPr/>
          <p:nvPr/>
        </p:nvSpPr>
        <p:spPr>
          <a:xfrm>
            <a:off x="7237870" y="1052721"/>
            <a:ext cx="1735931" cy="1407941"/>
          </a:xfrm>
          <a:prstGeom prst="rect">
            <a:avLst/>
          </a:prstGeom>
          <a:noFill/>
          <a:ln w="381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p>
        </p:txBody>
      </p:sp>
      <p:sp>
        <p:nvSpPr>
          <p:cNvPr id="64" name="TextBox 63">
            <a:extLst>
              <a:ext uri="{FF2B5EF4-FFF2-40B4-BE49-F238E27FC236}">
                <a16:creationId xmlns:a16="http://schemas.microsoft.com/office/drawing/2014/main" id="{4D2F89D0-AC00-4FD3-972C-B4C4D90023A2}"/>
              </a:ext>
            </a:extLst>
          </p:cNvPr>
          <p:cNvSpPr txBox="1"/>
          <p:nvPr/>
        </p:nvSpPr>
        <p:spPr>
          <a:xfrm>
            <a:off x="7527015" y="1039136"/>
            <a:ext cx="1172411" cy="276999"/>
          </a:xfrm>
          <a:prstGeom prst="rect">
            <a:avLst/>
          </a:prstGeom>
          <a:noFill/>
        </p:spPr>
        <p:txBody>
          <a:bodyPr wrap="square" rtlCol="0">
            <a:spAutoFit/>
          </a:bodyPr>
          <a:lstStyle/>
          <a:p>
            <a:pPr algn="ctr"/>
            <a:r>
              <a:rPr lang="en-US" sz="1200" dirty="0">
                <a:solidFill>
                  <a:schemeClr val="accent6">
                    <a:lumMod val="50000"/>
                  </a:schemeClr>
                </a:solidFill>
              </a:rPr>
              <a:t>Staked Coins</a:t>
            </a:r>
          </a:p>
        </p:txBody>
      </p:sp>
      <p:pic>
        <p:nvPicPr>
          <p:cNvPr id="66" name="Graphic 65" descr="Coins outline">
            <a:extLst>
              <a:ext uri="{FF2B5EF4-FFF2-40B4-BE49-F238E27FC236}">
                <a16:creationId xmlns:a16="http://schemas.microsoft.com/office/drawing/2014/main" id="{0A500A36-77DC-451D-9EA4-EAF85B5513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79709" y="1256933"/>
            <a:ext cx="394723" cy="394723"/>
          </a:xfrm>
          <a:prstGeom prst="rect">
            <a:avLst/>
          </a:prstGeom>
        </p:spPr>
      </p:pic>
      <p:pic>
        <p:nvPicPr>
          <p:cNvPr id="67" name="Graphic 66" descr="Coins outline">
            <a:extLst>
              <a:ext uri="{FF2B5EF4-FFF2-40B4-BE49-F238E27FC236}">
                <a16:creationId xmlns:a16="http://schemas.microsoft.com/office/drawing/2014/main" id="{C173578F-3CFD-46B2-82C6-088122EF40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15860" y="1636625"/>
            <a:ext cx="394723" cy="394723"/>
          </a:xfrm>
          <a:prstGeom prst="rect">
            <a:avLst/>
          </a:prstGeom>
        </p:spPr>
      </p:pic>
      <p:pic>
        <p:nvPicPr>
          <p:cNvPr id="68" name="Graphic 67" descr="Coins outline">
            <a:extLst>
              <a:ext uri="{FF2B5EF4-FFF2-40B4-BE49-F238E27FC236}">
                <a16:creationId xmlns:a16="http://schemas.microsoft.com/office/drawing/2014/main" id="{76F9030A-3E24-4E38-959D-C7D5420DC8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78434" y="1241902"/>
            <a:ext cx="394723" cy="394723"/>
          </a:xfrm>
          <a:prstGeom prst="rect">
            <a:avLst/>
          </a:prstGeom>
        </p:spPr>
      </p:pic>
      <p:pic>
        <p:nvPicPr>
          <p:cNvPr id="69" name="Graphic 68" descr="Coins outline">
            <a:extLst>
              <a:ext uri="{FF2B5EF4-FFF2-40B4-BE49-F238E27FC236}">
                <a16:creationId xmlns:a16="http://schemas.microsoft.com/office/drawing/2014/main" id="{32E32EF7-40F2-471C-B8D8-963C82C24D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78434" y="1628444"/>
            <a:ext cx="394723" cy="394723"/>
          </a:xfrm>
          <a:prstGeom prst="rect">
            <a:avLst/>
          </a:prstGeom>
        </p:spPr>
      </p:pic>
      <p:pic>
        <p:nvPicPr>
          <p:cNvPr id="73" name="Graphic 72" descr="Coins outline">
            <a:extLst>
              <a:ext uri="{FF2B5EF4-FFF2-40B4-BE49-F238E27FC236}">
                <a16:creationId xmlns:a16="http://schemas.microsoft.com/office/drawing/2014/main" id="{67764B44-D102-4D4A-BA23-37B2AA93090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16198" y="2042217"/>
            <a:ext cx="394723" cy="394723"/>
          </a:xfrm>
          <a:prstGeom prst="rect">
            <a:avLst/>
          </a:prstGeom>
        </p:spPr>
      </p:pic>
      <p:pic>
        <p:nvPicPr>
          <p:cNvPr id="74" name="Graphic 73" descr="Coins outline">
            <a:extLst>
              <a:ext uri="{FF2B5EF4-FFF2-40B4-BE49-F238E27FC236}">
                <a16:creationId xmlns:a16="http://schemas.microsoft.com/office/drawing/2014/main" id="{9033B813-3C8E-4867-B720-6331C29B61B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31368" y="2033442"/>
            <a:ext cx="397336" cy="394723"/>
          </a:xfrm>
          <a:prstGeom prst="rect">
            <a:avLst/>
          </a:prstGeom>
        </p:spPr>
      </p:pic>
      <p:pic>
        <p:nvPicPr>
          <p:cNvPr id="83" name="Graphic 82" descr="Coins outline">
            <a:extLst>
              <a:ext uri="{FF2B5EF4-FFF2-40B4-BE49-F238E27FC236}">
                <a16:creationId xmlns:a16="http://schemas.microsoft.com/office/drawing/2014/main" id="{4EC080FF-54E3-46EA-A91F-B5589EAA15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80984" y="1256933"/>
            <a:ext cx="394723" cy="394723"/>
          </a:xfrm>
          <a:prstGeom prst="rect">
            <a:avLst/>
          </a:prstGeom>
        </p:spPr>
      </p:pic>
      <p:pic>
        <p:nvPicPr>
          <p:cNvPr id="84" name="Graphic 83" descr="Coins outline">
            <a:extLst>
              <a:ext uri="{FF2B5EF4-FFF2-40B4-BE49-F238E27FC236}">
                <a16:creationId xmlns:a16="http://schemas.microsoft.com/office/drawing/2014/main" id="{BEFB883F-6870-433F-B68A-B226B9BBF5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20591" y="1628503"/>
            <a:ext cx="394723" cy="394723"/>
          </a:xfrm>
          <a:prstGeom prst="rect">
            <a:avLst/>
          </a:prstGeom>
        </p:spPr>
      </p:pic>
      <p:pic>
        <p:nvPicPr>
          <p:cNvPr id="85" name="Graphic 84" descr="Coins outline">
            <a:extLst>
              <a:ext uri="{FF2B5EF4-FFF2-40B4-BE49-F238E27FC236}">
                <a16:creationId xmlns:a16="http://schemas.microsoft.com/office/drawing/2014/main" id="{0DE1E943-A245-4E21-9465-2472D350F2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16721" y="2033493"/>
            <a:ext cx="394723" cy="394723"/>
          </a:xfrm>
          <a:prstGeom prst="rect">
            <a:avLst/>
          </a:prstGeom>
        </p:spPr>
      </p:pic>
      <p:cxnSp>
        <p:nvCxnSpPr>
          <p:cNvPr id="62" name="Straight Arrow Connector 61">
            <a:extLst>
              <a:ext uri="{FF2B5EF4-FFF2-40B4-BE49-F238E27FC236}">
                <a16:creationId xmlns:a16="http://schemas.microsoft.com/office/drawing/2014/main" id="{EE91B452-C16B-4CD1-8EB0-DF47AF34E3C7}"/>
              </a:ext>
            </a:extLst>
          </p:cNvPr>
          <p:cNvCxnSpPr>
            <a:cxnSpLocks/>
          </p:cNvCxnSpPr>
          <p:nvPr/>
        </p:nvCxnSpPr>
        <p:spPr>
          <a:xfrm>
            <a:off x="672353" y="1372467"/>
            <a:ext cx="0" cy="30689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84EA4D9-2A94-4E00-8A00-0AD9F7B91E59}"/>
              </a:ext>
            </a:extLst>
          </p:cNvPr>
          <p:cNvCxnSpPr>
            <a:cxnSpLocks/>
          </p:cNvCxnSpPr>
          <p:nvPr/>
        </p:nvCxnSpPr>
        <p:spPr>
          <a:xfrm flipH="1">
            <a:off x="586619" y="1920969"/>
            <a:ext cx="1714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839A629-9066-4425-864C-D62A606FFDB2}"/>
              </a:ext>
            </a:extLst>
          </p:cNvPr>
          <p:cNvCxnSpPr>
            <a:cxnSpLocks/>
          </p:cNvCxnSpPr>
          <p:nvPr/>
        </p:nvCxnSpPr>
        <p:spPr>
          <a:xfrm flipH="1">
            <a:off x="586619" y="2682074"/>
            <a:ext cx="1714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32D3FF6-402C-4A2D-A301-584E05D82E38}"/>
              </a:ext>
            </a:extLst>
          </p:cNvPr>
          <p:cNvCxnSpPr>
            <a:cxnSpLocks/>
          </p:cNvCxnSpPr>
          <p:nvPr/>
        </p:nvCxnSpPr>
        <p:spPr>
          <a:xfrm flipH="1">
            <a:off x="586619" y="3363434"/>
            <a:ext cx="171468"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20ABCEF8-38D0-46AE-A8F8-55B55976E0EB}"/>
              </a:ext>
            </a:extLst>
          </p:cNvPr>
          <p:cNvSpPr txBox="1"/>
          <p:nvPr/>
        </p:nvSpPr>
        <p:spPr>
          <a:xfrm>
            <a:off x="133081" y="2069932"/>
            <a:ext cx="626759" cy="338554"/>
          </a:xfrm>
          <a:prstGeom prst="rect">
            <a:avLst/>
          </a:prstGeom>
          <a:noFill/>
        </p:spPr>
        <p:txBody>
          <a:bodyPr wrap="square" rtlCol="0">
            <a:spAutoFit/>
          </a:bodyPr>
          <a:lstStyle/>
          <a:p>
            <a:pPr algn="l"/>
            <a:r>
              <a:rPr lang="en-US" sz="1600" dirty="0">
                <a:latin typeface="+mn-lt"/>
              </a:rPr>
              <a:t>e</a:t>
            </a:r>
          </a:p>
        </p:txBody>
      </p:sp>
      <p:sp>
        <p:nvSpPr>
          <p:cNvPr id="93" name="TextBox 92">
            <a:extLst>
              <a:ext uri="{FF2B5EF4-FFF2-40B4-BE49-F238E27FC236}">
                <a16:creationId xmlns:a16="http://schemas.microsoft.com/office/drawing/2014/main" id="{E5EF10F1-FCE0-4C72-9F86-EB1DE10A28FD}"/>
              </a:ext>
            </a:extLst>
          </p:cNvPr>
          <p:cNvSpPr txBox="1"/>
          <p:nvPr/>
        </p:nvSpPr>
        <p:spPr>
          <a:xfrm>
            <a:off x="-30623" y="2829776"/>
            <a:ext cx="1419370" cy="338554"/>
          </a:xfrm>
          <a:prstGeom prst="rect">
            <a:avLst/>
          </a:prstGeom>
          <a:noFill/>
        </p:spPr>
        <p:txBody>
          <a:bodyPr wrap="square" rtlCol="0">
            <a:spAutoFit/>
          </a:bodyPr>
          <a:lstStyle/>
          <a:p>
            <a:pPr algn="l"/>
            <a:r>
              <a:rPr lang="en-US" sz="1600" dirty="0">
                <a:latin typeface="+mn-lt"/>
              </a:rPr>
              <a:t>e+1</a:t>
            </a:r>
          </a:p>
        </p:txBody>
      </p:sp>
      <p:sp>
        <p:nvSpPr>
          <p:cNvPr id="94" name="TextBox 93">
            <a:extLst>
              <a:ext uri="{FF2B5EF4-FFF2-40B4-BE49-F238E27FC236}">
                <a16:creationId xmlns:a16="http://schemas.microsoft.com/office/drawing/2014/main" id="{2D195B1C-5510-453B-930B-2F4F1AD0FDA7}"/>
              </a:ext>
            </a:extLst>
          </p:cNvPr>
          <p:cNvSpPr txBox="1"/>
          <p:nvPr/>
        </p:nvSpPr>
        <p:spPr>
          <a:xfrm>
            <a:off x="126005" y="3474827"/>
            <a:ext cx="88737" cy="461665"/>
          </a:xfrm>
          <a:prstGeom prst="rect">
            <a:avLst/>
          </a:prstGeom>
          <a:noFill/>
        </p:spPr>
        <p:txBody>
          <a:bodyPr wrap="square" rtlCol="0">
            <a:spAutoFit/>
          </a:bodyPr>
          <a:lstStyle/>
          <a:p>
            <a:pPr algn="l"/>
            <a:r>
              <a:rPr lang="en-US" dirty="0">
                <a:latin typeface="+mn-lt"/>
              </a:rPr>
              <a:t>…</a:t>
            </a:r>
          </a:p>
        </p:txBody>
      </p:sp>
      <p:sp>
        <p:nvSpPr>
          <p:cNvPr id="95" name="TextBox 94">
            <a:extLst>
              <a:ext uri="{FF2B5EF4-FFF2-40B4-BE49-F238E27FC236}">
                <a16:creationId xmlns:a16="http://schemas.microsoft.com/office/drawing/2014/main" id="{1873E097-A0BB-44DE-85FC-5EB39B516773}"/>
              </a:ext>
            </a:extLst>
          </p:cNvPr>
          <p:cNvSpPr txBox="1"/>
          <p:nvPr/>
        </p:nvSpPr>
        <p:spPr>
          <a:xfrm>
            <a:off x="-16715" y="1523855"/>
            <a:ext cx="683188" cy="285502"/>
          </a:xfrm>
          <a:prstGeom prst="rect">
            <a:avLst/>
          </a:prstGeom>
          <a:noFill/>
        </p:spPr>
        <p:txBody>
          <a:bodyPr wrap="square" rtlCol="0">
            <a:spAutoFit/>
          </a:bodyPr>
          <a:lstStyle/>
          <a:p>
            <a:pPr algn="l"/>
            <a:r>
              <a:rPr lang="en-US" sz="1200" b="1" dirty="0">
                <a:latin typeface="+mn-lt"/>
              </a:rPr>
              <a:t>epochs</a:t>
            </a:r>
          </a:p>
        </p:txBody>
      </p:sp>
      <p:sp>
        <p:nvSpPr>
          <p:cNvPr id="49" name="Rectangle 48">
            <a:extLst>
              <a:ext uri="{FF2B5EF4-FFF2-40B4-BE49-F238E27FC236}">
                <a16:creationId xmlns:a16="http://schemas.microsoft.com/office/drawing/2014/main" id="{7B869A06-677A-CE8E-4AEB-3D8424B68E2C}"/>
              </a:ext>
            </a:extLst>
          </p:cNvPr>
          <p:cNvSpPr/>
          <p:nvPr/>
        </p:nvSpPr>
        <p:spPr>
          <a:xfrm>
            <a:off x="2435107" y="1915014"/>
            <a:ext cx="4354964" cy="1634215"/>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E6653E1-6810-7BA2-CD6E-62FDA45AE4CB}"/>
              </a:ext>
            </a:extLst>
          </p:cNvPr>
          <p:cNvSpPr/>
          <p:nvPr/>
        </p:nvSpPr>
        <p:spPr>
          <a:xfrm>
            <a:off x="3298665" y="2499202"/>
            <a:ext cx="1631829" cy="78321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6E98D06-4113-E5C9-3515-0E69B853BB9F}"/>
                  </a:ext>
                </a:extLst>
              </p:cNvPr>
              <p:cNvSpPr txBox="1"/>
              <p:nvPr/>
            </p:nvSpPr>
            <p:spPr>
              <a:xfrm>
                <a:off x="3306538" y="2648006"/>
                <a:ext cx="1093239" cy="49705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rgbClr val="002060"/>
                          </a:solidFill>
                          <a:latin typeface="Cambria Math" panose="02040503050406030204" pitchFamily="18" charset="0"/>
                        </a:rPr>
                        <m:t>≥</m:t>
                      </m:r>
                      <m:f>
                        <m:fPr>
                          <m:ctrlPr>
                            <a:rPr lang="en-US" sz="1400" b="0" i="1" smtClean="0">
                              <a:solidFill>
                                <a:srgbClr val="002060"/>
                              </a:solidFill>
                              <a:latin typeface="Cambria Math" panose="02040503050406030204" pitchFamily="18" charset="0"/>
                            </a:rPr>
                          </m:ctrlPr>
                        </m:fPr>
                        <m:num>
                          <m:r>
                            <a:rPr lang="en-US" sz="1400" b="0" i="1" smtClean="0">
                              <a:solidFill>
                                <a:srgbClr val="002060"/>
                              </a:solidFill>
                              <a:latin typeface="Cambria Math" panose="02040503050406030204" pitchFamily="18" charset="0"/>
                            </a:rPr>
                            <m:t>2</m:t>
                          </m:r>
                        </m:num>
                        <m:den>
                          <m:r>
                            <a:rPr lang="en-US" sz="1400" b="0" i="1" smtClean="0">
                              <a:solidFill>
                                <a:srgbClr val="002060"/>
                              </a:solidFill>
                              <a:latin typeface="Cambria Math" panose="02040503050406030204" pitchFamily="18" charset="0"/>
                            </a:rPr>
                            <m:t>3</m:t>
                          </m:r>
                        </m:den>
                      </m:f>
                      <m:r>
                        <a:rPr lang="en-US" sz="1400" b="0" i="1" smtClean="0">
                          <a:solidFill>
                            <a:srgbClr val="002060"/>
                          </a:solidFill>
                          <a:latin typeface="Cambria Math" panose="02040503050406030204" pitchFamily="18" charset="0"/>
                        </a:rPr>
                        <m:t>𝑛</m:t>
                      </m:r>
                    </m:oMath>
                  </m:oMathPara>
                </a14:m>
                <a:endParaRPr lang="en-US" sz="1400" dirty="0">
                  <a:solidFill>
                    <a:srgbClr val="002060"/>
                  </a:solidFill>
                  <a:latin typeface="+mn-lt"/>
                </a:endParaRPr>
              </a:p>
            </p:txBody>
          </p:sp>
        </mc:Choice>
        <mc:Fallback xmlns="">
          <p:sp>
            <p:nvSpPr>
              <p:cNvPr id="51" name="TextBox 50">
                <a:extLst>
                  <a:ext uri="{FF2B5EF4-FFF2-40B4-BE49-F238E27FC236}">
                    <a16:creationId xmlns:a16="http://schemas.microsoft.com/office/drawing/2014/main" id="{E6E98D06-4113-E5C9-3515-0E69B853BB9F}"/>
                  </a:ext>
                </a:extLst>
              </p:cNvPr>
              <p:cNvSpPr txBox="1">
                <a:spLocks noRot="1" noChangeAspect="1" noMove="1" noResize="1" noEditPoints="1" noAdjustHandles="1" noChangeArrowheads="1" noChangeShapeType="1" noTextEdit="1"/>
              </p:cNvSpPr>
              <p:nvPr/>
            </p:nvSpPr>
            <p:spPr>
              <a:xfrm>
                <a:off x="3306538" y="2648006"/>
                <a:ext cx="1093239" cy="497059"/>
              </a:xfrm>
              <a:prstGeom prst="rect">
                <a:avLst/>
              </a:prstGeom>
              <a:blipFill>
                <a:blip r:embed="rId13"/>
                <a:stretch>
                  <a:fillRect b="-1220"/>
                </a:stretch>
              </a:blipFill>
            </p:spPr>
            <p:txBody>
              <a:bodyPr/>
              <a:lstStyle/>
              <a:p>
                <a:r>
                  <a:rPr lang="en-US">
                    <a:noFill/>
                  </a:rPr>
                  <a:t> </a:t>
                </a:r>
              </a:p>
            </p:txBody>
          </p:sp>
        </mc:Fallback>
      </mc:AlternateContent>
      <p:sp>
        <p:nvSpPr>
          <p:cNvPr id="52" name="Oval 51">
            <a:extLst>
              <a:ext uri="{FF2B5EF4-FFF2-40B4-BE49-F238E27FC236}">
                <a16:creationId xmlns:a16="http://schemas.microsoft.com/office/drawing/2014/main" id="{4AE233CA-46C0-F721-74BB-D17AA0F7E269}"/>
              </a:ext>
            </a:extLst>
          </p:cNvPr>
          <p:cNvSpPr/>
          <p:nvPr/>
        </p:nvSpPr>
        <p:spPr>
          <a:xfrm>
            <a:off x="4339050" y="2499202"/>
            <a:ext cx="1631829" cy="78321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E394214-96DE-7B2E-2098-48D573FB3829}"/>
                  </a:ext>
                </a:extLst>
              </p:cNvPr>
              <p:cNvSpPr txBox="1"/>
              <p:nvPr/>
            </p:nvSpPr>
            <p:spPr>
              <a:xfrm>
                <a:off x="4909107" y="2603548"/>
                <a:ext cx="1077345" cy="49705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rgbClr val="002060"/>
                          </a:solidFill>
                          <a:latin typeface="Cambria Math" panose="02040503050406030204" pitchFamily="18" charset="0"/>
                        </a:rPr>
                        <m:t>≥</m:t>
                      </m:r>
                      <m:f>
                        <m:fPr>
                          <m:ctrlPr>
                            <a:rPr lang="en-US" sz="1400" b="0" i="1" smtClean="0">
                              <a:solidFill>
                                <a:srgbClr val="002060"/>
                              </a:solidFill>
                              <a:latin typeface="Cambria Math" panose="02040503050406030204" pitchFamily="18" charset="0"/>
                            </a:rPr>
                          </m:ctrlPr>
                        </m:fPr>
                        <m:num>
                          <m:r>
                            <a:rPr lang="en-US" sz="1400" b="0" i="1" smtClean="0">
                              <a:solidFill>
                                <a:srgbClr val="002060"/>
                              </a:solidFill>
                              <a:latin typeface="Cambria Math" panose="02040503050406030204" pitchFamily="18" charset="0"/>
                            </a:rPr>
                            <m:t>2</m:t>
                          </m:r>
                        </m:num>
                        <m:den>
                          <m:r>
                            <a:rPr lang="en-US" sz="1400" b="0" i="1" smtClean="0">
                              <a:solidFill>
                                <a:srgbClr val="002060"/>
                              </a:solidFill>
                              <a:latin typeface="Cambria Math" panose="02040503050406030204" pitchFamily="18" charset="0"/>
                            </a:rPr>
                            <m:t>3</m:t>
                          </m:r>
                        </m:den>
                      </m:f>
                      <m:r>
                        <a:rPr lang="en-US" sz="1400" b="0" i="1" smtClean="0">
                          <a:solidFill>
                            <a:srgbClr val="002060"/>
                          </a:solidFill>
                          <a:latin typeface="Cambria Math" panose="02040503050406030204" pitchFamily="18" charset="0"/>
                        </a:rPr>
                        <m:t>𝑛</m:t>
                      </m:r>
                    </m:oMath>
                  </m:oMathPara>
                </a14:m>
                <a:endParaRPr lang="en-US" sz="1400" dirty="0">
                  <a:solidFill>
                    <a:srgbClr val="002060"/>
                  </a:solidFill>
                  <a:latin typeface="+mn-lt"/>
                </a:endParaRPr>
              </a:p>
            </p:txBody>
          </p:sp>
        </mc:Choice>
        <mc:Fallback xmlns="">
          <p:sp>
            <p:nvSpPr>
              <p:cNvPr id="59" name="TextBox 58">
                <a:extLst>
                  <a:ext uri="{FF2B5EF4-FFF2-40B4-BE49-F238E27FC236}">
                    <a16:creationId xmlns:a16="http://schemas.microsoft.com/office/drawing/2014/main" id="{FE394214-96DE-7B2E-2098-48D573FB3829}"/>
                  </a:ext>
                </a:extLst>
              </p:cNvPr>
              <p:cNvSpPr txBox="1">
                <a:spLocks noRot="1" noChangeAspect="1" noMove="1" noResize="1" noEditPoints="1" noAdjustHandles="1" noChangeArrowheads="1" noChangeShapeType="1" noTextEdit="1"/>
              </p:cNvSpPr>
              <p:nvPr/>
            </p:nvSpPr>
            <p:spPr>
              <a:xfrm>
                <a:off x="4909107" y="2603548"/>
                <a:ext cx="1077345" cy="497059"/>
              </a:xfrm>
              <a:prstGeom prst="rect">
                <a:avLst/>
              </a:prstGeom>
              <a:blipFill>
                <a:blip r:embed="rId14"/>
                <a:stretch>
                  <a:fillRect b="-1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8AB22034-F5A4-C5C8-E82C-77CDD5FBD615}"/>
                  </a:ext>
                </a:extLst>
              </p:cNvPr>
              <p:cNvSpPr txBox="1"/>
              <p:nvPr/>
            </p:nvSpPr>
            <p:spPr>
              <a:xfrm>
                <a:off x="4113617" y="2618830"/>
                <a:ext cx="1077345" cy="49705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f>
                        <m:fPr>
                          <m:ctrlPr>
                            <a:rPr lang="en-US" sz="1400" b="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1</m:t>
                          </m:r>
                        </m:num>
                        <m:den>
                          <m:r>
                            <a:rPr lang="en-US" sz="1400" b="0" i="1" smtClean="0">
                              <a:solidFill>
                                <a:srgbClr val="FF0000"/>
                              </a:solidFill>
                              <a:latin typeface="Cambria Math" panose="02040503050406030204" pitchFamily="18" charset="0"/>
                            </a:rPr>
                            <m:t>3</m:t>
                          </m:r>
                        </m:den>
                      </m:f>
                      <m:r>
                        <a:rPr lang="en-US" sz="1400" b="0" i="1" smtClean="0">
                          <a:solidFill>
                            <a:srgbClr val="FF0000"/>
                          </a:solidFill>
                          <a:latin typeface="Cambria Math" panose="02040503050406030204" pitchFamily="18" charset="0"/>
                        </a:rPr>
                        <m:t>𝑛</m:t>
                      </m:r>
                    </m:oMath>
                  </m:oMathPara>
                </a14:m>
                <a:endParaRPr lang="en-US" sz="1400" dirty="0">
                  <a:solidFill>
                    <a:srgbClr val="FF0000"/>
                  </a:solidFill>
                  <a:latin typeface="+mn-lt"/>
                </a:endParaRPr>
              </a:p>
            </p:txBody>
          </p:sp>
        </mc:Choice>
        <mc:Fallback xmlns="">
          <p:sp>
            <p:nvSpPr>
              <p:cNvPr id="61" name="TextBox 60">
                <a:extLst>
                  <a:ext uri="{FF2B5EF4-FFF2-40B4-BE49-F238E27FC236}">
                    <a16:creationId xmlns:a16="http://schemas.microsoft.com/office/drawing/2014/main" id="{8AB22034-F5A4-C5C8-E82C-77CDD5FBD615}"/>
                  </a:ext>
                </a:extLst>
              </p:cNvPr>
              <p:cNvSpPr txBox="1">
                <a:spLocks noRot="1" noChangeAspect="1" noMove="1" noResize="1" noEditPoints="1" noAdjustHandles="1" noChangeArrowheads="1" noChangeShapeType="1" noTextEdit="1"/>
              </p:cNvSpPr>
              <p:nvPr/>
            </p:nvSpPr>
            <p:spPr>
              <a:xfrm>
                <a:off x="4113617" y="2618830"/>
                <a:ext cx="1077345" cy="497059"/>
              </a:xfrm>
              <a:prstGeom prst="rect">
                <a:avLst/>
              </a:prstGeom>
              <a:blipFill>
                <a:blip r:embed="rId16"/>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9EACA7B8-AF04-DDAC-E846-AA055E72411C}"/>
                  </a:ext>
                </a:extLst>
              </p:cNvPr>
              <p:cNvSpPr txBox="1"/>
              <p:nvPr/>
            </p:nvSpPr>
            <p:spPr>
              <a:xfrm>
                <a:off x="3346416" y="2140037"/>
                <a:ext cx="1148394" cy="276999"/>
              </a:xfrm>
              <a:prstGeom prst="rect">
                <a:avLst/>
              </a:prstGeom>
              <a:noFill/>
            </p:spPr>
            <p:txBody>
              <a:bodyPr wrap="square" rtlCol="0">
                <a:spAutoFit/>
              </a:bodyPr>
              <a:lstStyle/>
              <a:p>
                <a:pPr algn="ctr"/>
                <a:r>
                  <a:rPr lang="en-US" sz="1200" dirty="0">
                    <a:solidFill>
                      <a:srgbClr val="002060"/>
                    </a:solidFill>
                  </a:rPr>
                  <a:t>Votes for </a:t>
                </a:r>
                <a14:m>
                  <m:oMath xmlns:m="http://schemas.openxmlformats.org/officeDocument/2006/math">
                    <m:sSub>
                      <m:sSubPr>
                        <m:ctrlPr>
                          <a:rPr lang="en-US" sz="1200" i="1" smtClean="0">
                            <a:solidFill>
                              <a:srgbClr val="002060"/>
                            </a:solidFill>
                            <a:latin typeface="Cambria Math" panose="02040503050406030204" pitchFamily="18" charset="0"/>
                          </a:rPr>
                        </m:ctrlPr>
                      </m:sSubPr>
                      <m:e>
                        <m:r>
                          <a:rPr lang="en-US" sz="1200" b="0" i="1" smtClean="0">
                            <a:solidFill>
                              <a:srgbClr val="002060"/>
                            </a:solidFill>
                            <a:latin typeface="Cambria Math" panose="02040503050406030204" pitchFamily="18" charset="0"/>
                          </a:rPr>
                          <m:t>𝑡𝑥𝑠</m:t>
                        </m:r>
                      </m:e>
                      <m:sub>
                        <m:r>
                          <a:rPr lang="en-US" sz="1200" b="0" i="1" smtClean="0">
                            <a:solidFill>
                              <a:srgbClr val="002060"/>
                            </a:solidFill>
                            <a:latin typeface="Cambria Math" panose="02040503050406030204" pitchFamily="18" charset="0"/>
                          </a:rPr>
                          <m:t>4</m:t>
                        </m:r>
                      </m:sub>
                    </m:sSub>
                  </m:oMath>
                </a14:m>
                <a:r>
                  <a:rPr lang="en-US" sz="1200" dirty="0">
                    <a:solidFill>
                      <a:srgbClr val="002060"/>
                    </a:solidFill>
                    <a:latin typeface="+mn-lt"/>
                  </a:rPr>
                  <a:t> </a:t>
                </a:r>
              </a:p>
            </p:txBody>
          </p:sp>
        </mc:Choice>
        <mc:Fallback xmlns="">
          <p:sp>
            <p:nvSpPr>
              <p:cNvPr id="89" name="TextBox 88">
                <a:extLst>
                  <a:ext uri="{FF2B5EF4-FFF2-40B4-BE49-F238E27FC236}">
                    <a16:creationId xmlns:a16="http://schemas.microsoft.com/office/drawing/2014/main" id="{9EACA7B8-AF04-DDAC-E846-AA055E72411C}"/>
                  </a:ext>
                </a:extLst>
              </p:cNvPr>
              <p:cNvSpPr txBox="1">
                <a:spLocks noRot="1" noChangeAspect="1" noMove="1" noResize="1" noEditPoints="1" noAdjustHandles="1" noChangeArrowheads="1" noChangeShapeType="1" noTextEdit="1"/>
              </p:cNvSpPr>
              <p:nvPr/>
            </p:nvSpPr>
            <p:spPr>
              <a:xfrm>
                <a:off x="3346416" y="2140037"/>
                <a:ext cx="1148394" cy="276999"/>
              </a:xfrm>
              <a:prstGeom prst="rect">
                <a:avLst/>
              </a:prstGeom>
              <a:blipFill>
                <a:blip r:embed="rId17"/>
                <a:stretch>
                  <a:fillRect t="-2222"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E72D5688-635C-688E-48E5-AAEC602C7917}"/>
                  </a:ext>
                </a:extLst>
              </p:cNvPr>
              <p:cNvSpPr txBox="1"/>
              <p:nvPr/>
            </p:nvSpPr>
            <p:spPr>
              <a:xfrm>
                <a:off x="4760875" y="2135501"/>
                <a:ext cx="1148394" cy="276999"/>
              </a:xfrm>
              <a:prstGeom prst="rect">
                <a:avLst/>
              </a:prstGeom>
              <a:noFill/>
            </p:spPr>
            <p:txBody>
              <a:bodyPr wrap="square" rtlCol="0">
                <a:spAutoFit/>
              </a:bodyPr>
              <a:lstStyle/>
              <a:p>
                <a:pPr algn="ctr"/>
                <a:r>
                  <a:rPr lang="en-US" sz="1200" dirty="0">
                    <a:solidFill>
                      <a:srgbClr val="002060"/>
                    </a:solidFill>
                  </a:rPr>
                  <a:t>Votes for </a:t>
                </a:r>
                <a14:m>
                  <m:oMath xmlns:m="http://schemas.openxmlformats.org/officeDocument/2006/math">
                    <m:sSub>
                      <m:sSubPr>
                        <m:ctrlPr>
                          <a:rPr lang="en-US" sz="1200" i="1" smtClean="0">
                            <a:solidFill>
                              <a:srgbClr val="002060"/>
                            </a:solidFill>
                            <a:latin typeface="Cambria Math" panose="02040503050406030204" pitchFamily="18" charset="0"/>
                          </a:rPr>
                        </m:ctrlPr>
                      </m:sSubPr>
                      <m:e>
                        <m:r>
                          <a:rPr lang="en-US" sz="1200" b="0" i="1" smtClean="0">
                            <a:solidFill>
                              <a:srgbClr val="002060"/>
                            </a:solidFill>
                            <a:latin typeface="Cambria Math" panose="02040503050406030204" pitchFamily="18" charset="0"/>
                          </a:rPr>
                          <m:t>𝑡𝑥𝑠</m:t>
                        </m:r>
                      </m:e>
                      <m:sub>
                        <m:r>
                          <a:rPr lang="en-US" sz="1200" b="0" i="1" smtClean="0">
                            <a:solidFill>
                              <a:srgbClr val="002060"/>
                            </a:solidFill>
                            <a:latin typeface="Cambria Math" panose="02040503050406030204" pitchFamily="18" charset="0"/>
                          </a:rPr>
                          <m:t>5</m:t>
                        </m:r>
                      </m:sub>
                    </m:sSub>
                  </m:oMath>
                </a14:m>
                <a:r>
                  <a:rPr lang="en-US" sz="1200" dirty="0">
                    <a:solidFill>
                      <a:srgbClr val="002060"/>
                    </a:solidFill>
                    <a:latin typeface="+mn-lt"/>
                  </a:rPr>
                  <a:t> </a:t>
                </a:r>
              </a:p>
            </p:txBody>
          </p:sp>
        </mc:Choice>
        <mc:Fallback xmlns="">
          <p:sp>
            <p:nvSpPr>
              <p:cNvPr id="92" name="TextBox 91">
                <a:extLst>
                  <a:ext uri="{FF2B5EF4-FFF2-40B4-BE49-F238E27FC236}">
                    <a16:creationId xmlns:a16="http://schemas.microsoft.com/office/drawing/2014/main" id="{E72D5688-635C-688E-48E5-AAEC602C7917}"/>
                  </a:ext>
                </a:extLst>
              </p:cNvPr>
              <p:cNvSpPr txBox="1">
                <a:spLocks noRot="1" noChangeAspect="1" noMove="1" noResize="1" noEditPoints="1" noAdjustHandles="1" noChangeArrowheads="1" noChangeShapeType="1" noTextEdit="1"/>
              </p:cNvSpPr>
              <p:nvPr/>
            </p:nvSpPr>
            <p:spPr>
              <a:xfrm>
                <a:off x="4760875" y="2135501"/>
                <a:ext cx="1148394" cy="276999"/>
              </a:xfrm>
              <a:prstGeom prst="rect">
                <a:avLst/>
              </a:prstGeom>
              <a:blipFill>
                <a:blip r:embed="rId18"/>
                <a:stretch>
                  <a:fillRect t="-2174" b="-13043"/>
                </a:stretch>
              </a:blipFill>
            </p:spPr>
            <p:txBody>
              <a:bodyPr/>
              <a:lstStyle/>
              <a:p>
                <a:r>
                  <a:rPr lang="en-US">
                    <a:noFill/>
                  </a:rPr>
                  <a:t> </a:t>
                </a:r>
              </a:p>
            </p:txBody>
          </p:sp>
        </mc:Fallback>
      </mc:AlternateContent>
      <p:pic>
        <p:nvPicPr>
          <p:cNvPr id="7" name="Graphic 6" descr="Female Profile with solid fill">
            <a:extLst>
              <a:ext uri="{FF2B5EF4-FFF2-40B4-BE49-F238E27FC236}">
                <a16:creationId xmlns:a16="http://schemas.microsoft.com/office/drawing/2014/main" id="{1D368211-69AC-8325-A9FB-E524B35EB98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8317" y="4449790"/>
            <a:ext cx="657026" cy="657026"/>
          </a:xfrm>
          <a:prstGeom prst="rect">
            <a:avLst/>
          </a:prstGeom>
        </p:spPr>
      </p:pic>
      <p:sp>
        <p:nvSpPr>
          <p:cNvPr id="8" name="TextBox 7">
            <a:extLst>
              <a:ext uri="{FF2B5EF4-FFF2-40B4-BE49-F238E27FC236}">
                <a16:creationId xmlns:a16="http://schemas.microsoft.com/office/drawing/2014/main" id="{B4A58C2D-AABB-4B7C-9FD1-11C5A3E0F1E8}"/>
              </a:ext>
            </a:extLst>
          </p:cNvPr>
          <p:cNvSpPr txBox="1"/>
          <p:nvPr/>
        </p:nvSpPr>
        <p:spPr>
          <a:xfrm>
            <a:off x="609001" y="4575733"/>
            <a:ext cx="1081747" cy="338554"/>
          </a:xfrm>
          <a:prstGeom prst="rect">
            <a:avLst/>
          </a:prstGeom>
          <a:noFill/>
        </p:spPr>
        <p:txBody>
          <a:bodyPr wrap="square" rtlCol="0">
            <a:spAutoFit/>
          </a:bodyPr>
          <a:lstStyle/>
          <a:p>
            <a:pPr algn="l"/>
            <a:r>
              <a:rPr lang="en-US" sz="1600" dirty="0">
                <a:latin typeface="+mn-lt"/>
              </a:rPr>
              <a:t>Alice’s log:</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89B737A-E9B3-20C9-4888-24F17E3A797C}"/>
                  </a:ext>
                </a:extLst>
              </p:cNvPr>
              <p:cNvSpPr txBox="1"/>
              <p:nvPr/>
            </p:nvSpPr>
            <p:spPr>
              <a:xfrm>
                <a:off x="1514718" y="4575733"/>
                <a:ext cx="430748"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𝑡𝑥𝑠</m:t>
                          </m:r>
                        </m:e>
                        <m:sub>
                          <m:r>
                            <a:rPr lang="en-US" sz="1600" b="0" i="1" smtClean="0">
                              <a:latin typeface="Cambria Math" panose="02040503050406030204" pitchFamily="18" charset="0"/>
                            </a:rPr>
                            <m:t>1</m:t>
                          </m:r>
                        </m:sub>
                      </m:sSub>
                    </m:oMath>
                  </m:oMathPara>
                </a14:m>
                <a:endParaRPr lang="en-US" sz="1600" dirty="0">
                  <a:latin typeface="+mn-lt"/>
                </a:endParaRPr>
              </a:p>
            </p:txBody>
          </p:sp>
        </mc:Choice>
        <mc:Fallback xmlns="">
          <p:sp>
            <p:nvSpPr>
              <p:cNvPr id="9" name="TextBox 8">
                <a:extLst>
                  <a:ext uri="{FF2B5EF4-FFF2-40B4-BE49-F238E27FC236}">
                    <a16:creationId xmlns:a16="http://schemas.microsoft.com/office/drawing/2014/main" id="{889B737A-E9B3-20C9-4888-24F17E3A797C}"/>
                  </a:ext>
                </a:extLst>
              </p:cNvPr>
              <p:cNvSpPr txBox="1">
                <a:spLocks noRot="1" noChangeAspect="1" noMove="1" noResize="1" noEditPoints="1" noAdjustHandles="1" noChangeArrowheads="1" noChangeShapeType="1" noTextEdit="1"/>
              </p:cNvSpPr>
              <p:nvPr/>
            </p:nvSpPr>
            <p:spPr>
              <a:xfrm>
                <a:off x="1514718" y="4575733"/>
                <a:ext cx="430748" cy="338554"/>
              </a:xfrm>
              <a:prstGeom prst="rect">
                <a:avLst/>
              </a:prstGeom>
              <a:blipFill>
                <a:blip r:embed="rId22"/>
                <a:stretch>
                  <a:fillRect r="-14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FDB9AF5-BDD1-1195-7BE7-39267B0D7160}"/>
                  </a:ext>
                </a:extLst>
              </p:cNvPr>
              <p:cNvSpPr txBox="1"/>
              <p:nvPr/>
            </p:nvSpPr>
            <p:spPr>
              <a:xfrm>
                <a:off x="1901511" y="4575733"/>
                <a:ext cx="430748"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𝑡𝑥𝑠</m:t>
                          </m:r>
                        </m:e>
                        <m:sub>
                          <m:r>
                            <a:rPr lang="en-US" sz="1600" b="0" i="1" smtClean="0">
                              <a:latin typeface="Cambria Math" panose="02040503050406030204" pitchFamily="18" charset="0"/>
                            </a:rPr>
                            <m:t>4</m:t>
                          </m:r>
                        </m:sub>
                      </m:sSub>
                    </m:oMath>
                  </m:oMathPara>
                </a14:m>
                <a:endParaRPr lang="en-US" sz="1600" dirty="0">
                  <a:latin typeface="+mn-lt"/>
                </a:endParaRPr>
              </a:p>
            </p:txBody>
          </p:sp>
        </mc:Choice>
        <mc:Fallback xmlns="">
          <p:sp>
            <p:nvSpPr>
              <p:cNvPr id="10" name="TextBox 9">
                <a:extLst>
                  <a:ext uri="{FF2B5EF4-FFF2-40B4-BE49-F238E27FC236}">
                    <a16:creationId xmlns:a16="http://schemas.microsoft.com/office/drawing/2014/main" id="{AFDB9AF5-BDD1-1195-7BE7-39267B0D7160}"/>
                  </a:ext>
                </a:extLst>
              </p:cNvPr>
              <p:cNvSpPr txBox="1">
                <a:spLocks noRot="1" noChangeAspect="1" noMove="1" noResize="1" noEditPoints="1" noAdjustHandles="1" noChangeArrowheads="1" noChangeShapeType="1" noTextEdit="1"/>
              </p:cNvSpPr>
              <p:nvPr/>
            </p:nvSpPr>
            <p:spPr>
              <a:xfrm>
                <a:off x="1901511" y="4575733"/>
                <a:ext cx="430748" cy="338554"/>
              </a:xfrm>
              <a:prstGeom prst="rect">
                <a:avLst/>
              </a:prstGeom>
              <a:blipFill>
                <a:blip r:embed="rId23"/>
                <a:stretch>
                  <a:fillRect r="-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127AF99-98F8-B43E-3DC0-C1CF754F1C7D}"/>
                  </a:ext>
                </a:extLst>
              </p:cNvPr>
              <p:cNvSpPr txBox="1"/>
              <p:nvPr/>
            </p:nvSpPr>
            <p:spPr>
              <a:xfrm>
                <a:off x="1679833" y="935675"/>
                <a:ext cx="4896446" cy="709233"/>
              </a:xfrm>
              <a:prstGeom prst="rect">
                <a:avLst/>
              </a:prstGeom>
              <a:noFill/>
            </p:spPr>
            <p:txBody>
              <a:bodyPr wrap="square" rtlCol="0">
                <a:spAutoFit/>
              </a:bodyPr>
              <a:lstStyle/>
              <a:p>
                <a:r>
                  <a:rPr lang="en-US" sz="1400" dirty="0">
                    <a:latin typeface="+mn-lt"/>
                  </a:rPr>
                  <a:t>Need votes from</a:t>
                </a:r>
                <a:r>
                  <a:rPr lang="en-US" sz="1400" b="1" dirty="0">
                    <a:latin typeface="+mn-lt"/>
                  </a:rPr>
                  <a:t> </a:t>
                </a:r>
                <a14:m>
                  <m:oMath xmlns:m="http://schemas.openxmlformats.org/officeDocument/2006/math">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𝟐</m:t>
                        </m:r>
                      </m:num>
                      <m:den>
                        <m:r>
                          <a:rPr lang="en-US" sz="1400" b="1" i="1" smtClean="0">
                            <a:latin typeface="Cambria Math" panose="02040503050406030204" pitchFamily="18" charset="0"/>
                          </a:rPr>
                          <m:t>𝟑</m:t>
                        </m:r>
                      </m:den>
                    </m:f>
                  </m:oMath>
                </a14:m>
                <a:r>
                  <a:rPr lang="en-US" sz="1400" b="1" dirty="0">
                    <a:latin typeface="+mn-lt"/>
                  </a:rPr>
                  <a:t> x total number of nodes </a:t>
                </a:r>
                <a14:m>
                  <m:oMath xmlns:m="http://schemas.openxmlformats.org/officeDocument/2006/math">
                    <m:r>
                      <a:rPr lang="en-US" sz="1400" b="1" i="1">
                        <a:latin typeface="Cambria Math" panose="02040503050406030204" pitchFamily="18" charset="0"/>
                      </a:rPr>
                      <m:t>(</m:t>
                    </m:r>
                    <m:r>
                      <a:rPr lang="en-US" sz="1400" b="1" i="1">
                        <a:latin typeface="Cambria Math" panose="02040503050406030204" pitchFamily="18" charset="0"/>
                      </a:rPr>
                      <m:t>𝒏</m:t>
                    </m:r>
                    <m:r>
                      <a:rPr lang="en-US" sz="1400" b="1" i="1">
                        <a:latin typeface="Cambria Math" panose="02040503050406030204" pitchFamily="18" charset="0"/>
                      </a:rPr>
                      <m:t>) </m:t>
                    </m:r>
                  </m:oMath>
                </a14:m>
                <a:r>
                  <a:rPr lang="en-US" sz="1400" dirty="0">
                    <a:latin typeface="+mn-lt"/>
                  </a:rPr>
                  <a:t>for finality:</a:t>
                </a:r>
              </a:p>
              <a:p>
                <a:r>
                  <a:rPr lang="en-US" sz="1400" b="1" dirty="0">
                    <a:latin typeface="+mn-lt"/>
                  </a:rPr>
                  <a:t>Quorum size</a:t>
                </a:r>
                <a:r>
                  <a:rPr lang="en-US" sz="1400" dirty="0">
                    <a:latin typeface="+mn-lt"/>
                  </a:rPr>
                  <a:t> =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3</m:t>
                        </m:r>
                      </m:den>
                    </m:f>
                  </m:oMath>
                </a14:m>
                <a:r>
                  <a:rPr lang="en-US" sz="1400" dirty="0">
                    <a:latin typeface="+mn-lt"/>
                  </a:rPr>
                  <a:t> x total number of nodes </a:t>
                </a:r>
                <a14:m>
                  <m:oMath xmlns:m="http://schemas.openxmlformats.org/officeDocument/2006/math">
                    <m:r>
                      <a:rPr lang="en-US" sz="1400" b="0" i="1" smtClean="0">
                        <a:latin typeface="Cambria Math" panose="02040503050406030204" pitchFamily="18" charset="0"/>
                      </a:rPr>
                      <m:t>(</m:t>
                    </m:r>
                    <m:r>
                      <a:rPr lang="en-US" sz="1400" b="0" i="1" smtClean="0">
                        <a:latin typeface="Cambria Math" panose="02040503050406030204" pitchFamily="18" charset="0"/>
                      </a:rPr>
                      <m:t>𝑛</m:t>
                    </m:r>
                    <m:r>
                      <a:rPr lang="en-US" sz="1400" b="0" i="1" smtClean="0">
                        <a:latin typeface="Cambria Math" panose="02040503050406030204" pitchFamily="18" charset="0"/>
                      </a:rPr>
                      <m:t>)</m:t>
                    </m:r>
                  </m:oMath>
                </a14:m>
                <a:endParaRPr lang="en-US" sz="1400" dirty="0">
                  <a:latin typeface="+mn-lt"/>
                </a:endParaRPr>
              </a:p>
            </p:txBody>
          </p:sp>
        </mc:Choice>
        <mc:Fallback xmlns="">
          <p:sp>
            <p:nvSpPr>
              <p:cNvPr id="11" name="TextBox 10">
                <a:extLst>
                  <a:ext uri="{FF2B5EF4-FFF2-40B4-BE49-F238E27FC236}">
                    <a16:creationId xmlns:a16="http://schemas.microsoft.com/office/drawing/2014/main" id="{5127AF99-98F8-B43E-3DC0-C1CF754F1C7D}"/>
                  </a:ext>
                </a:extLst>
              </p:cNvPr>
              <p:cNvSpPr txBox="1">
                <a:spLocks noRot="1" noChangeAspect="1" noMove="1" noResize="1" noEditPoints="1" noAdjustHandles="1" noChangeArrowheads="1" noChangeShapeType="1" noTextEdit="1"/>
              </p:cNvSpPr>
              <p:nvPr/>
            </p:nvSpPr>
            <p:spPr>
              <a:xfrm>
                <a:off x="1679833" y="935675"/>
                <a:ext cx="4896446" cy="709233"/>
              </a:xfrm>
              <a:prstGeom prst="rect">
                <a:avLst/>
              </a:prstGeom>
              <a:blipFill>
                <a:blip r:embed="rId24"/>
                <a:stretch>
                  <a:fillRect l="-374" b="-17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A865A842-716C-9A5F-4E41-41A866247F76}"/>
                  </a:ext>
                </a:extLst>
              </p:cNvPr>
              <p:cNvSpPr/>
              <p:nvPr/>
            </p:nvSpPr>
            <p:spPr>
              <a:xfrm>
                <a:off x="2492027" y="3998645"/>
                <a:ext cx="4084251" cy="1094433"/>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14:m>
                  <m:oMath xmlns:m="http://schemas.openxmlformats.org/officeDocument/2006/math">
                    <m:r>
                      <a:rPr lang="en-US" sz="1800" b="0" i="1" smtClean="0">
                        <a:solidFill>
                          <a:schemeClr val="bg1"/>
                        </a:solidFill>
                        <a:latin typeface="Cambria Math" panose="02040503050406030204" pitchFamily="18" charset="0"/>
                      </a:rPr>
                      <m:t>≥</m:t>
                    </m:r>
                    <m:f>
                      <m:fPr>
                        <m:ctrlPr>
                          <a:rPr lang="en-US" sz="1800" b="0" i="1" smtClean="0">
                            <a:solidFill>
                              <a:schemeClr val="bg1"/>
                            </a:solidFill>
                            <a:latin typeface="Cambria Math" panose="02040503050406030204" pitchFamily="18" charset="0"/>
                          </a:rPr>
                        </m:ctrlPr>
                      </m:fPr>
                      <m:num>
                        <m:r>
                          <a:rPr lang="en-US" sz="1800" b="0" i="1" smtClean="0">
                            <a:solidFill>
                              <a:schemeClr val="bg1"/>
                            </a:solidFill>
                            <a:latin typeface="Cambria Math" panose="02040503050406030204" pitchFamily="18" charset="0"/>
                          </a:rPr>
                          <m:t>1</m:t>
                        </m:r>
                      </m:num>
                      <m:den>
                        <m:r>
                          <a:rPr lang="en-US" sz="1800" b="0" i="1" smtClean="0">
                            <a:solidFill>
                              <a:schemeClr val="bg1"/>
                            </a:solidFill>
                            <a:latin typeface="Cambria Math" panose="02040503050406030204" pitchFamily="18" charset="0"/>
                          </a:rPr>
                          <m:t>3</m:t>
                        </m:r>
                      </m:den>
                    </m:f>
                    <m:r>
                      <a:rPr lang="en-US" sz="1800" b="0" i="1" smtClean="0">
                        <a:solidFill>
                          <a:schemeClr val="bg1"/>
                        </a:solidFill>
                        <a:latin typeface="Cambria Math" panose="02040503050406030204" pitchFamily="18" charset="0"/>
                      </a:rPr>
                      <m:t>𝑛</m:t>
                    </m:r>
                  </m:oMath>
                </a14:m>
                <a:r>
                  <a:rPr lang="en-US" sz="1800" dirty="0">
                    <a:solidFill>
                      <a:schemeClr val="bg1"/>
                    </a:solidFill>
                    <a:latin typeface="+mn-lt"/>
                  </a:rPr>
                  <a:t> of nodes must have voted twice</a:t>
                </a:r>
                <a:br>
                  <a:rPr lang="en-US" sz="1800" dirty="0">
                    <a:solidFill>
                      <a:schemeClr val="bg1"/>
                    </a:solidFill>
                    <a:latin typeface="+mn-lt"/>
                  </a:rPr>
                </a:br>
                <a:r>
                  <a:rPr lang="en-US" sz="1800" dirty="0">
                    <a:solidFill>
                      <a:schemeClr val="bg1"/>
                    </a:solidFill>
                    <a:latin typeface="+mn-lt"/>
                  </a:rPr>
                  <a:t>	      </a:t>
                </a:r>
                <a:r>
                  <a:rPr lang="en-US" sz="1800" dirty="0">
                    <a:solidFill>
                      <a:schemeClr val="bg1"/>
                    </a:solidFill>
                  </a:rPr>
                  <a:t>   (once </a:t>
                </a:r>
                <a:r>
                  <a:rPr lang="en-US" sz="1800" dirty="0">
                    <a:solidFill>
                      <a:schemeClr val="bg1"/>
                    </a:solidFill>
                    <a:latin typeface="+mn-lt"/>
                  </a:rPr>
                  <a:t>for txs</a:t>
                </a:r>
                <a:r>
                  <a:rPr lang="en-US" sz="1800" baseline="-25000" dirty="0">
                    <a:solidFill>
                      <a:schemeClr val="bg1"/>
                    </a:solidFill>
                    <a:latin typeface="+mn-lt"/>
                  </a:rPr>
                  <a:t>4</a:t>
                </a:r>
                <a:r>
                  <a:rPr lang="en-US" sz="1800" dirty="0">
                    <a:solidFill>
                      <a:schemeClr val="bg1"/>
                    </a:solidFill>
                    <a:latin typeface="+mn-lt"/>
                  </a:rPr>
                  <a:t> and once for txs</a:t>
                </a:r>
                <a:r>
                  <a:rPr lang="en-US" sz="1800" baseline="-25000" dirty="0">
                    <a:solidFill>
                      <a:schemeClr val="bg1"/>
                    </a:solidFill>
                    <a:latin typeface="+mn-lt"/>
                  </a:rPr>
                  <a:t>5</a:t>
                </a:r>
                <a:r>
                  <a:rPr lang="en-US" sz="1800" dirty="0">
                    <a:solidFill>
                      <a:schemeClr val="bg1"/>
                    </a:solidFill>
                    <a:latin typeface="+mn-lt"/>
                  </a:rPr>
                  <a:t>)</a:t>
                </a:r>
                <a:br>
                  <a:rPr lang="en-US" sz="1800" dirty="0">
                    <a:solidFill>
                      <a:schemeClr val="bg1"/>
                    </a:solidFill>
                    <a:latin typeface="+mn-lt"/>
                  </a:rPr>
                </a:br>
                <a:r>
                  <a:rPr lang="en-US" sz="1800" dirty="0">
                    <a:solidFill>
                      <a:schemeClr val="bg1"/>
                    </a:solidFill>
                    <a:latin typeface="+mn-lt"/>
                  </a:rPr>
                  <a:t>Therefore,  </a:t>
                </a:r>
                <a14:m>
                  <m:oMath xmlns:m="http://schemas.openxmlformats.org/officeDocument/2006/math">
                    <m:r>
                      <a:rPr lang="en-US" sz="1800" i="1">
                        <a:solidFill>
                          <a:schemeClr val="bg1"/>
                        </a:solidFill>
                        <a:latin typeface="Cambria Math" panose="02040503050406030204" pitchFamily="18" charset="0"/>
                      </a:rPr>
                      <m:t>≥</m:t>
                    </m:r>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1</m:t>
                        </m:r>
                      </m:num>
                      <m:den>
                        <m:r>
                          <a:rPr lang="en-US" sz="1800" i="1">
                            <a:solidFill>
                              <a:schemeClr val="bg1"/>
                            </a:solidFill>
                            <a:latin typeface="Cambria Math" panose="02040503050406030204" pitchFamily="18" charset="0"/>
                          </a:rPr>
                          <m:t>3</m:t>
                        </m:r>
                      </m:den>
                    </m:f>
                    <m:r>
                      <a:rPr lang="en-US" sz="1800" i="1">
                        <a:solidFill>
                          <a:schemeClr val="bg1"/>
                        </a:solidFill>
                        <a:latin typeface="Cambria Math" panose="02040503050406030204" pitchFamily="18" charset="0"/>
                      </a:rPr>
                      <m:t>𝑛</m:t>
                    </m:r>
                  </m:oMath>
                </a14:m>
                <a:r>
                  <a:rPr lang="en-US" sz="1800" dirty="0">
                    <a:solidFill>
                      <a:schemeClr val="bg1"/>
                    </a:solidFill>
                  </a:rPr>
                  <a:t> nodes </a:t>
                </a:r>
                <a:r>
                  <a:rPr lang="en-US" sz="1800" dirty="0">
                    <a:solidFill>
                      <a:schemeClr val="bg1"/>
                    </a:solidFill>
                    <a:latin typeface="+mn-lt"/>
                  </a:rPr>
                  <a:t>are adversarial</a:t>
                </a:r>
                <a:endParaRPr lang="en-US" sz="1800" baseline="-25000" dirty="0">
                  <a:solidFill>
                    <a:schemeClr val="bg1"/>
                  </a:solidFill>
                  <a:latin typeface="+mn-lt"/>
                </a:endParaRPr>
              </a:p>
            </p:txBody>
          </p:sp>
        </mc:Choice>
        <mc:Fallback>
          <p:sp>
            <p:nvSpPr>
              <p:cNvPr id="18" name="Rectangle 17">
                <a:extLst>
                  <a:ext uri="{FF2B5EF4-FFF2-40B4-BE49-F238E27FC236}">
                    <a16:creationId xmlns:a16="http://schemas.microsoft.com/office/drawing/2014/main" id="{A865A842-716C-9A5F-4E41-41A866247F76}"/>
                  </a:ext>
                </a:extLst>
              </p:cNvPr>
              <p:cNvSpPr>
                <a:spLocks noRot="1" noChangeAspect="1" noMove="1" noResize="1" noEditPoints="1" noAdjustHandles="1" noChangeArrowheads="1" noChangeShapeType="1" noTextEdit="1"/>
              </p:cNvSpPr>
              <p:nvPr/>
            </p:nvSpPr>
            <p:spPr>
              <a:xfrm>
                <a:off x="2492027" y="3998645"/>
                <a:ext cx="4084251" cy="1094433"/>
              </a:xfrm>
              <a:prstGeom prst="rect">
                <a:avLst/>
              </a:prstGeom>
              <a:blipFill>
                <a:blip r:embed="rId25"/>
                <a:stretch>
                  <a:fillRect/>
                </a:stretch>
              </a:blipFill>
              <a:ln>
                <a:solidFill>
                  <a:schemeClr val="accent6">
                    <a:lumMod val="75000"/>
                  </a:schemeClr>
                </a:solidFill>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50A2BAF4-9D30-6999-0D43-7AFDF0A26733}"/>
              </a:ext>
            </a:extLst>
          </p:cNvPr>
          <p:cNvSpPr txBox="1"/>
          <p:nvPr/>
        </p:nvSpPr>
        <p:spPr>
          <a:xfrm>
            <a:off x="7144942" y="4583596"/>
            <a:ext cx="1999058" cy="523220"/>
          </a:xfrm>
          <a:prstGeom prst="rect">
            <a:avLst/>
          </a:prstGeom>
          <a:noFill/>
        </p:spPr>
        <p:txBody>
          <a:bodyPr wrap="square" rtlCol="0">
            <a:spAutoFit/>
          </a:bodyPr>
          <a:lstStyle/>
          <a:p>
            <a:r>
              <a:rPr lang="en-US" sz="1400" b="1" dirty="0">
                <a:latin typeface="+mn-lt"/>
              </a:rPr>
              <a:t>PBFT: </a:t>
            </a:r>
            <a:r>
              <a:rPr lang="en-US" sz="1400" dirty="0">
                <a:latin typeface="+mn-lt"/>
              </a:rPr>
              <a:t>Practical Byzantine Fault Tolerance. (1999)</a:t>
            </a:r>
            <a:endParaRPr lang="en-US" altLang="en-US" sz="1400" dirty="0">
              <a:latin typeface="+mn-lt"/>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0706ECA-2D7D-79BF-19E4-A2CD244BE6A9}"/>
                  </a:ext>
                </a:extLst>
              </p:cNvPr>
              <p:cNvSpPr txBox="1"/>
              <p:nvPr/>
            </p:nvSpPr>
            <p:spPr>
              <a:xfrm>
                <a:off x="6717126" y="4125199"/>
                <a:ext cx="2325166" cy="940386"/>
              </a:xfrm>
              <a:prstGeom prst="rect">
                <a:avLst/>
              </a:prstGeom>
              <a:solidFill>
                <a:srgbClr val="00B050"/>
              </a:solidFill>
            </p:spPr>
            <p:txBody>
              <a:bodyPr wrap="square" rtlCol="0">
                <a:spAutoFit/>
              </a:bodyPr>
              <a:lstStyle/>
              <a:p>
                <a:pPr algn="ctr"/>
                <a:r>
                  <a:rPr lang="en-US" sz="1600" b="1" dirty="0">
                    <a:solidFill>
                      <a:schemeClr val="bg1"/>
                    </a:solidFill>
                    <a:latin typeface="+mn-lt"/>
                  </a:rPr>
                  <a:t>Safety when # adversarial nodes </a:t>
                </a:r>
                <a14:m>
                  <m:oMath xmlns:m="http://schemas.openxmlformats.org/officeDocument/2006/math">
                    <m:r>
                      <a:rPr lang="en-US" sz="1600" b="1" i="1">
                        <a:solidFill>
                          <a:schemeClr val="bg1"/>
                        </a:solidFill>
                        <a:latin typeface="Cambria Math" panose="02040503050406030204" pitchFamily="18" charset="0"/>
                      </a:rPr>
                      <m:t>&lt;</m:t>
                    </m:r>
                    <m:f>
                      <m:fPr>
                        <m:ctrlPr>
                          <a:rPr lang="en-US" sz="1600" b="1" i="1" smtClean="0">
                            <a:solidFill>
                              <a:schemeClr val="bg1"/>
                            </a:solidFill>
                            <a:latin typeface="Cambria Math" panose="02040503050406030204" pitchFamily="18" charset="0"/>
                          </a:rPr>
                        </m:ctrlPr>
                      </m:fPr>
                      <m:num>
                        <m:r>
                          <a:rPr lang="en-US" sz="1600" b="1" i="1" smtClean="0">
                            <a:solidFill>
                              <a:schemeClr val="bg1"/>
                            </a:solidFill>
                            <a:latin typeface="Cambria Math" panose="02040503050406030204" pitchFamily="18" charset="0"/>
                          </a:rPr>
                          <m:t>𝟏</m:t>
                        </m:r>
                      </m:num>
                      <m:den>
                        <m:r>
                          <a:rPr lang="en-US" sz="1600" b="1" i="1" smtClean="0">
                            <a:solidFill>
                              <a:schemeClr val="bg1"/>
                            </a:solidFill>
                            <a:latin typeface="Cambria Math" panose="02040503050406030204" pitchFamily="18" charset="0"/>
                          </a:rPr>
                          <m:t>𝟑</m:t>
                        </m:r>
                      </m:den>
                    </m:f>
                  </m:oMath>
                </a14:m>
                <a:r>
                  <a:rPr lang="en-US" sz="1600" b="1" dirty="0">
                    <a:solidFill>
                      <a:schemeClr val="bg1"/>
                    </a:solidFill>
                    <a:latin typeface="+mn-lt"/>
                  </a:rPr>
                  <a:t> x total number of nodes</a:t>
                </a:r>
              </a:p>
            </p:txBody>
          </p:sp>
        </mc:Choice>
        <mc:Fallback xmlns="">
          <p:sp>
            <p:nvSpPr>
              <p:cNvPr id="16" name="TextBox 15">
                <a:extLst>
                  <a:ext uri="{FF2B5EF4-FFF2-40B4-BE49-F238E27FC236}">
                    <a16:creationId xmlns:a16="http://schemas.microsoft.com/office/drawing/2014/main" id="{30706ECA-2D7D-79BF-19E4-A2CD244BE6A9}"/>
                  </a:ext>
                </a:extLst>
              </p:cNvPr>
              <p:cNvSpPr txBox="1">
                <a:spLocks noRot="1" noChangeAspect="1" noMove="1" noResize="1" noEditPoints="1" noAdjustHandles="1" noChangeArrowheads="1" noChangeShapeType="1" noTextEdit="1"/>
              </p:cNvSpPr>
              <p:nvPr/>
            </p:nvSpPr>
            <p:spPr>
              <a:xfrm>
                <a:off x="6717126" y="4125199"/>
                <a:ext cx="2325166" cy="940386"/>
              </a:xfrm>
              <a:prstGeom prst="rect">
                <a:avLst/>
              </a:prstGeom>
              <a:blipFill>
                <a:blip r:embed="rId26"/>
                <a:stretch>
                  <a:fillRect t="-1948" b="-7792"/>
                </a:stretch>
              </a:blipFill>
            </p:spPr>
            <p:txBody>
              <a:bodyPr/>
              <a:lstStyle/>
              <a:p>
                <a:r>
                  <a:rPr lang="en-US">
                    <a:noFill/>
                  </a:rPr>
                  <a:t> </a:t>
                </a:r>
              </a:p>
            </p:txBody>
          </p:sp>
        </mc:Fallback>
      </mc:AlternateContent>
    </p:spTree>
    <p:extLst>
      <p:ext uri="{BB962C8B-B14F-4D97-AF65-F5344CB8AC3E}">
        <p14:creationId xmlns:p14="http://schemas.microsoft.com/office/powerpoint/2010/main" val="70343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101" y="1085029"/>
            <a:ext cx="6845211" cy="39805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356" y="2077022"/>
            <a:ext cx="379477" cy="370333"/>
          </a:xfrm>
          <a:prstGeom prst="rect">
            <a:avLst/>
          </a:prstGeom>
        </p:spPr>
      </p:pic>
      <p:sp>
        <p:nvSpPr>
          <p:cNvPr id="2" name="Title 1">
            <a:extLst>
              <a:ext uri="{FF2B5EF4-FFF2-40B4-BE49-F238E27FC236}">
                <a16:creationId xmlns:a16="http://schemas.microsoft.com/office/drawing/2014/main" id="{98171520-F166-554E-BD55-D3A8D9F2FAD4}"/>
              </a:ext>
            </a:extLst>
          </p:cNvPr>
          <p:cNvSpPr>
            <a:spLocks noGrp="1"/>
          </p:cNvSpPr>
          <p:nvPr>
            <p:ph type="title"/>
          </p:nvPr>
        </p:nvSpPr>
        <p:spPr/>
        <p:txBody>
          <a:bodyPr>
            <a:normAutofit fontScale="90000"/>
          </a:bodyPr>
          <a:lstStyle/>
          <a:p>
            <a:r>
              <a:rPr lang="en-US" dirty="0"/>
              <a:t>A Simple (PBFT-style) </a:t>
            </a:r>
            <a:r>
              <a:rPr lang="en-US" dirty="0" err="1"/>
              <a:t>PoS</a:t>
            </a:r>
            <a:r>
              <a:rPr lang="en-US" dirty="0"/>
              <a:t> Protocol*</a:t>
            </a:r>
          </a:p>
        </p:txBody>
      </p:sp>
      <p:sp>
        <p:nvSpPr>
          <p:cNvPr id="4" name="Slide Number Placeholder 3">
            <a:extLst>
              <a:ext uri="{FF2B5EF4-FFF2-40B4-BE49-F238E27FC236}">
                <a16:creationId xmlns:a16="http://schemas.microsoft.com/office/drawing/2014/main" id="{089A68FB-4AEA-48F0-8E81-0BD49DD9368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15</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357" y="1268016"/>
            <a:ext cx="379477" cy="370333"/>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486" y="2886027"/>
            <a:ext cx="379477" cy="37033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6781" y="1957564"/>
            <a:ext cx="430748" cy="430748"/>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452" y="3558563"/>
            <a:ext cx="430748" cy="43074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2460" y="1692995"/>
            <a:ext cx="430748" cy="430748"/>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9704" y="2937597"/>
            <a:ext cx="430748" cy="430748"/>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7086" y="2750998"/>
            <a:ext cx="430748" cy="430748"/>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3207" y="3549229"/>
            <a:ext cx="430748" cy="43074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0186" y="1638348"/>
            <a:ext cx="430748" cy="430748"/>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8635" y="2423632"/>
            <a:ext cx="430748" cy="430748"/>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6581" y="3946663"/>
            <a:ext cx="430748" cy="430748"/>
          </a:xfrm>
          <a:prstGeom prst="rect">
            <a:avLst/>
          </a:prstGeom>
        </p:spPr>
      </p:pic>
      <p:cxnSp>
        <p:nvCxnSpPr>
          <p:cNvPr id="30" name="Straight Arrow Connector 29"/>
          <p:cNvCxnSpPr>
            <a:cxnSpLocks/>
            <a:endCxn id="5" idx="2"/>
          </p:cNvCxnSpPr>
          <p:nvPr/>
        </p:nvCxnSpPr>
        <p:spPr>
          <a:xfrm flipV="1">
            <a:off x="1399093" y="1638349"/>
            <a:ext cx="2" cy="438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cxnSpLocks/>
            <a:stCxn id="20" idx="0"/>
          </p:cNvCxnSpPr>
          <p:nvPr/>
        </p:nvCxnSpPr>
        <p:spPr>
          <a:xfrm flipV="1">
            <a:off x="1136224" y="2447355"/>
            <a:ext cx="260375" cy="4386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6141" y="2886027"/>
            <a:ext cx="379477" cy="370333"/>
          </a:xfrm>
          <a:prstGeom prst="rect">
            <a:avLst/>
          </a:prstGeom>
        </p:spPr>
      </p:pic>
      <p:cxnSp>
        <p:nvCxnSpPr>
          <p:cNvPr id="36" name="Straight Arrow Connector 35"/>
          <p:cNvCxnSpPr>
            <a:cxnSpLocks/>
          </p:cNvCxnSpPr>
          <p:nvPr/>
        </p:nvCxnSpPr>
        <p:spPr>
          <a:xfrm flipH="1" flipV="1">
            <a:off x="1399093" y="2447354"/>
            <a:ext cx="234291" cy="4386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7" name="Pictur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4091" y="2043412"/>
            <a:ext cx="160661" cy="160661"/>
          </a:xfrm>
          <a:prstGeom prst="rect">
            <a:avLst/>
          </a:prstGeom>
        </p:spPr>
      </p:pic>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0850" y="2043412"/>
            <a:ext cx="160661" cy="160661"/>
          </a:xfrm>
          <a:prstGeom prst="rect">
            <a:avLst/>
          </a:prstGeom>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7610" y="2043412"/>
            <a:ext cx="160661" cy="160661"/>
          </a:xfrm>
          <a:prstGeom prst="rect">
            <a:avLst/>
          </a:prstGeom>
        </p:spPr>
      </p:pic>
      <p:pic>
        <p:nvPicPr>
          <p:cNvPr id="42" name="Picture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4091" y="2204073"/>
            <a:ext cx="160661" cy="160661"/>
          </a:xfrm>
          <a:prstGeom prst="rect">
            <a:avLst/>
          </a:prstGeom>
        </p:spPr>
      </p:pic>
      <p:pic>
        <p:nvPicPr>
          <p:cNvPr id="43" name="Pictur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0850" y="2204073"/>
            <a:ext cx="160661" cy="160661"/>
          </a:xfrm>
          <a:prstGeom prst="rect">
            <a:avLst/>
          </a:prstGeom>
        </p:spPr>
      </p:pic>
      <p:pic>
        <p:nvPicPr>
          <p:cNvPr id="44" name="Pictur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7610" y="2204073"/>
            <a:ext cx="160661" cy="160661"/>
          </a:xfrm>
          <a:prstGeom prst="rect">
            <a:avLst/>
          </a:prstGeom>
        </p:spPr>
      </p:pic>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4091" y="2370936"/>
            <a:ext cx="160661" cy="160661"/>
          </a:xfrm>
          <a:prstGeom prst="rect">
            <a:avLst/>
          </a:prstGeom>
        </p:spPr>
      </p:pic>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0850" y="2370936"/>
            <a:ext cx="160661" cy="160661"/>
          </a:xfrm>
          <a:prstGeom prst="rect">
            <a:avLst/>
          </a:prstGeom>
        </p:spPr>
      </p:pic>
      <p:pic>
        <p:nvPicPr>
          <p:cNvPr id="47" name="Picture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7610" y="2370936"/>
            <a:ext cx="160661" cy="160661"/>
          </a:xfrm>
          <a:prstGeom prst="rect">
            <a:avLst/>
          </a:prstGeom>
        </p:spPr>
      </p:pic>
      <p:pic>
        <p:nvPicPr>
          <p:cNvPr id="53" name="Picture 52">
            <a:extLst>
              <a:ext uri="{FF2B5EF4-FFF2-40B4-BE49-F238E27FC236}">
                <a16:creationId xmlns:a16="http://schemas.microsoft.com/office/drawing/2014/main" id="{CC30B060-9C0B-4C70-B621-697B8F7BF0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405" y="3293217"/>
            <a:ext cx="160661" cy="160661"/>
          </a:xfrm>
          <a:prstGeom prst="rect">
            <a:avLst/>
          </a:prstGeom>
        </p:spPr>
      </p:pic>
      <p:pic>
        <p:nvPicPr>
          <p:cNvPr id="54" name="Picture 53">
            <a:extLst>
              <a:ext uri="{FF2B5EF4-FFF2-40B4-BE49-F238E27FC236}">
                <a16:creationId xmlns:a16="http://schemas.microsoft.com/office/drawing/2014/main" id="{5AD5EC99-7EF0-4FB9-A300-0B57FF8724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8165" y="3293217"/>
            <a:ext cx="160661" cy="160661"/>
          </a:xfrm>
          <a:prstGeom prst="rect">
            <a:avLst/>
          </a:prstGeom>
        </p:spPr>
      </p:pic>
      <p:pic>
        <p:nvPicPr>
          <p:cNvPr id="55" name="Picture 54">
            <a:extLst>
              <a:ext uri="{FF2B5EF4-FFF2-40B4-BE49-F238E27FC236}">
                <a16:creationId xmlns:a16="http://schemas.microsoft.com/office/drawing/2014/main" id="{3A3BCE5B-DF79-4CD4-9E53-688AB5BC4F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4924" y="3293217"/>
            <a:ext cx="160661" cy="160661"/>
          </a:xfrm>
          <a:prstGeom prst="rect">
            <a:avLst/>
          </a:prstGeom>
        </p:spPr>
      </p:pic>
      <p:pic>
        <p:nvPicPr>
          <p:cNvPr id="56" name="Picture 55">
            <a:extLst>
              <a:ext uri="{FF2B5EF4-FFF2-40B4-BE49-F238E27FC236}">
                <a16:creationId xmlns:a16="http://schemas.microsoft.com/office/drawing/2014/main" id="{E9084022-0728-4D0D-8DC2-0F3416EA1E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405" y="3453877"/>
            <a:ext cx="160661" cy="160661"/>
          </a:xfrm>
          <a:prstGeom prst="rect">
            <a:avLst/>
          </a:prstGeom>
        </p:spPr>
      </p:pic>
      <p:pic>
        <p:nvPicPr>
          <p:cNvPr id="57" name="Picture 56">
            <a:extLst>
              <a:ext uri="{FF2B5EF4-FFF2-40B4-BE49-F238E27FC236}">
                <a16:creationId xmlns:a16="http://schemas.microsoft.com/office/drawing/2014/main" id="{CCF894B7-9043-4C67-85FD-62ED70FC02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8165" y="3453877"/>
            <a:ext cx="160661" cy="160661"/>
          </a:xfrm>
          <a:prstGeom prst="rect">
            <a:avLst/>
          </a:prstGeom>
        </p:spPr>
      </p:pic>
      <p:pic>
        <p:nvPicPr>
          <p:cNvPr id="58" name="Picture 57">
            <a:extLst>
              <a:ext uri="{FF2B5EF4-FFF2-40B4-BE49-F238E27FC236}">
                <a16:creationId xmlns:a16="http://schemas.microsoft.com/office/drawing/2014/main" id="{0A310ECB-C0A3-4516-9C94-1EA43F828B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4924" y="3453877"/>
            <a:ext cx="160661" cy="160661"/>
          </a:xfrm>
          <a:prstGeom prst="rect">
            <a:avLst/>
          </a:prstGeom>
        </p:spPr>
      </p:pic>
      <p:pic>
        <p:nvPicPr>
          <p:cNvPr id="65" name="Picture 64">
            <a:extLst>
              <a:ext uri="{FF2B5EF4-FFF2-40B4-BE49-F238E27FC236}">
                <a16:creationId xmlns:a16="http://schemas.microsoft.com/office/drawing/2014/main" id="{581D62F8-BA29-463C-9A7D-F9461C3089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3574" y="3287115"/>
            <a:ext cx="160661" cy="160661"/>
          </a:xfrm>
          <a:prstGeom prst="rect">
            <a:avLst/>
          </a:prstGeom>
        </p:spPr>
      </p:pic>
      <p:pic>
        <p:nvPicPr>
          <p:cNvPr id="70" name="Picture 69">
            <a:extLst>
              <a:ext uri="{FF2B5EF4-FFF2-40B4-BE49-F238E27FC236}">
                <a16:creationId xmlns:a16="http://schemas.microsoft.com/office/drawing/2014/main" id="{04307D1E-6771-414F-BACF-5BFF48B5A2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0333" y="3287115"/>
            <a:ext cx="160661" cy="160661"/>
          </a:xfrm>
          <a:prstGeom prst="rect">
            <a:avLst/>
          </a:prstGeom>
        </p:spPr>
      </p:pic>
      <p:pic>
        <p:nvPicPr>
          <p:cNvPr id="71" name="Picture 70">
            <a:extLst>
              <a:ext uri="{FF2B5EF4-FFF2-40B4-BE49-F238E27FC236}">
                <a16:creationId xmlns:a16="http://schemas.microsoft.com/office/drawing/2014/main" id="{93BC6D0D-301A-4937-9474-59C90AC980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7093" y="3287115"/>
            <a:ext cx="160661" cy="160661"/>
          </a:xfrm>
          <a:prstGeom prst="rect">
            <a:avLst/>
          </a:prstGeom>
        </p:spPr>
      </p:pic>
      <p:pic>
        <p:nvPicPr>
          <p:cNvPr id="75" name="Picture 74">
            <a:extLst>
              <a:ext uri="{FF2B5EF4-FFF2-40B4-BE49-F238E27FC236}">
                <a16:creationId xmlns:a16="http://schemas.microsoft.com/office/drawing/2014/main" id="{A80A0853-0334-40EE-8D1A-E513B6E9EA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3574" y="3453978"/>
            <a:ext cx="160661" cy="160661"/>
          </a:xfrm>
          <a:prstGeom prst="rect">
            <a:avLst/>
          </a:prstGeom>
        </p:spPr>
      </p:pic>
      <p:pic>
        <p:nvPicPr>
          <p:cNvPr id="76" name="Picture 75">
            <a:extLst>
              <a:ext uri="{FF2B5EF4-FFF2-40B4-BE49-F238E27FC236}">
                <a16:creationId xmlns:a16="http://schemas.microsoft.com/office/drawing/2014/main" id="{2D859183-5773-4231-BEEF-EA11A251A6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0333" y="3453978"/>
            <a:ext cx="160661" cy="160661"/>
          </a:xfrm>
          <a:prstGeom prst="rect">
            <a:avLst/>
          </a:prstGeom>
        </p:spPr>
      </p:pic>
      <p:pic>
        <p:nvPicPr>
          <p:cNvPr id="77" name="Picture 76">
            <a:extLst>
              <a:ext uri="{FF2B5EF4-FFF2-40B4-BE49-F238E27FC236}">
                <a16:creationId xmlns:a16="http://schemas.microsoft.com/office/drawing/2014/main" id="{F548BEE0-D231-4FFF-884C-3048555030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7093" y="3453978"/>
            <a:ext cx="160661" cy="160661"/>
          </a:xfrm>
          <a:prstGeom prst="rect">
            <a:avLst/>
          </a:prstGeom>
        </p:spPr>
      </p:pic>
      <p:pic>
        <p:nvPicPr>
          <p:cNvPr id="78" name="Picture 77">
            <a:extLst>
              <a:ext uri="{FF2B5EF4-FFF2-40B4-BE49-F238E27FC236}">
                <a16:creationId xmlns:a16="http://schemas.microsoft.com/office/drawing/2014/main" id="{2E9046D1-758E-41E4-A037-D86168EE44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36215" y="2715411"/>
            <a:ext cx="252491" cy="252491"/>
          </a:xfrm>
          <a:prstGeom prst="rect">
            <a:avLst/>
          </a:prstGeom>
        </p:spPr>
      </p:pic>
      <p:pic>
        <p:nvPicPr>
          <p:cNvPr id="79" name="Picture 78">
            <a:extLst>
              <a:ext uri="{FF2B5EF4-FFF2-40B4-BE49-F238E27FC236}">
                <a16:creationId xmlns:a16="http://schemas.microsoft.com/office/drawing/2014/main" id="{BBD77301-B72B-42FA-921C-33013358A4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37764" y="2386516"/>
            <a:ext cx="252491" cy="252491"/>
          </a:xfrm>
          <a:prstGeom prst="rect">
            <a:avLst/>
          </a:prstGeom>
        </p:spPr>
      </p:pic>
      <p:pic>
        <p:nvPicPr>
          <p:cNvPr id="80" name="Picture 79">
            <a:extLst>
              <a:ext uri="{FF2B5EF4-FFF2-40B4-BE49-F238E27FC236}">
                <a16:creationId xmlns:a16="http://schemas.microsoft.com/office/drawing/2014/main" id="{69799FDF-2BD9-4352-8E1D-9DDB722783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64328" y="2900480"/>
            <a:ext cx="252491" cy="252491"/>
          </a:xfrm>
          <a:prstGeom prst="rect">
            <a:avLst/>
          </a:prstGeom>
        </p:spPr>
      </p:pic>
      <p:sp>
        <p:nvSpPr>
          <p:cNvPr id="63" name="Rectangle 62">
            <a:extLst>
              <a:ext uri="{FF2B5EF4-FFF2-40B4-BE49-F238E27FC236}">
                <a16:creationId xmlns:a16="http://schemas.microsoft.com/office/drawing/2014/main" id="{11B3F08F-DA9F-417B-A6EA-2501F455D84F}"/>
              </a:ext>
            </a:extLst>
          </p:cNvPr>
          <p:cNvSpPr/>
          <p:nvPr/>
        </p:nvSpPr>
        <p:spPr>
          <a:xfrm>
            <a:off x="7237870" y="1052721"/>
            <a:ext cx="1735931" cy="1407941"/>
          </a:xfrm>
          <a:prstGeom prst="rect">
            <a:avLst/>
          </a:prstGeom>
          <a:noFill/>
          <a:ln w="381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p>
        </p:txBody>
      </p:sp>
      <p:sp>
        <p:nvSpPr>
          <p:cNvPr id="64" name="TextBox 63">
            <a:extLst>
              <a:ext uri="{FF2B5EF4-FFF2-40B4-BE49-F238E27FC236}">
                <a16:creationId xmlns:a16="http://schemas.microsoft.com/office/drawing/2014/main" id="{4D2F89D0-AC00-4FD3-972C-B4C4D90023A2}"/>
              </a:ext>
            </a:extLst>
          </p:cNvPr>
          <p:cNvSpPr txBox="1"/>
          <p:nvPr/>
        </p:nvSpPr>
        <p:spPr>
          <a:xfrm>
            <a:off x="7527015" y="1039136"/>
            <a:ext cx="1172411" cy="276999"/>
          </a:xfrm>
          <a:prstGeom prst="rect">
            <a:avLst/>
          </a:prstGeom>
          <a:noFill/>
        </p:spPr>
        <p:txBody>
          <a:bodyPr wrap="square" rtlCol="0">
            <a:spAutoFit/>
          </a:bodyPr>
          <a:lstStyle/>
          <a:p>
            <a:pPr algn="ctr"/>
            <a:r>
              <a:rPr lang="en-US" sz="1200" dirty="0">
                <a:solidFill>
                  <a:schemeClr val="accent6">
                    <a:lumMod val="50000"/>
                  </a:schemeClr>
                </a:solidFill>
              </a:rPr>
              <a:t>Staked Coins</a:t>
            </a:r>
          </a:p>
        </p:txBody>
      </p:sp>
      <p:pic>
        <p:nvPicPr>
          <p:cNvPr id="66" name="Graphic 65" descr="Coins outline">
            <a:extLst>
              <a:ext uri="{FF2B5EF4-FFF2-40B4-BE49-F238E27FC236}">
                <a16:creationId xmlns:a16="http://schemas.microsoft.com/office/drawing/2014/main" id="{0A500A36-77DC-451D-9EA4-EAF85B5513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79709" y="1256933"/>
            <a:ext cx="394723" cy="394723"/>
          </a:xfrm>
          <a:prstGeom prst="rect">
            <a:avLst/>
          </a:prstGeom>
        </p:spPr>
      </p:pic>
      <p:pic>
        <p:nvPicPr>
          <p:cNvPr id="67" name="Graphic 66" descr="Coins outline">
            <a:extLst>
              <a:ext uri="{FF2B5EF4-FFF2-40B4-BE49-F238E27FC236}">
                <a16:creationId xmlns:a16="http://schemas.microsoft.com/office/drawing/2014/main" id="{C173578F-3CFD-46B2-82C6-088122EF40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15860" y="1636625"/>
            <a:ext cx="394723" cy="394723"/>
          </a:xfrm>
          <a:prstGeom prst="rect">
            <a:avLst/>
          </a:prstGeom>
        </p:spPr>
      </p:pic>
      <p:pic>
        <p:nvPicPr>
          <p:cNvPr id="68" name="Graphic 67" descr="Coins outline">
            <a:extLst>
              <a:ext uri="{FF2B5EF4-FFF2-40B4-BE49-F238E27FC236}">
                <a16:creationId xmlns:a16="http://schemas.microsoft.com/office/drawing/2014/main" id="{76F9030A-3E24-4E38-959D-C7D5420DC8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78434" y="1241902"/>
            <a:ext cx="394723" cy="394723"/>
          </a:xfrm>
          <a:prstGeom prst="rect">
            <a:avLst/>
          </a:prstGeom>
        </p:spPr>
      </p:pic>
      <p:pic>
        <p:nvPicPr>
          <p:cNvPr id="69" name="Graphic 68" descr="Coins outline">
            <a:extLst>
              <a:ext uri="{FF2B5EF4-FFF2-40B4-BE49-F238E27FC236}">
                <a16:creationId xmlns:a16="http://schemas.microsoft.com/office/drawing/2014/main" id="{32E32EF7-40F2-471C-B8D8-963C82C24D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78434" y="1628444"/>
            <a:ext cx="394723" cy="394723"/>
          </a:xfrm>
          <a:prstGeom prst="rect">
            <a:avLst/>
          </a:prstGeom>
        </p:spPr>
      </p:pic>
      <p:pic>
        <p:nvPicPr>
          <p:cNvPr id="73" name="Graphic 72" descr="Coins outline">
            <a:extLst>
              <a:ext uri="{FF2B5EF4-FFF2-40B4-BE49-F238E27FC236}">
                <a16:creationId xmlns:a16="http://schemas.microsoft.com/office/drawing/2014/main" id="{67764B44-D102-4D4A-BA23-37B2AA93090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16198" y="2042217"/>
            <a:ext cx="394723" cy="394723"/>
          </a:xfrm>
          <a:prstGeom prst="rect">
            <a:avLst/>
          </a:prstGeom>
        </p:spPr>
      </p:pic>
      <p:pic>
        <p:nvPicPr>
          <p:cNvPr id="74" name="Graphic 73" descr="Coins outline">
            <a:extLst>
              <a:ext uri="{FF2B5EF4-FFF2-40B4-BE49-F238E27FC236}">
                <a16:creationId xmlns:a16="http://schemas.microsoft.com/office/drawing/2014/main" id="{9033B813-3C8E-4867-B720-6331C29B61B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31368" y="2033442"/>
            <a:ext cx="397336" cy="394723"/>
          </a:xfrm>
          <a:prstGeom prst="rect">
            <a:avLst/>
          </a:prstGeom>
        </p:spPr>
      </p:pic>
      <p:pic>
        <p:nvPicPr>
          <p:cNvPr id="83" name="Graphic 82" descr="Coins outline">
            <a:extLst>
              <a:ext uri="{FF2B5EF4-FFF2-40B4-BE49-F238E27FC236}">
                <a16:creationId xmlns:a16="http://schemas.microsoft.com/office/drawing/2014/main" id="{4EC080FF-54E3-46EA-A91F-B5589EAA15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80984" y="1256933"/>
            <a:ext cx="394723" cy="394723"/>
          </a:xfrm>
          <a:prstGeom prst="rect">
            <a:avLst/>
          </a:prstGeom>
        </p:spPr>
      </p:pic>
      <p:pic>
        <p:nvPicPr>
          <p:cNvPr id="84" name="Graphic 83" descr="Coins outline">
            <a:extLst>
              <a:ext uri="{FF2B5EF4-FFF2-40B4-BE49-F238E27FC236}">
                <a16:creationId xmlns:a16="http://schemas.microsoft.com/office/drawing/2014/main" id="{BEFB883F-6870-433F-B68A-B226B9BBF5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20591" y="1628503"/>
            <a:ext cx="394723" cy="394723"/>
          </a:xfrm>
          <a:prstGeom prst="rect">
            <a:avLst/>
          </a:prstGeom>
        </p:spPr>
      </p:pic>
      <p:pic>
        <p:nvPicPr>
          <p:cNvPr id="85" name="Graphic 84" descr="Coins outline">
            <a:extLst>
              <a:ext uri="{FF2B5EF4-FFF2-40B4-BE49-F238E27FC236}">
                <a16:creationId xmlns:a16="http://schemas.microsoft.com/office/drawing/2014/main" id="{0DE1E943-A245-4E21-9465-2472D350F2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16721" y="2033493"/>
            <a:ext cx="394723" cy="394723"/>
          </a:xfrm>
          <a:prstGeom prst="rect">
            <a:avLst/>
          </a:prstGeom>
        </p:spPr>
      </p:pic>
      <p:cxnSp>
        <p:nvCxnSpPr>
          <p:cNvPr id="62" name="Straight Arrow Connector 61">
            <a:extLst>
              <a:ext uri="{FF2B5EF4-FFF2-40B4-BE49-F238E27FC236}">
                <a16:creationId xmlns:a16="http://schemas.microsoft.com/office/drawing/2014/main" id="{EE91B452-C16B-4CD1-8EB0-DF47AF34E3C7}"/>
              </a:ext>
            </a:extLst>
          </p:cNvPr>
          <p:cNvCxnSpPr>
            <a:cxnSpLocks/>
          </p:cNvCxnSpPr>
          <p:nvPr/>
        </p:nvCxnSpPr>
        <p:spPr>
          <a:xfrm>
            <a:off x="672353" y="1372467"/>
            <a:ext cx="0" cy="31587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84EA4D9-2A94-4E00-8A00-0AD9F7B91E59}"/>
              </a:ext>
            </a:extLst>
          </p:cNvPr>
          <p:cNvCxnSpPr>
            <a:cxnSpLocks/>
          </p:cNvCxnSpPr>
          <p:nvPr/>
        </p:nvCxnSpPr>
        <p:spPr>
          <a:xfrm flipH="1">
            <a:off x="586619" y="1920969"/>
            <a:ext cx="1714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839A629-9066-4425-864C-D62A606FFDB2}"/>
              </a:ext>
            </a:extLst>
          </p:cNvPr>
          <p:cNvCxnSpPr>
            <a:cxnSpLocks/>
          </p:cNvCxnSpPr>
          <p:nvPr/>
        </p:nvCxnSpPr>
        <p:spPr>
          <a:xfrm flipH="1">
            <a:off x="586619" y="2682074"/>
            <a:ext cx="1714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32D3FF6-402C-4A2D-A301-584E05D82E38}"/>
              </a:ext>
            </a:extLst>
          </p:cNvPr>
          <p:cNvCxnSpPr>
            <a:cxnSpLocks/>
          </p:cNvCxnSpPr>
          <p:nvPr/>
        </p:nvCxnSpPr>
        <p:spPr>
          <a:xfrm flipH="1">
            <a:off x="586619" y="3363434"/>
            <a:ext cx="171468"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20ABCEF8-38D0-46AE-A8F8-55B55976E0EB}"/>
              </a:ext>
            </a:extLst>
          </p:cNvPr>
          <p:cNvSpPr txBox="1"/>
          <p:nvPr/>
        </p:nvSpPr>
        <p:spPr>
          <a:xfrm>
            <a:off x="133081" y="2069932"/>
            <a:ext cx="626759" cy="338554"/>
          </a:xfrm>
          <a:prstGeom prst="rect">
            <a:avLst/>
          </a:prstGeom>
          <a:noFill/>
        </p:spPr>
        <p:txBody>
          <a:bodyPr wrap="square" rtlCol="0">
            <a:spAutoFit/>
          </a:bodyPr>
          <a:lstStyle/>
          <a:p>
            <a:pPr algn="l"/>
            <a:r>
              <a:rPr lang="en-US" sz="1600" dirty="0">
                <a:latin typeface="+mn-lt"/>
              </a:rPr>
              <a:t>e</a:t>
            </a:r>
          </a:p>
        </p:txBody>
      </p:sp>
      <p:sp>
        <p:nvSpPr>
          <p:cNvPr id="93" name="TextBox 92">
            <a:extLst>
              <a:ext uri="{FF2B5EF4-FFF2-40B4-BE49-F238E27FC236}">
                <a16:creationId xmlns:a16="http://schemas.microsoft.com/office/drawing/2014/main" id="{E5EF10F1-FCE0-4C72-9F86-EB1DE10A28FD}"/>
              </a:ext>
            </a:extLst>
          </p:cNvPr>
          <p:cNvSpPr txBox="1"/>
          <p:nvPr/>
        </p:nvSpPr>
        <p:spPr>
          <a:xfrm>
            <a:off x="-30623" y="2829776"/>
            <a:ext cx="1419370" cy="338554"/>
          </a:xfrm>
          <a:prstGeom prst="rect">
            <a:avLst/>
          </a:prstGeom>
          <a:noFill/>
        </p:spPr>
        <p:txBody>
          <a:bodyPr wrap="square" rtlCol="0">
            <a:spAutoFit/>
          </a:bodyPr>
          <a:lstStyle/>
          <a:p>
            <a:pPr algn="l"/>
            <a:r>
              <a:rPr lang="en-US" sz="1600" dirty="0">
                <a:latin typeface="+mn-lt"/>
              </a:rPr>
              <a:t>e+1</a:t>
            </a:r>
          </a:p>
        </p:txBody>
      </p:sp>
      <p:sp>
        <p:nvSpPr>
          <p:cNvPr id="94" name="TextBox 93">
            <a:extLst>
              <a:ext uri="{FF2B5EF4-FFF2-40B4-BE49-F238E27FC236}">
                <a16:creationId xmlns:a16="http://schemas.microsoft.com/office/drawing/2014/main" id="{2D195B1C-5510-453B-930B-2F4F1AD0FDA7}"/>
              </a:ext>
            </a:extLst>
          </p:cNvPr>
          <p:cNvSpPr txBox="1"/>
          <p:nvPr/>
        </p:nvSpPr>
        <p:spPr>
          <a:xfrm>
            <a:off x="126005" y="3474827"/>
            <a:ext cx="88737" cy="461665"/>
          </a:xfrm>
          <a:prstGeom prst="rect">
            <a:avLst/>
          </a:prstGeom>
          <a:noFill/>
        </p:spPr>
        <p:txBody>
          <a:bodyPr wrap="square" rtlCol="0">
            <a:spAutoFit/>
          </a:bodyPr>
          <a:lstStyle/>
          <a:p>
            <a:pPr algn="l"/>
            <a:r>
              <a:rPr lang="en-US" dirty="0">
                <a:latin typeface="+mn-lt"/>
              </a:rPr>
              <a:t>…</a:t>
            </a:r>
          </a:p>
        </p:txBody>
      </p:sp>
      <p:sp>
        <p:nvSpPr>
          <p:cNvPr id="95" name="TextBox 94">
            <a:extLst>
              <a:ext uri="{FF2B5EF4-FFF2-40B4-BE49-F238E27FC236}">
                <a16:creationId xmlns:a16="http://schemas.microsoft.com/office/drawing/2014/main" id="{1873E097-A0BB-44DE-85FC-5EB39B516773}"/>
              </a:ext>
            </a:extLst>
          </p:cNvPr>
          <p:cNvSpPr txBox="1"/>
          <p:nvPr/>
        </p:nvSpPr>
        <p:spPr>
          <a:xfrm>
            <a:off x="-16715" y="1523855"/>
            <a:ext cx="683188" cy="285502"/>
          </a:xfrm>
          <a:prstGeom prst="rect">
            <a:avLst/>
          </a:prstGeom>
          <a:noFill/>
        </p:spPr>
        <p:txBody>
          <a:bodyPr wrap="square" rtlCol="0">
            <a:spAutoFit/>
          </a:bodyPr>
          <a:lstStyle/>
          <a:p>
            <a:pPr algn="l"/>
            <a:r>
              <a:rPr lang="en-US" sz="1200" b="1" dirty="0">
                <a:latin typeface="+mn-lt"/>
              </a:rPr>
              <a:t>epochs</a:t>
            </a:r>
          </a:p>
        </p:txBody>
      </p:sp>
      <p:pic>
        <p:nvPicPr>
          <p:cNvPr id="10" name="Graphic 9" descr="Female Profile with solid fill">
            <a:extLst>
              <a:ext uri="{FF2B5EF4-FFF2-40B4-BE49-F238E27FC236}">
                <a16:creationId xmlns:a16="http://schemas.microsoft.com/office/drawing/2014/main" id="{322ED4BF-EA2A-4A9E-5222-0AFBE8491A6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317" y="4449790"/>
            <a:ext cx="657026" cy="657026"/>
          </a:xfrm>
          <a:prstGeom prst="rect">
            <a:avLst/>
          </a:prstGeom>
        </p:spPr>
      </p:pic>
      <p:sp>
        <p:nvSpPr>
          <p:cNvPr id="35" name="TextBox 34">
            <a:extLst>
              <a:ext uri="{FF2B5EF4-FFF2-40B4-BE49-F238E27FC236}">
                <a16:creationId xmlns:a16="http://schemas.microsoft.com/office/drawing/2014/main" id="{56C2CDE2-3DBE-FD55-268C-376799A7A2A7}"/>
              </a:ext>
            </a:extLst>
          </p:cNvPr>
          <p:cNvSpPr txBox="1"/>
          <p:nvPr/>
        </p:nvSpPr>
        <p:spPr>
          <a:xfrm>
            <a:off x="609001" y="4575733"/>
            <a:ext cx="1081747" cy="338554"/>
          </a:xfrm>
          <a:prstGeom prst="rect">
            <a:avLst/>
          </a:prstGeom>
          <a:noFill/>
        </p:spPr>
        <p:txBody>
          <a:bodyPr wrap="square" rtlCol="0">
            <a:spAutoFit/>
          </a:bodyPr>
          <a:lstStyle/>
          <a:p>
            <a:pPr algn="l"/>
            <a:r>
              <a:rPr lang="en-US" sz="1600" dirty="0">
                <a:latin typeface="+mn-lt"/>
              </a:rPr>
              <a:t>Alice’s log:</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2990659-D192-BFC0-DAA8-4A8177AB0F48}"/>
                  </a:ext>
                </a:extLst>
              </p:cNvPr>
              <p:cNvSpPr txBox="1"/>
              <p:nvPr/>
            </p:nvSpPr>
            <p:spPr>
              <a:xfrm>
                <a:off x="1514718" y="4575733"/>
                <a:ext cx="430748"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𝑡𝑥𝑠</m:t>
                          </m:r>
                        </m:e>
                        <m:sub>
                          <m:r>
                            <a:rPr lang="en-US" sz="1600" b="0" i="1" smtClean="0">
                              <a:latin typeface="Cambria Math" panose="02040503050406030204" pitchFamily="18" charset="0"/>
                            </a:rPr>
                            <m:t>1</m:t>
                          </m:r>
                        </m:sub>
                      </m:sSub>
                    </m:oMath>
                  </m:oMathPara>
                </a14:m>
                <a:endParaRPr lang="en-US" sz="1600" dirty="0">
                  <a:latin typeface="+mn-lt"/>
                </a:endParaRPr>
              </a:p>
            </p:txBody>
          </p:sp>
        </mc:Choice>
        <mc:Fallback xmlns="">
          <p:sp>
            <p:nvSpPr>
              <p:cNvPr id="39" name="TextBox 38">
                <a:extLst>
                  <a:ext uri="{FF2B5EF4-FFF2-40B4-BE49-F238E27FC236}">
                    <a16:creationId xmlns:a16="http://schemas.microsoft.com/office/drawing/2014/main" id="{22990659-D192-BFC0-DAA8-4A8177AB0F48}"/>
                  </a:ext>
                </a:extLst>
              </p:cNvPr>
              <p:cNvSpPr txBox="1">
                <a:spLocks noRot="1" noChangeAspect="1" noMove="1" noResize="1" noEditPoints="1" noAdjustHandles="1" noChangeArrowheads="1" noChangeShapeType="1" noTextEdit="1"/>
              </p:cNvSpPr>
              <p:nvPr/>
            </p:nvSpPr>
            <p:spPr>
              <a:xfrm>
                <a:off x="1514718" y="4575733"/>
                <a:ext cx="430748" cy="338554"/>
              </a:xfrm>
              <a:prstGeom prst="rect">
                <a:avLst/>
              </a:prstGeom>
              <a:blipFill>
                <a:blip r:embed="rId21"/>
                <a:stretch>
                  <a:fillRect r="-14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DAAB936-6F05-B441-4D4D-963F040C2272}"/>
                  </a:ext>
                </a:extLst>
              </p:cNvPr>
              <p:cNvSpPr txBox="1"/>
              <p:nvPr/>
            </p:nvSpPr>
            <p:spPr>
              <a:xfrm>
                <a:off x="1901511" y="4575733"/>
                <a:ext cx="430748"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𝑡𝑥𝑠</m:t>
                          </m:r>
                        </m:e>
                        <m:sub>
                          <m:r>
                            <a:rPr lang="en-US" sz="1600" b="0" i="1" smtClean="0">
                              <a:latin typeface="Cambria Math" panose="02040503050406030204" pitchFamily="18" charset="0"/>
                            </a:rPr>
                            <m:t>4</m:t>
                          </m:r>
                        </m:sub>
                      </m:sSub>
                    </m:oMath>
                  </m:oMathPara>
                </a14:m>
                <a:endParaRPr lang="en-US" sz="1600" dirty="0">
                  <a:latin typeface="+mn-lt"/>
                </a:endParaRPr>
              </a:p>
            </p:txBody>
          </p:sp>
        </mc:Choice>
        <mc:Fallback xmlns="">
          <p:sp>
            <p:nvSpPr>
              <p:cNvPr id="40" name="TextBox 39">
                <a:extLst>
                  <a:ext uri="{FF2B5EF4-FFF2-40B4-BE49-F238E27FC236}">
                    <a16:creationId xmlns:a16="http://schemas.microsoft.com/office/drawing/2014/main" id="{1DAAB936-6F05-B441-4D4D-963F040C2272}"/>
                  </a:ext>
                </a:extLst>
              </p:cNvPr>
              <p:cNvSpPr txBox="1">
                <a:spLocks noRot="1" noChangeAspect="1" noMove="1" noResize="1" noEditPoints="1" noAdjustHandles="1" noChangeArrowheads="1" noChangeShapeType="1" noTextEdit="1"/>
              </p:cNvSpPr>
              <p:nvPr/>
            </p:nvSpPr>
            <p:spPr>
              <a:xfrm>
                <a:off x="1901511" y="4575733"/>
                <a:ext cx="430748" cy="338554"/>
              </a:xfrm>
              <a:prstGeom prst="rect">
                <a:avLst/>
              </a:prstGeom>
              <a:blipFill>
                <a:blip r:embed="rId22"/>
                <a:stretch>
                  <a:fillRect r="-15493"/>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03D17BFC-29A9-6598-D23A-5D37B1513C9E}"/>
              </a:ext>
            </a:extLst>
          </p:cNvPr>
          <p:cNvSpPr txBox="1"/>
          <p:nvPr/>
        </p:nvSpPr>
        <p:spPr>
          <a:xfrm>
            <a:off x="3135392" y="4557605"/>
            <a:ext cx="1081747" cy="338554"/>
          </a:xfrm>
          <a:prstGeom prst="rect">
            <a:avLst/>
          </a:prstGeom>
          <a:noFill/>
        </p:spPr>
        <p:txBody>
          <a:bodyPr wrap="square" rtlCol="0">
            <a:spAutoFit/>
          </a:bodyPr>
          <a:lstStyle/>
          <a:p>
            <a:pPr algn="l"/>
            <a:r>
              <a:rPr lang="en-US" sz="1600" dirty="0">
                <a:latin typeface="+mn-lt"/>
              </a:rPr>
              <a:t>Bob’s log:</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D35254D2-451C-5F46-4CDB-0AFC2BFEA68A}"/>
                  </a:ext>
                </a:extLst>
              </p:cNvPr>
              <p:cNvSpPr txBox="1"/>
              <p:nvPr/>
            </p:nvSpPr>
            <p:spPr>
              <a:xfrm>
                <a:off x="4041109" y="4557605"/>
                <a:ext cx="430748"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𝑡𝑥𝑠</m:t>
                          </m:r>
                        </m:e>
                        <m:sub>
                          <m:r>
                            <a:rPr lang="en-US" sz="1600" b="0" i="1" smtClean="0">
                              <a:latin typeface="Cambria Math" panose="02040503050406030204" pitchFamily="18" charset="0"/>
                            </a:rPr>
                            <m:t>1</m:t>
                          </m:r>
                        </m:sub>
                      </m:sSub>
                    </m:oMath>
                  </m:oMathPara>
                </a14:m>
                <a:endParaRPr lang="en-US" sz="1600" dirty="0">
                  <a:latin typeface="+mn-lt"/>
                </a:endParaRPr>
              </a:p>
            </p:txBody>
          </p:sp>
        </mc:Choice>
        <mc:Fallback xmlns="">
          <p:sp>
            <p:nvSpPr>
              <p:cNvPr id="50" name="TextBox 49">
                <a:extLst>
                  <a:ext uri="{FF2B5EF4-FFF2-40B4-BE49-F238E27FC236}">
                    <a16:creationId xmlns:a16="http://schemas.microsoft.com/office/drawing/2014/main" id="{D35254D2-451C-5F46-4CDB-0AFC2BFEA68A}"/>
                  </a:ext>
                </a:extLst>
              </p:cNvPr>
              <p:cNvSpPr txBox="1">
                <a:spLocks noRot="1" noChangeAspect="1" noMove="1" noResize="1" noEditPoints="1" noAdjustHandles="1" noChangeArrowheads="1" noChangeShapeType="1" noTextEdit="1"/>
              </p:cNvSpPr>
              <p:nvPr/>
            </p:nvSpPr>
            <p:spPr>
              <a:xfrm>
                <a:off x="4041109" y="4557605"/>
                <a:ext cx="430748" cy="338554"/>
              </a:xfrm>
              <a:prstGeom prst="rect">
                <a:avLst/>
              </a:prstGeom>
              <a:blipFill>
                <a:blip r:embed="rId23"/>
                <a:stretch>
                  <a:fillRect r="-14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31E95D4-360C-2268-578F-B8357CFF7B4B}"/>
                  </a:ext>
                </a:extLst>
              </p:cNvPr>
              <p:cNvSpPr txBox="1"/>
              <p:nvPr/>
            </p:nvSpPr>
            <p:spPr>
              <a:xfrm>
                <a:off x="4427902" y="4557605"/>
                <a:ext cx="430748"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60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𝑡𝑥𝑠</m:t>
                          </m:r>
                        </m:e>
                        <m:sub>
                          <m:r>
                            <a:rPr lang="en-US" sz="1600" b="0" i="1" smtClean="0">
                              <a:solidFill>
                                <a:srgbClr val="FF0000"/>
                              </a:solidFill>
                              <a:latin typeface="Cambria Math" panose="02040503050406030204" pitchFamily="18" charset="0"/>
                            </a:rPr>
                            <m:t>5</m:t>
                          </m:r>
                        </m:sub>
                      </m:sSub>
                    </m:oMath>
                  </m:oMathPara>
                </a14:m>
                <a:endParaRPr lang="en-US" sz="1600" dirty="0">
                  <a:solidFill>
                    <a:srgbClr val="FF0000"/>
                  </a:solidFill>
                  <a:latin typeface="+mn-lt"/>
                </a:endParaRPr>
              </a:p>
            </p:txBody>
          </p:sp>
        </mc:Choice>
        <mc:Fallback xmlns="">
          <p:sp>
            <p:nvSpPr>
              <p:cNvPr id="51" name="TextBox 50">
                <a:extLst>
                  <a:ext uri="{FF2B5EF4-FFF2-40B4-BE49-F238E27FC236}">
                    <a16:creationId xmlns:a16="http://schemas.microsoft.com/office/drawing/2014/main" id="{931E95D4-360C-2268-578F-B8357CFF7B4B}"/>
                  </a:ext>
                </a:extLst>
              </p:cNvPr>
              <p:cNvSpPr txBox="1">
                <a:spLocks noRot="1" noChangeAspect="1" noMove="1" noResize="1" noEditPoints="1" noAdjustHandles="1" noChangeArrowheads="1" noChangeShapeType="1" noTextEdit="1"/>
              </p:cNvSpPr>
              <p:nvPr/>
            </p:nvSpPr>
            <p:spPr>
              <a:xfrm>
                <a:off x="4427902" y="4557605"/>
                <a:ext cx="430748" cy="338554"/>
              </a:xfrm>
              <a:prstGeom prst="rect">
                <a:avLst/>
              </a:prstGeom>
              <a:blipFill>
                <a:blip r:embed="rId24"/>
                <a:stretch>
                  <a:fillRect r="-16901"/>
                </a:stretch>
              </a:blipFill>
            </p:spPr>
            <p:txBody>
              <a:bodyPr/>
              <a:lstStyle/>
              <a:p>
                <a:r>
                  <a:rPr lang="en-US">
                    <a:noFill/>
                  </a:rPr>
                  <a:t> </a:t>
                </a:r>
              </a:p>
            </p:txBody>
          </p:sp>
        </mc:Fallback>
      </mc:AlternateContent>
      <p:pic>
        <p:nvPicPr>
          <p:cNvPr id="59" name="Graphic 58" descr="Male profile with solid fill">
            <a:extLst>
              <a:ext uri="{FF2B5EF4-FFF2-40B4-BE49-F238E27FC236}">
                <a16:creationId xmlns:a16="http://schemas.microsoft.com/office/drawing/2014/main" id="{DA6B1B44-B75B-25D9-91A4-66399A67275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621107" y="4413226"/>
            <a:ext cx="657026" cy="657026"/>
          </a:xfrm>
          <a:prstGeom prst="rect">
            <a:avLst/>
          </a:prstGeom>
        </p:spPr>
      </p:pic>
      <p:sp>
        <p:nvSpPr>
          <p:cNvPr id="60" name="TextBox 59">
            <a:extLst>
              <a:ext uri="{FF2B5EF4-FFF2-40B4-BE49-F238E27FC236}">
                <a16:creationId xmlns:a16="http://schemas.microsoft.com/office/drawing/2014/main" id="{4046163B-4F2D-DBE4-2F80-5FE599D09D48}"/>
              </a:ext>
            </a:extLst>
          </p:cNvPr>
          <p:cNvSpPr txBox="1"/>
          <p:nvPr/>
        </p:nvSpPr>
        <p:spPr>
          <a:xfrm>
            <a:off x="3803619" y="4316139"/>
            <a:ext cx="1630373" cy="338554"/>
          </a:xfrm>
          <a:prstGeom prst="rect">
            <a:avLst/>
          </a:prstGeom>
          <a:noFill/>
        </p:spPr>
        <p:txBody>
          <a:bodyPr wrap="square" rtlCol="0">
            <a:spAutoFit/>
          </a:bodyPr>
          <a:lstStyle/>
          <a:p>
            <a:pPr algn="ctr"/>
            <a:r>
              <a:rPr lang="en-US" sz="1600" dirty="0">
                <a:solidFill>
                  <a:srgbClr val="FF0000"/>
                </a:solidFill>
                <a:latin typeface="+mn-lt"/>
              </a:rPr>
              <a:t>safety violation!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F3CAD10-9095-20CB-9BAD-F441E1A40EE8}"/>
                  </a:ext>
                </a:extLst>
              </p:cNvPr>
              <p:cNvSpPr txBox="1"/>
              <p:nvPr/>
            </p:nvSpPr>
            <p:spPr>
              <a:xfrm>
                <a:off x="1679833" y="935675"/>
                <a:ext cx="4896446" cy="714683"/>
              </a:xfrm>
              <a:prstGeom prst="rect">
                <a:avLst/>
              </a:prstGeom>
              <a:noFill/>
            </p:spPr>
            <p:txBody>
              <a:bodyPr wrap="square" rtlCol="0">
                <a:spAutoFit/>
              </a:bodyPr>
              <a:lstStyle/>
              <a:p>
                <a:r>
                  <a:rPr lang="en-US" sz="1400" dirty="0">
                    <a:latin typeface="+mn-lt"/>
                  </a:rPr>
                  <a:t>Need votes from</a:t>
                </a:r>
                <a:r>
                  <a:rPr lang="en-US" sz="1400" b="1" dirty="0">
                    <a:latin typeface="+mn-lt"/>
                  </a:rPr>
                  <a:t> </a:t>
                </a:r>
                <a14:m>
                  <m:oMath xmlns:m="http://schemas.openxmlformats.org/officeDocument/2006/math">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𝟐</m:t>
                        </m:r>
                      </m:num>
                      <m:den>
                        <m:r>
                          <a:rPr lang="en-US" sz="1400" b="1" i="1" smtClean="0">
                            <a:latin typeface="Cambria Math" panose="02040503050406030204" pitchFamily="18" charset="0"/>
                          </a:rPr>
                          <m:t>𝟑</m:t>
                        </m:r>
                      </m:den>
                    </m:f>
                  </m:oMath>
                </a14:m>
                <a:r>
                  <a:rPr lang="en-US" sz="1400" b="1" dirty="0">
                    <a:latin typeface="+mn-lt"/>
                  </a:rPr>
                  <a:t> x total number of nodes </a:t>
                </a:r>
                <a14:m>
                  <m:oMath xmlns:m="http://schemas.openxmlformats.org/officeDocument/2006/math">
                    <m:r>
                      <a:rPr lang="en-US" sz="1400" b="1" i="1">
                        <a:latin typeface="Cambria Math" panose="02040503050406030204" pitchFamily="18" charset="0"/>
                      </a:rPr>
                      <m:t>(</m:t>
                    </m:r>
                    <m:r>
                      <a:rPr lang="en-US" sz="1400" b="1" i="1">
                        <a:latin typeface="Cambria Math" panose="02040503050406030204" pitchFamily="18" charset="0"/>
                      </a:rPr>
                      <m:t>𝒏</m:t>
                    </m:r>
                    <m:r>
                      <a:rPr lang="en-US" sz="1400" b="1" i="1">
                        <a:latin typeface="Cambria Math" panose="02040503050406030204" pitchFamily="18" charset="0"/>
                      </a:rPr>
                      <m:t>)</m:t>
                    </m:r>
                  </m:oMath>
                </a14:m>
                <a:r>
                  <a:rPr lang="en-US" sz="1400" b="1" dirty="0">
                    <a:latin typeface="+mn-lt"/>
                  </a:rPr>
                  <a:t> </a:t>
                </a:r>
                <a:r>
                  <a:rPr lang="en-US" sz="1400" dirty="0">
                    <a:latin typeface="+mn-lt"/>
                  </a:rPr>
                  <a:t>for finality:</a:t>
                </a:r>
              </a:p>
              <a:p>
                <a:r>
                  <a:rPr lang="en-US" sz="1400" b="1" dirty="0">
                    <a:latin typeface="+mn-lt"/>
                  </a:rPr>
                  <a:t>Quorum size</a:t>
                </a:r>
                <a:r>
                  <a:rPr lang="en-US" sz="1400" dirty="0">
                    <a:latin typeface="+mn-lt"/>
                  </a:rPr>
                  <a:t> =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3</m:t>
                        </m:r>
                      </m:den>
                    </m:f>
                  </m:oMath>
                </a14:m>
                <a:r>
                  <a:rPr lang="en-US" sz="1400" dirty="0">
                    <a:latin typeface="+mn-lt"/>
                  </a:rPr>
                  <a:t> x total number of nodes </a:t>
                </a:r>
                <a14:m>
                  <m:oMath xmlns:m="http://schemas.openxmlformats.org/officeDocument/2006/math">
                    <m:r>
                      <a:rPr lang="en-US" sz="1400" i="1">
                        <a:latin typeface="Cambria Math" panose="02040503050406030204" pitchFamily="18" charset="0"/>
                      </a:rPr>
                      <m:t>(</m:t>
                    </m:r>
                    <m:r>
                      <a:rPr lang="en-US" sz="1400" i="1">
                        <a:latin typeface="Cambria Math" panose="02040503050406030204" pitchFamily="18" charset="0"/>
                      </a:rPr>
                      <m:t>𝑛</m:t>
                    </m:r>
                    <m:r>
                      <a:rPr lang="en-US" sz="1400" i="1">
                        <a:latin typeface="Cambria Math" panose="02040503050406030204" pitchFamily="18" charset="0"/>
                      </a:rPr>
                      <m:t>)</m:t>
                    </m:r>
                  </m:oMath>
                </a14:m>
                <a:endParaRPr lang="en-US" sz="1400" dirty="0">
                  <a:latin typeface="+mn-lt"/>
                </a:endParaRPr>
              </a:p>
            </p:txBody>
          </p:sp>
        </mc:Choice>
        <mc:Fallback xmlns="">
          <p:sp>
            <p:nvSpPr>
              <p:cNvPr id="9" name="TextBox 8">
                <a:extLst>
                  <a:ext uri="{FF2B5EF4-FFF2-40B4-BE49-F238E27FC236}">
                    <a16:creationId xmlns:a16="http://schemas.microsoft.com/office/drawing/2014/main" id="{5F3CAD10-9095-20CB-9BAD-F441E1A40EE8}"/>
                  </a:ext>
                </a:extLst>
              </p:cNvPr>
              <p:cNvSpPr txBox="1">
                <a:spLocks noRot="1" noChangeAspect="1" noMove="1" noResize="1" noEditPoints="1" noAdjustHandles="1" noChangeArrowheads="1" noChangeShapeType="1" noTextEdit="1"/>
              </p:cNvSpPr>
              <p:nvPr/>
            </p:nvSpPr>
            <p:spPr>
              <a:xfrm>
                <a:off x="1679833" y="935675"/>
                <a:ext cx="4896446" cy="714683"/>
              </a:xfrm>
              <a:prstGeom prst="rect">
                <a:avLst/>
              </a:prstGeom>
              <a:blipFill>
                <a:blip r:embed="rId27"/>
                <a:stretch>
                  <a:fillRect l="-374" b="-847"/>
                </a:stretch>
              </a:blipFill>
            </p:spPr>
            <p:txBody>
              <a:bodyPr/>
              <a:lstStyle/>
              <a:p>
                <a:r>
                  <a:rPr lang="en-US">
                    <a:noFill/>
                  </a:rPr>
                  <a:t> </a:t>
                </a:r>
              </a:p>
            </p:txBody>
          </p:sp>
        </mc:Fallback>
      </mc:AlternateContent>
    </p:spTree>
    <p:extLst>
      <p:ext uri="{BB962C8B-B14F-4D97-AF65-F5344CB8AC3E}">
        <p14:creationId xmlns:p14="http://schemas.microsoft.com/office/powerpoint/2010/main" val="198404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path" presetSubtype="0" accel="50000" decel="50000" fill="hold" nodeType="withEffect">
                                  <p:stCondLst>
                                    <p:cond delay="0"/>
                                  </p:stCondLst>
                                  <p:childTnLst>
                                    <p:animMotion origin="layout" path="M -4.79167E-6 -4.81481E-6 L 0.34597 0.13936 " pathEditMode="relative" rAng="0" ptsTypes="AA">
                                      <p:cBhvr>
                                        <p:cTn id="9" dur="1000" spd="-100000" fill="hold"/>
                                        <p:tgtEl>
                                          <p:spTgt spid="12"/>
                                        </p:tgtEl>
                                        <p:attrNameLst>
                                          <p:attrName>ppt_x</p:attrName>
                                          <p:attrName>ppt_y</p:attrName>
                                        </p:attrNameLst>
                                      </p:cBhvr>
                                      <p:rCtr x="17292" y="6968"/>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42" presetClass="path" presetSubtype="0" accel="50000" decel="50000" fill="hold" nodeType="withEffect">
                                  <p:stCondLst>
                                    <p:cond delay="0"/>
                                  </p:stCondLst>
                                  <p:childTnLst>
                                    <p:animMotion origin="layout" path="M -4.58333E-6 -1.48148E-6 L 0.09805 0.01574 " pathEditMode="relative" rAng="0" ptsTypes="AA">
                                      <p:cBhvr>
                                        <p:cTn id="35" dur="1000" spd="-100000" fill="hold"/>
                                        <p:tgtEl>
                                          <p:spTgt spid="37"/>
                                        </p:tgtEl>
                                        <p:attrNameLst>
                                          <p:attrName>ppt_x</p:attrName>
                                          <p:attrName>ppt_y</p:attrName>
                                        </p:attrNameLst>
                                      </p:cBhvr>
                                      <p:rCtr x="4896" y="787"/>
                                    </p:animMotion>
                                  </p:childTnLst>
                                </p:cTn>
                              </p:par>
                              <p:par>
                                <p:cTn id="36" presetID="42" presetClass="path" presetSubtype="0" accel="50000" decel="50000" fill="hold" nodeType="withEffect">
                                  <p:stCondLst>
                                    <p:cond delay="0"/>
                                  </p:stCondLst>
                                  <p:childTnLst>
                                    <p:animMotion origin="layout" path="M 1.45833E-6 -1.48148E-6 L 0.32344 -0.03217 " pathEditMode="relative" rAng="0" ptsTypes="AA">
                                      <p:cBhvr>
                                        <p:cTn id="37" dur="1000" spd="-100000" fill="hold"/>
                                        <p:tgtEl>
                                          <p:spTgt spid="38"/>
                                        </p:tgtEl>
                                        <p:attrNameLst>
                                          <p:attrName>ppt_x</p:attrName>
                                          <p:attrName>ppt_y</p:attrName>
                                        </p:attrNameLst>
                                      </p:cBhvr>
                                      <p:rCtr x="16172" y="-1620"/>
                                    </p:animMotion>
                                  </p:childTnLst>
                                </p:cTn>
                              </p:par>
                              <p:par>
                                <p:cTn id="38" presetID="42" presetClass="path" presetSubtype="0" accel="50000" decel="50000" fill="hold" nodeType="withEffect">
                                  <p:stCondLst>
                                    <p:cond delay="0"/>
                                  </p:stCondLst>
                                  <p:childTnLst>
                                    <p:animMotion origin="layout" path="M -2.5E-6 -1.48148E-6 L 0.44219 -0.04421 " pathEditMode="relative" rAng="0" ptsTypes="AA">
                                      <p:cBhvr>
                                        <p:cTn id="39" dur="1000" spd="-100000" fill="hold"/>
                                        <p:tgtEl>
                                          <p:spTgt spid="41"/>
                                        </p:tgtEl>
                                        <p:attrNameLst>
                                          <p:attrName>ppt_x</p:attrName>
                                          <p:attrName>ppt_y</p:attrName>
                                        </p:attrNameLst>
                                      </p:cBhvr>
                                      <p:rCtr x="22109" y="-2222"/>
                                    </p:animMotion>
                                  </p:childTnLst>
                                </p:cTn>
                              </p:par>
                              <p:par>
                                <p:cTn id="40" presetID="42" presetClass="path" presetSubtype="0" accel="50000" decel="50000" fill="hold" nodeType="withEffect">
                                  <p:stCondLst>
                                    <p:cond delay="0"/>
                                  </p:stCondLst>
                                  <p:childTnLst>
                                    <p:animMotion origin="layout" path="M -4.58333E-6 -1.48148E-6 L 0.14154 0.17801 " pathEditMode="relative" rAng="0" ptsTypes="AA">
                                      <p:cBhvr>
                                        <p:cTn id="41" dur="1000" spd="-100000" fill="hold"/>
                                        <p:tgtEl>
                                          <p:spTgt spid="42"/>
                                        </p:tgtEl>
                                        <p:attrNameLst>
                                          <p:attrName>ppt_x</p:attrName>
                                          <p:attrName>ppt_y</p:attrName>
                                        </p:attrNameLst>
                                      </p:cBhvr>
                                      <p:rCtr x="7070" y="8889"/>
                                    </p:animMotion>
                                  </p:childTnLst>
                                </p:cTn>
                              </p:par>
                              <p:par>
                                <p:cTn id="42" presetID="42" presetClass="path" presetSubtype="0" accel="50000" decel="50000" fill="hold" nodeType="withEffect">
                                  <p:stCondLst>
                                    <p:cond delay="0"/>
                                  </p:stCondLst>
                                  <p:childTnLst>
                                    <p:animMotion origin="layout" path="M 1.45833E-6 -1.48148E-6 L 0.29987 0.13773 " pathEditMode="relative" rAng="0" ptsTypes="AA">
                                      <p:cBhvr>
                                        <p:cTn id="43" dur="1000" spd="-100000" fill="hold"/>
                                        <p:tgtEl>
                                          <p:spTgt spid="43"/>
                                        </p:tgtEl>
                                        <p:attrNameLst>
                                          <p:attrName>ppt_x</p:attrName>
                                          <p:attrName>ppt_y</p:attrName>
                                        </p:attrNameLst>
                                      </p:cBhvr>
                                      <p:rCtr x="14987" y="6875"/>
                                    </p:animMotion>
                                  </p:childTnLst>
                                </p:cTn>
                              </p:par>
                              <p:par>
                                <p:cTn id="44" presetID="42" presetClass="path" presetSubtype="0" accel="50000" decel="50000" fill="hold" nodeType="withEffect">
                                  <p:stCondLst>
                                    <p:cond delay="0"/>
                                  </p:stCondLst>
                                  <p:childTnLst>
                                    <p:animMotion origin="layout" path="M -2.5E-6 -1.48148E-6 L 0.53711 0.07963 " pathEditMode="relative" rAng="0" ptsTypes="AA">
                                      <p:cBhvr>
                                        <p:cTn id="45" dur="1000" spd="-100000" fill="hold"/>
                                        <p:tgtEl>
                                          <p:spTgt spid="44"/>
                                        </p:tgtEl>
                                        <p:attrNameLst>
                                          <p:attrName>ppt_x</p:attrName>
                                          <p:attrName>ppt_y</p:attrName>
                                        </p:attrNameLst>
                                      </p:cBhvr>
                                      <p:rCtr x="26849" y="3981"/>
                                    </p:animMotion>
                                  </p:childTnLst>
                                </p:cTn>
                              </p:par>
                              <p:par>
                                <p:cTn id="46" presetID="10" presetClass="entr" presetSubtype="0"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par>
                                <p:cTn id="55" presetID="42" presetClass="path" presetSubtype="0" accel="50000" decel="50000" fill="hold" nodeType="withEffect">
                                  <p:stCondLst>
                                    <p:cond delay="0"/>
                                  </p:stCondLst>
                                  <p:childTnLst>
                                    <p:animMotion origin="layout" path="M -4.58333E-6 1.11111E-6 L 0.18881 0.26667 " pathEditMode="relative" rAng="0" ptsTypes="AA">
                                      <p:cBhvr>
                                        <p:cTn id="56" dur="1000" spd="-100000" fill="hold"/>
                                        <p:tgtEl>
                                          <p:spTgt spid="45"/>
                                        </p:tgtEl>
                                        <p:attrNameLst>
                                          <p:attrName>ppt_x</p:attrName>
                                          <p:attrName>ppt_y</p:attrName>
                                        </p:attrNameLst>
                                      </p:cBhvr>
                                      <p:rCtr x="9440" y="13333"/>
                                    </p:animMotion>
                                  </p:childTnLst>
                                </p:cTn>
                              </p:par>
                              <p:par>
                                <p:cTn id="57" presetID="42" presetClass="path" presetSubtype="0" accel="50000" decel="50000" fill="hold" nodeType="withEffect">
                                  <p:stCondLst>
                                    <p:cond delay="0"/>
                                  </p:stCondLst>
                                  <p:childTnLst>
                                    <p:animMotion origin="layout" path="M 1.45833E-6 1.11111E-6 L 0.37057 0.26505 " pathEditMode="relative" rAng="0" ptsTypes="AA">
                                      <p:cBhvr>
                                        <p:cTn id="58" dur="1000" spd="-100000" fill="hold"/>
                                        <p:tgtEl>
                                          <p:spTgt spid="46"/>
                                        </p:tgtEl>
                                        <p:attrNameLst>
                                          <p:attrName>ppt_x</p:attrName>
                                          <p:attrName>ppt_y</p:attrName>
                                        </p:attrNameLst>
                                      </p:cBhvr>
                                      <p:rCtr x="18529" y="13241"/>
                                    </p:animMotion>
                                  </p:childTnLst>
                                </p:cTn>
                              </p:par>
                              <p:par>
                                <p:cTn id="59" presetID="42" presetClass="path" presetSubtype="0" accel="50000" decel="50000" fill="hold" nodeType="withEffect">
                                  <p:stCondLst>
                                    <p:cond delay="0"/>
                                  </p:stCondLst>
                                  <p:childTnLst>
                                    <p:animMotion origin="layout" path="M -2.5E-6 1.11111E-6 L 0.59375 0.33935 " pathEditMode="relative" rAng="0" ptsTypes="AA">
                                      <p:cBhvr>
                                        <p:cTn id="60" dur="1000" spd="-100000" fill="hold"/>
                                        <p:tgtEl>
                                          <p:spTgt spid="47"/>
                                        </p:tgtEl>
                                        <p:attrNameLst>
                                          <p:attrName>ppt_x</p:attrName>
                                          <p:attrName>ppt_y</p:attrName>
                                        </p:attrNameLst>
                                      </p:cBhvr>
                                      <p:rCtr x="29688" y="16968"/>
                                    </p:animMotion>
                                  </p:childTnLst>
                                </p:cTn>
                              </p:par>
                            </p:childTnLst>
                          </p:cTn>
                        </p:par>
                        <p:par>
                          <p:cTn id="61" fill="hold">
                            <p:stCondLst>
                              <p:cond delay="1000"/>
                            </p:stCondLst>
                            <p:childTnLst>
                              <p:par>
                                <p:cTn id="62" presetID="19" presetClass="emph" presetSubtype="0" fill="hold" nodeType="afterEffect">
                                  <p:stCondLst>
                                    <p:cond delay="0"/>
                                  </p:stCondLst>
                                  <p:childTnLst>
                                    <p:animClr clrSpc="rgb" dir="cw">
                                      <p:cBhvr override="childStyle">
                                        <p:cTn id="63" dur="500" fill="hold"/>
                                        <p:tgtEl>
                                          <p:spTgt spid="12"/>
                                        </p:tgtEl>
                                        <p:attrNameLst>
                                          <p:attrName>style.color</p:attrName>
                                        </p:attrNameLst>
                                      </p:cBhvr>
                                      <p:to>
                                        <a:srgbClr val="70AD47"/>
                                      </p:to>
                                    </p:animClr>
                                    <p:animClr clrSpc="rgb" dir="cw">
                                      <p:cBhvr>
                                        <p:cTn id="64" dur="500" fill="hold"/>
                                        <p:tgtEl>
                                          <p:spTgt spid="12"/>
                                        </p:tgtEl>
                                        <p:attrNameLst>
                                          <p:attrName>fillcolor</p:attrName>
                                        </p:attrNameLst>
                                      </p:cBhvr>
                                      <p:to>
                                        <a:srgbClr val="70AD47"/>
                                      </p:to>
                                    </p:animClr>
                                    <p:set>
                                      <p:cBhvr>
                                        <p:cTn id="65" dur="500" fill="hold"/>
                                        <p:tgtEl>
                                          <p:spTgt spid="12"/>
                                        </p:tgtEl>
                                        <p:attrNameLst>
                                          <p:attrName>fill.type</p:attrName>
                                        </p:attrNameLst>
                                      </p:cBhvr>
                                      <p:to>
                                        <p:strVal val="solid"/>
                                      </p:to>
                                    </p:set>
                                    <p:set>
                                      <p:cBhvr>
                                        <p:cTn id="66" dur="500" fill="hold"/>
                                        <p:tgtEl>
                                          <p:spTgt spid="12"/>
                                        </p:tgtEl>
                                        <p:attrNameLst>
                                          <p:attrName>fill.on</p:attrName>
                                        </p:attrNameLst>
                                      </p:cBhvr>
                                      <p:to>
                                        <p:strVal val="true"/>
                                      </p:to>
                                    </p:set>
                                  </p:childTnLst>
                                </p:cTn>
                              </p:par>
                              <p:par>
                                <p:cTn id="67" presetID="10"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par>
                                <p:cTn id="78" presetID="42" presetClass="path" presetSubtype="0" accel="50000" decel="50000" fill="hold" nodeType="withEffect">
                                  <p:stCondLst>
                                    <p:cond delay="0"/>
                                  </p:stCondLst>
                                  <p:childTnLst>
                                    <p:animMotion origin="layout" path="M 1.25E-6 -7.40741E-7 L 0.25026 0.13773 " pathEditMode="relative" rAng="0" ptsTypes="AA">
                                      <p:cBhvr>
                                        <p:cTn id="79" dur="1000" spd="-100000" fill="hold"/>
                                        <p:tgtEl>
                                          <p:spTgt spid="20"/>
                                        </p:tgtEl>
                                        <p:attrNameLst>
                                          <p:attrName>ppt_x</p:attrName>
                                          <p:attrName>ppt_y</p:attrName>
                                        </p:attrNameLst>
                                      </p:cBhvr>
                                      <p:rCtr x="12513" y="6875"/>
                                    </p:animMotion>
                                  </p:childTnLst>
                                </p:cTn>
                              </p:par>
                            </p:childTnLst>
                          </p:cTn>
                        </p:par>
                        <p:par>
                          <p:cTn id="80" fill="hold">
                            <p:stCondLst>
                              <p:cond delay="1000"/>
                            </p:stCondLst>
                            <p:childTnLst>
                              <p:par>
                                <p:cTn id="81" presetID="10" presetClass="entr" presetSubtype="0"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par>
                          <p:cTn id="84" fill="hold">
                            <p:stCondLst>
                              <p:cond delay="1500"/>
                            </p:stCondLst>
                            <p:childTnLst>
                              <p:par>
                                <p:cTn id="85" presetID="10" presetClass="entr" presetSubtype="0" fill="hold"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42" presetClass="path" presetSubtype="0" accel="50000" decel="50000" fill="hold" nodeType="withEffect">
                                  <p:stCondLst>
                                    <p:cond delay="0"/>
                                  </p:stCondLst>
                                  <p:childTnLst>
                                    <p:animMotion origin="layout" path="M 5.55556E-7 -3.58025E-6 L 0.19323 0.14044 " pathEditMode="relative" rAng="0" ptsTypes="AA">
                                      <p:cBhvr>
                                        <p:cTn id="89" dur="1000" spd="-100000" fill="hold"/>
                                        <p:tgtEl>
                                          <p:spTgt spid="33"/>
                                        </p:tgtEl>
                                        <p:attrNameLst>
                                          <p:attrName>ppt_x</p:attrName>
                                          <p:attrName>ppt_y</p:attrName>
                                        </p:attrNameLst>
                                      </p:cBhvr>
                                      <p:rCtr x="9653" y="7006"/>
                                    </p:animMotion>
                                  </p:childTnLst>
                                </p:cTn>
                              </p:par>
                            </p:childTnLst>
                          </p:cTn>
                        </p:par>
                        <p:par>
                          <p:cTn id="90" fill="hold">
                            <p:stCondLst>
                              <p:cond delay="2500"/>
                            </p:stCondLst>
                            <p:childTnLst>
                              <p:par>
                                <p:cTn id="91" presetID="1" presetClass="entr" presetSubtype="0"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fade">
                                      <p:cBhvr>
                                        <p:cTn id="97" dur="500"/>
                                        <p:tgtEl>
                                          <p:spTgt spid="53"/>
                                        </p:tgtEl>
                                      </p:cBhvr>
                                    </p:animEffect>
                                  </p:childTnLst>
                                </p:cTn>
                              </p:par>
                              <p:par>
                                <p:cTn id="98" presetID="10" presetClass="entr" presetSubtype="0" fill="hold" nodeType="with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500"/>
                                        <p:tgtEl>
                                          <p:spTgt spid="54"/>
                                        </p:tgtEl>
                                      </p:cBhvr>
                                    </p:animEffect>
                                  </p:childTnLst>
                                </p:cTn>
                              </p:par>
                              <p:par>
                                <p:cTn id="101" presetID="10" presetClass="entr" presetSubtype="0" fill="hold"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500"/>
                                        <p:tgtEl>
                                          <p:spTgt spid="55"/>
                                        </p:tgtEl>
                                      </p:cBhvr>
                                    </p:animEffect>
                                  </p:childTnLst>
                                </p:cTn>
                              </p:par>
                              <p:par>
                                <p:cTn id="104" presetID="10" presetClass="entr" presetSubtype="0" fill="hold" nodeType="with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fade">
                                      <p:cBhvr>
                                        <p:cTn id="106" dur="500"/>
                                        <p:tgtEl>
                                          <p:spTgt spid="56"/>
                                        </p:tgtEl>
                                      </p:cBhvr>
                                    </p:animEffect>
                                  </p:childTnLst>
                                </p:cTn>
                              </p:par>
                              <p:par>
                                <p:cTn id="107" presetID="10" presetClass="entr" presetSubtype="0" fill="hold" nodeType="with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fade">
                                      <p:cBhvr>
                                        <p:cTn id="109" dur="500"/>
                                        <p:tgtEl>
                                          <p:spTgt spid="57"/>
                                        </p:tgtEl>
                                      </p:cBhvr>
                                    </p:animEffect>
                                  </p:childTnLst>
                                </p:cTn>
                              </p:par>
                              <p:par>
                                <p:cTn id="110" presetID="10" presetClass="entr" presetSubtype="0" fill="hold" nodeType="withEffect">
                                  <p:stCondLst>
                                    <p:cond delay="0"/>
                                  </p:stCondLst>
                                  <p:childTnLst>
                                    <p:set>
                                      <p:cBhvr>
                                        <p:cTn id="111" dur="1" fill="hold">
                                          <p:stCondLst>
                                            <p:cond delay="0"/>
                                          </p:stCondLst>
                                        </p:cTn>
                                        <p:tgtEl>
                                          <p:spTgt spid="58"/>
                                        </p:tgtEl>
                                        <p:attrNameLst>
                                          <p:attrName>style.visibility</p:attrName>
                                        </p:attrNameLst>
                                      </p:cBhvr>
                                      <p:to>
                                        <p:strVal val="visible"/>
                                      </p:to>
                                    </p:set>
                                    <p:animEffect transition="in" filter="fade">
                                      <p:cBhvr>
                                        <p:cTn id="112" dur="500"/>
                                        <p:tgtEl>
                                          <p:spTgt spid="58"/>
                                        </p:tgtEl>
                                      </p:cBhvr>
                                    </p:animEffect>
                                  </p:childTnLst>
                                </p:cTn>
                              </p:par>
                              <p:par>
                                <p:cTn id="113" presetID="42" presetClass="path" presetSubtype="0" accel="50000" decel="50000" fill="hold" nodeType="withEffect">
                                  <p:stCondLst>
                                    <p:cond delay="0"/>
                                  </p:stCondLst>
                                  <p:childTnLst>
                                    <p:animMotion origin="layout" path="M 3.125E-6 2.96296E-6 L 0.17174 -0.22732 " pathEditMode="relative" rAng="0" ptsTypes="AA">
                                      <p:cBhvr>
                                        <p:cTn id="114" dur="1000" spd="-100000" fill="hold"/>
                                        <p:tgtEl>
                                          <p:spTgt spid="53"/>
                                        </p:tgtEl>
                                        <p:attrNameLst>
                                          <p:attrName>ppt_x</p:attrName>
                                          <p:attrName>ppt_y</p:attrName>
                                        </p:attrNameLst>
                                      </p:cBhvr>
                                      <p:rCtr x="8581" y="-11366"/>
                                    </p:animMotion>
                                  </p:childTnLst>
                                </p:cTn>
                              </p:par>
                              <p:par>
                                <p:cTn id="115" presetID="42" presetClass="path" presetSubtype="0" accel="50000" decel="50000" fill="hold" nodeType="withEffect">
                                  <p:stCondLst>
                                    <p:cond delay="0"/>
                                  </p:stCondLst>
                                  <p:childTnLst>
                                    <p:animMotion origin="layout" path="M -8.33333E-7 2.96296E-6 L 0.39701 -0.27639 " pathEditMode="relative" rAng="0" ptsTypes="AA">
                                      <p:cBhvr>
                                        <p:cTn id="116" dur="1000" spd="-100000" fill="hold"/>
                                        <p:tgtEl>
                                          <p:spTgt spid="54"/>
                                        </p:tgtEl>
                                        <p:attrNameLst>
                                          <p:attrName>ppt_x</p:attrName>
                                          <p:attrName>ppt_y</p:attrName>
                                        </p:attrNameLst>
                                      </p:cBhvr>
                                      <p:rCtr x="19844" y="-13819"/>
                                    </p:animMotion>
                                  </p:childTnLst>
                                </p:cTn>
                              </p:par>
                              <p:par>
                                <p:cTn id="117" presetID="42" presetClass="path" presetSubtype="0" accel="50000" decel="50000" fill="hold" nodeType="withEffect">
                                  <p:stCondLst>
                                    <p:cond delay="0"/>
                                  </p:stCondLst>
                                  <p:childTnLst>
                                    <p:animMotion origin="layout" path="M -4.79167E-6 2.96296E-6 L 0.51641 -0.28241 " pathEditMode="relative" rAng="0" ptsTypes="AA">
                                      <p:cBhvr>
                                        <p:cTn id="118" dur="1000" spd="-100000" fill="hold"/>
                                        <p:tgtEl>
                                          <p:spTgt spid="55"/>
                                        </p:tgtEl>
                                        <p:attrNameLst>
                                          <p:attrName>ppt_x</p:attrName>
                                          <p:attrName>ppt_y</p:attrName>
                                        </p:attrNameLst>
                                      </p:cBhvr>
                                      <p:rCtr x="25820" y="-14120"/>
                                    </p:animMotion>
                                  </p:childTnLst>
                                </p:cTn>
                              </p:par>
                              <p:par>
                                <p:cTn id="119" presetID="42" presetClass="path" presetSubtype="0" accel="50000" decel="50000" fill="hold" nodeType="withEffect">
                                  <p:stCondLst>
                                    <p:cond delay="0"/>
                                  </p:stCondLst>
                                  <p:childTnLst>
                                    <p:animMotion origin="layout" path="M 3.125E-6 2.96296E-6 L 0.21536 -0.06852 " pathEditMode="relative" rAng="0" ptsTypes="AA">
                                      <p:cBhvr>
                                        <p:cTn id="120" dur="1000" spd="-100000" fill="hold"/>
                                        <p:tgtEl>
                                          <p:spTgt spid="56"/>
                                        </p:tgtEl>
                                        <p:attrNameLst>
                                          <p:attrName>ppt_x</p:attrName>
                                          <p:attrName>ppt_y</p:attrName>
                                        </p:attrNameLst>
                                      </p:cBhvr>
                                      <p:rCtr x="10768" y="-3426"/>
                                    </p:animMotion>
                                  </p:childTnLst>
                                </p:cTn>
                              </p:par>
                              <p:par>
                                <p:cTn id="121" presetID="42" presetClass="path" presetSubtype="0" accel="50000" decel="50000" fill="hold" nodeType="withEffect">
                                  <p:stCondLst>
                                    <p:cond delay="0"/>
                                  </p:stCondLst>
                                  <p:childTnLst>
                                    <p:animMotion origin="layout" path="M -8.33333E-7 2.96296E-6 L 0.37344 -0.1081 " pathEditMode="relative" rAng="0" ptsTypes="AA">
                                      <p:cBhvr>
                                        <p:cTn id="122" dur="1000" spd="-100000" fill="hold"/>
                                        <p:tgtEl>
                                          <p:spTgt spid="57"/>
                                        </p:tgtEl>
                                        <p:attrNameLst>
                                          <p:attrName>ppt_x</p:attrName>
                                          <p:attrName>ppt_y</p:attrName>
                                        </p:attrNameLst>
                                      </p:cBhvr>
                                      <p:rCtr x="18672" y="-5417"/>
                                    </p:animMotion>
                                  </p:childTnLst>
                                </p:cTn>
                              </p:par>
                              <p:par>
                                <p:cTn id="123" presetID="42" presetClass="path" presetSubtype="0" accel="50000" decel="50000" fill="hold" nodeType="withEffect">
                                  <p:stCondLst>
                                    <p:cond delay="0"/>
                                  </p:stCondLst>
                                  <p:childTnLst>
                                    <p:animMotion origin="layout" path="M -4.79167E-6 2.96296E-6 L 0.61159 -0.16852 " pathEditMode="relative" rAng="0" ptsTypes="AA">
                                      <p:cBhvr>
                                        <p:cTn id="124" dur="1000" spd="-100000" fill="hold"/>
                                        <p:tgtEl>
                                          <p:spTgt spid="58"/>
                                        </p:tgtEl>
                                        <p:attrNameLst>
                                          <p:attrName>ppt_x</p:attrName>
                                          <p:attrName>ppt_y</p:attrName>
                                        </p:attrNameLst>
                                      </p:cBhvr>
                                      <p:rCtr x="30573" y="-8426"/>
                                    </p:animMotion>
                                  </p:childTnLst>
                                </p:cTn>
                              </p:par>
                            </p:childTnLst>
                          </p:cTn>
                        </p:par>
                        <p:par>
                          <p:cTn id="125" fill="hold">
                            <p:stCondLst>
                              <p:cond delay="1000"/>
                            </p:stCondLst>
                            <p:childTnLst>
                              <p:par>
                                <p:cTn id="126" presetID="19" presetClass="emph" presetSubtype="0" fill="hold" nodeType="afterEffect">
                                  <p:stCondLst>
                                    <p:cond delay="0"/>
                                  </p:stCondLst>
                                  <p:childTnLst>
                                    <p:animClr clrSpc="rgb" dir="cw">
                                      <p:cBhvr override="childStyle">
                                        <p:cTn id="127" dur="500" fill="hold"/>
                                        <p:tgtEl>
                                          <p:spTgt spid="20"/>
                                        </p:tgtEl>
                                        <p:attrNameLst>
                                          <p:attrName>style.color</p:attrName>
                                        </p:attrNameLst>
                                      </p:cBhvr>
                                      <p:to>
                                        <a:srgbClr val="70AD47"/>
                                      </p:to>
                                    </p:animClr>
                                    <p:animClr clrSpc="rgb" dir="cw">
                                      <p:cBhvr>
                                        <p:cTn id="128" dur="500" fill="hold"/>
                                        <p:tgtEl>
                                          <p:spTgt spid="20"/>
                                        </p:tgtEl>
                                        <p:attrNameLst>
                                          <p:attrName>fillcolor</p:attrName>
                                        </p:attrNameLst>
                                      </p:cBhvr>
                                      <p:to>
                                        <a:srgbClr val="70AD47"/>
                                      </p:to>
                                    </p:animClr>
                                    <p:set>
                                      <p:cBhvr>
                                        <p:cTn id="129" dur="500" fill="hold"/>
                                        <p:tgtEl>
                                          <p:spTgt spid="20"/>
                                        </p:tgtEl>
                                        <p:attrNameLst>
                                          <p:attrName>fill.type</p:attrName>
                                        </p:attrNameLst>
                                      </p:cBhvr>
                                      <p:to>
                                        <p:strVal val="solid"/>
                                      </p:to>
                                    </p:set>
                                    <p:set>
                                      <p:cBhvr>
                                        <p:cTn id="130" dur="500" fill="hold"/>
                                        <p:tgtEl>
                                          <p:spTgt spid="20"/>
                                        </p:tgtEl>
                                        <p:attrNameLst>
                                          <p:attrName>fill.on</p:attrName>
                                        </p:attrNameLst>
                                      </p:cBhvr>
                                      <p:to>
                                        <p:strVal val="true"/>
                                      </p:to>
                                    </p:set>
                                  </p:childTnLst>
                                </p:cTn>
                              </p:par>
                              <p:par>
                                <p:cTn id="131" presetID="10" presetClass="entr" presetSubtype="0" fill="hold" grpId="0" nodeType="with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500"/>
                                        <p:tgtEl>
                                          <p:spTgt spid="40"/>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65"/>
                                        </p:tgtEl>
                                        <p:attrNameLst>
                                          <p:attrName>style.visibility</p:attrName>
                                        </p:attrNameLst>
                                      </p:cBhvr>
                                      <p:to>
                                        <p:strVal val="visible"/>
                                      </p:to>
                                    </p:set>
                                    <p:animEffect transition="in" filter="fade">
                                      <p:cBhvr>
                                        <p:cTn id="138" dur="500"/>
                                        <p:tgtEl>
                                          <p:spTgt spid="65"/>
                                        </p:tgtEl>
                                      </p:cBhvr>
                                    </p:animEffect>
                                  </p:childTnLst>
                                </p:cTn>
                              </p:par>
                              <p:par>
                                <p:cTn id="139" presetID="10" presetClass="entr" presetSubtype="0" fill="hold" nodeType="withEffect">
                                  <p:stCondLst>
                                    <p:cond delay="0"/>
                                  </p:stCondLst>
                                  <p:childTnLst>
                                    <p:set>
                                      <p:cBhvr>
                                        <p:cTn id="140" dur="1" fill="hold">
                                          <p:stCondLst>
                                            <p:cond delay="0"/>
                                          </p:stCondLst>
                                        </p:cTn>
                                        <p:tgtEl>
                                          <p:spTgt spid="70"/>
                                        </p:tgtEl>
                                        <p:attrNameLst>
                                          <p:attrName>style.visibility</p:attrName>
                                        </p:attrNameLst>
                                      </p:cBhvr>
                                      <p:to>
                                        <p:strVal val="visible"/>
                                      </p:to>
                                    </p:set>
                                    <p:animEffect transition="in" filter="fade">
                                      <p:cBhvr>
                                        <p:cTn id="141" dur="500"/>
                                        <p:tgtEl>
                                          <p:spTgt spid="70"/>
                                        </p:tgtEl>
                                      </p:cBhvr>
                                    </p:animEffect>
                                  </p:childTnLst>
                                </p:cTn>
                              </p:par>
                              <p:par>
                                <p:cTn id="142" presetID="10" presetClass="entr" presetSubtype="0" fill="hold" nodeType="withEffect">
                                  <p:stCondLst>
                                    <p:cond delay="0"/>
                                  </p:stCondLst>
                                  <p:childTnLst>
                                    <p:set>
                                      <p:cBhvr>
                                        <p:cTn id="143" dur="1" fill="hold">
                                          <p:stCondLst>
                                            <p:cond delay="0"/>
                                          </p:stCondLst>
                                        </p:cTn>
                                        <p:tgtEl>
                                          <p:spTgt spid="71"/>
                                        </p:tgtEl>
                                        <p:attrNameLst>
                                          <p:attrName>style.visibility</p:attrName>
                                        </p:attrNameLst>
                                      </p:cBhvr>
                                      <p:to>
                                        <p:strVal val="visible"/>
                                      </p:to>
                                    </p:set>
                                    <p:animEffect transition="in" filter="fade">
                                      <p:cBhvr>
                                        <p:cTn id="144" dur="500"/>
                                        <p:tgtEl>
                                          <p:spTgt spid="71"/>
                                        </p:tgtEl>
                                      </p:cBhvr>
                                    </p:animEffect>
                                  </p:childTnLst>
                                </p:cTn>
                              </p:par>
                              <p:par>
                                <p:cTn id="145" presetID="42" presetClass="path" presetSubtype="0" accel="50000" decel="50000" fill="hold" nodeType="withEffect">
                                  <p:stCondLst>
                                    <p:cond delay="0"/>
                                  </p:stCondLst>
                                  <p:childTnLst>
                                    <p:animMotion origin="layout" path="M -4.79167E-6 3.7037E-7 L 0.20847 0.09306 " pathEditMode="relative" rAng="0" ptsTypes="AA">
                                      <p:cBhvr>
                                        <p:cTn id="146" dur="1000" spd="-100000" fill="hold"/>
                                        <p:tgtEl>
                                          <p:spTgt spid="65"/>
                                        </p:tgtEl>
                                        <p:attrNameLst>
                                          <p:attrName>ppt_x</p:attrName>
                                          <p:attrName>ppt_y</p:attrName>
                                        </p:attrNameLst>
                                      </p:cBhvr>
                                      <p:rCtr x="10417" y="4653"/>
                                    </p:animMotion>
                                  </p:childTnLst>
                                </p:cTn>
                              </p:par>
                              <p:par>
                                <p:cTn id="147" presetID="42" presetClass="path" presetSubtype="0" accel="50000" decel="50000" fill="hold" nodeType="withEffect">
                                  <p:stCondLst>
                                    <p:cond delay="0"/>
                                  </p:stCondLst>
                                  <p:childTnLst>
                                    <p:animMotion origin="layout" path="M 1.25E-6 3.7037E-7 L 0.38841 0.0838 " pathEditMode="relative" rAng="0" ptsTypes="AA">
                                      <p:cBhvr>
                                        <p:cTn id="148" dur="1000" spd="-100000" fill="hold"/>
                                        <p:tgtEl>
                                          <p:spTgt spid="70"/>
                                        </p:tgtEl>
                                        <p:attrNameLst>
                                          <p:attrName>ppt_x</p:attrName>
                                          <p:attrName>ppt_y</p:attrName>
                                        </p:attrNameLst>
                                      </p:cBhvr>
                                      <p:rCtr x="19414" y="4190"/>
                                    </p:animMotion>
                                  </p:childTnLst>
                                </p:cTn>
                              </p:par>
                              <p:par>
                                <p:cTn id="149" presetID="42" presetClass="path" presetSubtype="0" accel="50000" decel="50000" fill="hold" nodeType="withEffect">
                                  <p:stCondLst>
                                    <p:cond delay="0"/>
                                  </p:stCondLst>
                                  <p:childTnLst>
                                    <p:animMotion origin="layout" path="M -2.70833E-6 3.7037E-7 L 0.61315 0.16227 " pathEditMode="relative" rAng="0" ptsTypes="AA">
                                      <p:cBhvr>
                                        <p:cTn id="150" dur="1000" spd="-100000" fill="hold"/>
                                        <p:tgtEl>
                                          <p:spTgt spid="71"/>
                                        </p:tgtEl>
                                        <p:attrNameLst>
                                          <p:attrName>ppt_x</p:attrName>
                                          <p:attrName>ppt_y</p:attrName>
                                        </p:attrNameLst>
                                      </p:cBhvr>
                                      <p:rCtr x="30651" y="8102"/>
                                    </p:animMotion>
                                  </p:childTnLst>
                                </p:cTn>
                              </p:par>
                            </p:childTnLst>
                          </p:cTn>
                        </p:par>
                      </p:childTnLst>
                    </p:cTn>
                  </p:par>
                  <p:par>
                    <p:cTn id="151" fill="hold">
                      <p:stCondLst>
                        <p:cond delay="indefinite"/>
                      </p:stCondLst>
                      <p:childTnLst>
                        <p:par>
                          <p:cTn id="152" fill="hold">
                            <p:stCondLst>
                              <p:cond delay="0"/>
                            </p:stCondLst>
                            <p:childTnLst>
                              <p:par>
                                <p:cTn id="153" presetID="14" presetClass="entr" presetSubtype="10" fill="hold" nodeType="click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randombar(horizontal)">
                                      <p:cBhvr>
                                        <p:cTn id="155" dur="500"/>
                                        <p:tgtEl>
                                          <p:spTgt spid="78"/>
                                        </p:tgtEl>
                                      </p:cBhvr>
                                    </p:animEffect>
                                  </p:childTnLst>
                                </p:cTn>
                              </p:par>
                              <p:par>
                                <p:cTn id="156" presetID="14" presetClass="entr" presetSubtype="10" fill="hold" nodeType="withEffect">
                                  <p:stCondLst>
                                    <p:cond delay="0"/>
                                  </p:stCondLst>
                                  <p:childTnLst>
                                    <p:set>
                                      <p:cBhvr>
                                        <p:cTn id="157" dur="1" fill="hold">
                                          <p:stCondLst>
                                            <p:cond delay="0"/>
                                          </p:stCondLst>
                                        </p:cTn>
                                        <p:tgtEl>
                                          <p:spTgt spid="79"/>
                                        </p:tgtEl>
                                        <p:attrNameLst>
                                          <p:attrName>style.visibility</p:attrName>
                                        </p:attrNameLst>
                                      </p:cBhvr>
                                      <p:to>
                                        <p:strVal val="visible"/>
                                      </p:to>
                                    </p:set>
                                    <p:animEffect transition="in" filter="randombar(horizontal)">
                                      <p:cBhvr>
                                        <p:cTn id="158" dur="500"/>
                                        <p:tgtEl>
                                          <p:spTgt spid="79"/>
                                        </p:tgtEl>
                                      </p:cBhvr>
                                    </p:animEffect>
                                  </p:childTnLst>
                                </p:cTn>
                              </p:par>
                              <p:par>
                                <p:cTn id="159" presetID="14" presetClass="entr" presetSubtype="10" fill="hold" nodeType="withEffect">
                                  <p:stCondLst>
                                    <p:cond delay="0"/>
                                  </p:stCondLst>
                                  <p:childTnLst>
                                    <p:set>
                                      <p:cBhvr>
                                        <p:cTn id="160" dur="1" fill="hold">
                                          <p:stCondLst>
                                            <p:cond delay="0"/>
                                          </p:stCondLst>
                                        </p:cTn>
                                        <p:tgtEl>
                                          <p:spTgt spid="80"/>
                                        </p:tgtEl>
                                        <p:attrNameLst>
                                          <p:attrName>style.visibility</p:attrName>
                                        </p:attrNameLst>
                                      </p:cBhvr>
                                      <p:to>
                                        <p:strVal val="visible"/>
                                      </p:to>
                                    </p:set>
                                    <p:animEffect transition="in" filter="randombar(horizontal)">
                                      <p:cBhvr>
                                        <p:cTn id="161" dur="500"/>
                                        <p:tgtEl>
                                          <p:spTgt spid="80"/>
                                        </p:tgtEl>
                                      </p:cBhvr>
                                    </p:animEffect>
                                  </p:childTnLst>
                                </p:cTn>
                              </p:par>
                            </p:childTnLst>
                          </p:cTn>
                        </p:par>
                        <p:par>
                          <p:cTn id="162" fill="hold">
                            <p:stCondLst>
                              <p:cond delay="500"/>
                            </p:stCondLst>
                            <p:childTnLst>
                              <p:par>
                                <p:cTn id="163" presetID="10" presetClass="entr" presetSubtype="0" fill="hold" nodeType="afterEffect">
                                  <p:stCondLst>
                                    <p:cond delay="0"/>
                                  </p:stCondLst>
                                  <p:childTnLst>
                                    <p:set>
                                      <p:cBhvr>
                                        <p:cTn id="164" dur="1" fill="hold">
                                          <p:stCondLst>
                                            <p:cond delay="0"/>
                                          </p:stCondLst>
                                        </p:cTn>
                                        <p:tgtEl>
                                          <p:spTgt spid="75"/>
                                        </p:tgtEl>
                                        <p:attrNameLst>
                                          <p:attrName>style.visibility</p:attrName>
                                        </p:attrNameLst>
                                      </p:cBhvr>
                                      <p:to>
                                        <p:strVal val="visible"/>
                                      </p:to>
                                    </p:set>
                                    <p:animEffect transition="in" filter="fade">
                                      <p:cBhvr>
                                        <p:cTn id="165" dur="500"/>
                                        <p:tgtEl>
                                          <p:spTgt spid="75"/>
                                        </p:tgtEl>
                                      </p:cBhvr>
                                    </p:animEffect>
                                  </p:childTnLst>
                                </p:cTn>
                              </p:par>
                              <p:par>
                                <p:cTn id="166" presetID="10" presetClass="entr" presetSubtype="0" fill="hold" nodeType="withEffect">
                                  <p:stCondLst>
                                    <p:cond delay="0"/>
                                  </p:stCondLst>
                                  <p:childTnLst>
                                    <p:set>
                                      <p:cBhvr>
                                        <p:cTn id="167" dur="1" fill="hold">
                                          <p:stCondLst>
                                            <p:cond delay="0"/>
                                          </p:stCondLst>
                                        </p:cTn>
                                        <p:tgtEl>
                                          <p:spTgt spid="76"/>
                                        </p:tgtEl>
                                        <p:attrNameLst>
                                          <p:attrName>style.visibility</p:attrName>
                                        </p:attrNameLst>
                                      </p:cBhvr>
                                      <p:to>
                                        <p:strVal val="visible"/>
                                      </p:to>
                                    </p:set>
                                    <p:animEffect transition="in" filter="fade">
                                      <p:cBhvr>
                                        <p:cTn id="168" dur="500"/>
                                        <p:tgtEl>
                                          <p:spTgt spid="76"/>
                                        </p:tgtEl>
                                      </p:cBhvr>
                                    </p:animEffect>
                                  </p:childTnLst>
                                </p:cTn>
                              </p:par>
                              <p:par>
                                <p:cTn id="169" presetID="10" presetClass="entr" presetSubtype="0" fill="hold" nodeType="withEffect">
                                  <p:stCondLst>
                                    <p:cond delay="0"/>
                                  </p:stCondLst>
                                  <p:childTnLst>
                                    <p:set>
                                      <p:cBhvr>
                                        <p:cTn id="170" dur="1" fill="hold">
                                          <p:stCondLst>
                                            <p:cond delay="0"/>
                                          </p:stCondLst>
                                        </p:cTn>
                                        <p:tgtEl>
                                          <p:spTgt spid="77"/>
                                        </p:tgtEl>
                                        <p:attrNameLst>
                                          <p:attrName>style.visibility</p:attrName>
                                        </p:attrNameLst>
                                      </p:cBhvr>
                                      <p:to>
                                        <p:strVal val="visible"/>
                                      </p:to>
                                    </p:set>
                                    <p:animEffect transition="in" filter="fade">
                                      <p:cBhvr>
                                        <p:cTn id="171" dur="500"/>
                                        <p:tgtEl>
                                          <p:spTgt spid="77"/>
                                        </p:tgtEl>
                                      </p:cBhvr>
                                    </p:animEffect>
                                  </p:childTnLst>
                                </p:cTn>
                              </p:par>
                              <p:par>
                                <p:cTn id="172" presetID="42" presetClass="path" presetSubtype="0" accel="50000" decel="50000" fill="hold" nodeType="withEffect">
                                  <p:stCondLst>
                                    <p:cond delay="0"/>
                                  </p:stCondLst>
                                  <p:childTnLst>
                                    <p:animMotion origin="layout" path="M -4.79167E-6 2.96296E-6 L 0.1599 -0.06551 " pathEditMode="relative" rAng="0" ptsTypes="AA">
                                      <p:cBhvr>
                                        <p:cTn id="173" dur="1000" spd="-100000" fill="hold"/>
                                        <p:tgtEl>
                                          <p:spTgt spid="75"/>
                                        </p:tgtEl>
                                        <p:attrNameLst>
                                          <p:attrName>ppt_x</p:attrName>
                                          <p:attrName>ppt_y</p:attrName>
                                        </p:attrNameLst>
                                      </p:cBhvr>
                                      <p:rCtr x="7995" y="-3287"/>
                                    </p:animMotion>
                                  </p:childTnLst>
                                </p:cTn>
                              </p:par>
                              <p:par>
                                <p:cTn id="174" presetID="42" presetClass="path" presetSubtype="0" accel="50000" decel="50000" fill="hold" nodeType="withEffect">
                                  <p:stCondLst>
                                    <p:cond delay="0"/>
                                  </p:stCondLst>
                                  <p:childTnLst>
                                    <p:animMotion origin="layout" path="M 1.25E-6 2.96296E-6 L 0.31849 -0.1007 " pathEditMode="relative" rAng="0" ptsTypes="AA">
                                      <p:cBhvr>
                                        <p:cTn id="175" dur="1000" spd="-100000" fill="hold"/>
                                        <p:tgtEl>
                                          <p:spTgt spid="76"/>
                                        </p:tgtEl>
                                        <p:attrNameLst>
                                          <p:attrName>ppt_x</p:attrName>
                                          <p:attrName>ppt_y</p:attrName>
                                        </p:attrNameLst>
                                      </p:cBhvr>
                                      <p:rCtr x="15924" y="-5046"/>
                                    </p:animMotion>
                                  </p:childTnLst>
                                </p:cTn>
                              </p:par>
                              <p:par>
                                <p:cTn id="176" presetID="42" presetClass="path" presetSubtype="0" accel="50000" decel="50000" fill="hold" nodeType="withEffect">
                                  <p:stCondLst>
                                    <p:cond delay="0"/>
                                  </p:stCondLst>
                                  <p:childTnLst>
                                    <p:animMotion origin="layout" path="M -2.70833E-6 2.96296E-6 L 0.55599 -0.16343 " pathEditMode="relative" rAng="0" ptsTypes="AA">
                                      <p:cBhvr>
                                        <p:cTn id="177" dur="1000" spd="-100000" fill="hold"/>
                                        <p:tgtEl>
                                          <p:spTgt spid="77"/>
                                        </p:tgtEl>
                                        <p:attrNameLst>
                                          <p:attrName>ppt_x</p:attrName>
                                          <p:attrName>ppt_y</p:attrName>
                                        </p:attrNameLst>
                                      </p:cBhvr>
                                      <p:rCtr x="27799" y="-8171"/>
                                    </p:animMotion>
                                  </p:childTnLst>
                                </p:cTn>
                              </p:par>
                            </p:childTnLst>
                          </p:cTn>
                        </p:par>
                        <p:par>
                          <p:cTn id="178" fill="hold">
                            <p:stCondLst>
                              <p:cond delay="1500"/>
                            </p:stCondLst>
                            <p:childTnLst>
                              <p:par>
                                <p:cTn id="179" presetID="19" presetClass="emph" presetSubtype="0" fill="hold" nodeType="afterEffect">
                                  <p:stCondLst>
                                    <p:cond delay="0"/>
                                  </p:stCondLst>
                                  <p:childTnLst>
                                    <p:animClr clrSpc="rgb" dir="cw">
                                      <p:cBhvr override="childStyle">
                                        <p:cTn id="180" dur="500" fill="hold"/>
                                        <p:tgtEl>
                                          <p:spTgt spid="33"/>
                                        </p:tgtEl>
                                        <p:attrNameLst>
                                          <p:attrName>style.color</p:attrName>
                                        </p:attrNameLst>
                                      </p:cBhvr>
                                      <p:to>
                                        <a:srgbClr val="70AD47"/>
                                      </p:to>
                                    </p:animClr>
                                    <p:animClr clrSpc="rgb" dir="cw">
                                      <p:cBhvr>
                                        <p:cTn id="181" dur="500" fill="hold"/>
                                        <p:tgtEl>
                                          <p:spTgt spid="33"/>
                                        </p:tgtEl>
                                        <p:attrNameLst>
                                          <p:attrName>fillcolor</p:attrName>
                                        </p:attrNameLst>
                                      </p:cBhvr>
                                      <p:to>
                                        <a:srgbClr val="70AD47"/>
                                      </p:to>
                                    </p:animClr>
                                    <p:set>
                                      <p:cBhvr>
                                        <p:cTn id="182" dur="500" fill="hold"/>
                                        <p:tgtEl>
                                          <p:spTgt spid="33"/>
                                        </p:tgtEl>
                                        <p:attrNameLst>
                                          <p:attrName>fill.type</p:attrName>
                                        </p:attrNameLst>
                                      </p:cBhvr>
                                      <p:to>
                                        <p:strVal val="solid"/>
                                      </p:to>
                                    </p:set>
                                    <p:set>
                                      <p:cBhvr>
                                        <p:cTn id="183" dur="500" fill="hold"/>
                                        <p:tgtEl>
                                          <p:spTgt spid="33"/>
                                        </p:tgtEl>
                                        <p:attrNameLst>
                                          <p:attrName>fill.on</p:attrName>
                                        </p:attrNameLst>
                                      </p:cBhvr>
                                      <p:to>
                                        <p:strVal val="true"/>
                                      </p:to>
                                    </p:set>
                                  </p:childTnLst>
                                </p:cTn>
                              </p:par>
                              <p:par>
                                <p:cTn id="184" presetID="10" presetClass="entr" presetSubtype="0" fill="hold" grpId="0" nodeType="withEffect">
                                  <p:stCondLst>
                                    <p:cond delay="0"/>
                                  </p:stCondLst>
                                  <p:childTnLst>
                                    <p:set>
                                      <p:cBhvr>
                                        <p:cTn id="185" dur="1" fill="hold">
                                          <p:stCondLst>
                                            <p:cond delay="0"/>
                                          </p:stCondLst>
                                        </p:cTn>
                                        <p:tgtEl>
                                          <p:spTgt spid="51"/>
                                        </p:tgtEl>
                                        <p:attrNameLst>
                                          <p:attrName>style.visibility</p:attrName>
                                        </p:attrNameLst>
                                      </p:cBhvr>
                                      <p:to>
                                        <p:strVal val="visible"/>
                                      </p:to>
                                    </p:set>
                                    <p:animEffect transition="in" filter="fade">
                                      <p:cBhvr>
                                        <p:cTn id="186" dur="500"/>
                                        <p:tgtEl>
                                          <p:spTgt spid="51"/>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60"/>
                                        </p:tgtEl>
                                        <p:attrNameLst>
                                          <p:attrName>style.visibility</p:attrName>
                                        </p:attrNameLst>
                                      </p:cBhvr>
                                      <p:to>
                                        <p:strVal val="visible"/>
                                      </p:to>
                                    </p:set>
                                    <p:animEffect transition="in" filter="fade">
                                      <p:cBhvr>
                                        <p:cTn id="18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50" grpId="0"/>
      <p:bldP spid="51" grpId="0"/>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nifying Glass Tilted Right on Google Android 12.0">
            <a:extLst>
              <a:ext uri="{FF2B5EF4-FFF2-40B4-BE49-F238E27FC236}">
                <a16:creationId xmlns:a16="http://schemas.microsoft.com/office/drawing/2014/main" id="{4C2A43BF-6C9A-4E10-AD57-E65860982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90" y="2778953"/>
            <a:ext cx="1863963" cy="18639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101" y="1085029"/>
            <a:ext cx="6845211" cy="398055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356" y="2077022"/>
            <a:ext cx="379477" cy="370333"/>
          </a:xfrm>
          <a:prstGeom prst="rect">
            <a:avLst/>
          </a:prstGeom>
        </p:spPr>
      </p:pic>
      <p:sp>
        <p:nvSpPr>
          <p:cNvPr id="2" name="Title 1">
            <a:extLst>
              <a:ext uri="{FF2B5EF4-FFF2-40B4-BE49-F238E27FC236}">
                <a16:creationId xmlns:a16="http://schemas.microsoft.com/office/drawing/2014/main" id="{98171520-F166-554E-BD55-D3A8D9F2FAD4}"/>
              </a:ext>
            </a:extLst>
          </p:cNvPr>
          <p:cNvSpPr>
            <a:spLocks noGrp="1"/>
          </p:cNvSpPr>
          <p:nvPr>
            <p:ph type="title"/>
          </p:nvPr>
        </p:nvSpPr>
        <p:spPr/>
        <p:txBody>
          <a:bodyPr>
            <a:normAutofit fontScale="90000"/>
          </a:bodyPr>
          <a:lstStyle/>
          <a:p>
            <a:r>
              <a:rPr lang="en-US" dirty="0"/>
              <a:t>A Simple (PBFT-style) </a:t>
            </a:r>
            <a:r>
              <a:rPr lang="en-US" dirty="0" err="1"/>
              <a:t>PoS</a:t>
            </a:r>
            <a:r>
              <a:rPr lang="en-US" dirty="0"/>
              <a:t> Protocol*</a:t>
            </a:r>
          </a:p>
        </p:txBody>
      </p:sp>
      <p:sp>
        <p:nvSpPr>
          <p:cNvPr id="4" name="Slide Number Placeholder 3">
            <a:extLst>
              <a:ext uri="{FF2B5EF4-FFF2-40B4-BE49-F238E27FC236}">
                <a16:creationId xmlns:a16="http://schemas.microsoft.com/office/drawing/2014/main" id="{089A68FB-4AEA-48F0-8E81-0BD49DD9368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16</a:t>
            </a:fld>
            <a:endParaRPr lang="en-US"/>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9357" y="1268016"/>
            <a:ext cx="379477" cy="370333"/>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486" y="2886027"/>
            <a:ext cx="379477" cy="370333"/>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66781" y="1957564"/>
            <a:ext cx="430748" cy="430748"/>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0452" y="3558563"/>
            <a:ext cx="430748" cy="430748"/>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2460" y="1692995"/>
            <a:ext cx="430748" cy="430748"/>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9704" y="2937597"/>
            <a:ext cx="430748" cy="430748"/>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7086" y="2750998"/>
            <a:ext cx="430748" cy="430748"/>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3207" y="3549229"/>
            <a:ext cx="430748" cy="430748"/>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0186" y="1638348"/>
            <a:ext cx="430748" cy="430748"/>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48635" y="2423632"/>
            <a:ext cx="430748" cy="430748"/>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6581" y="3946663"/>
            <a:ext cx="430748" cy="430748"/>
          </a:xfrm>
          <a:prstGeom prst="rect">
            <a:avLst/>
          </a:prstGeom>
        </p:spPr>
      </p:pic>
      <p:cxnSp>
        <p:nvCxnSpPr>
          <p:cNvPr id="30" name="Straight Arrow Connector 29"/>
          <p:cNvCxnSpPr>
            <a:cxnSpLocks/>
            <a:endCxn id="5" idx="2"/>
          </p:cNvCxnSpPr>
          <p:nvPr/>
        </p:nvCxnSpPr>
        <p:spPr>
          <a:xfrm flipV="1">
            <a:off x="1399093" y="1638349"/>
            <a:ext cx="2" cy="438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cxnSpLocks/>
            <a:stCxn id="20" idx="0"/>
          </p:cNvCxnSpPr>
          <p:nvPr/>
        </p:nvCxnSpPr>
        <p:spPr>
          <a:xfrm flipV="1">
            <a:off x="1136224" y="2447355"/>
            <a:ext cx="260375" cy="4386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6141" y="2886027"/>
            <a:ext cx="379477" cy="370333"/>
          </a:xfrm>
          <a:prstGeom prst="rect">
            <a:avLst/>
          </a:prstGeom>
        </p:spPr>
      </p:pic>
      <p:cxnSp>
        <p:nvCxnSpPr>
          <p:cNvPr id="36" name="Straight Arrow Connector 35"/>
          <p:cNvCxnSpPr>
            <a:cxnSpLocks/>
          </p:cNvCxnSpPr>
          <p:nvPr/>
        </p:nvCxnSpPr>
        <p:spPr>
          <a:xfrm flipH="1" flipV="1">
            <a:off x="1399093" y="2447354"/>
            <a:ext cx="234291" cy="4386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04091" y="2043412"/>
            <a:ext cx="160661" cy="160661"/>
          </a:xfrm>
          <a:prstGeom prst="rect">
            <a:avLst/>
          </a:prstGeom>
        </p:spPr>
      </p:pic>
      <p:pic>
        <p:nvPicPr>
          <p:cNvPr id="38" name="Picture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40850" y="2043412"/>
            <a:ext cx="160661" cy="160661"/>
          </a:xfrm>
          <a:prstGeom prst="rect">
            <a:avLst/>
          </a:prstGeom>
        </p:spPr>
      </p:pic>
      <p:pic>
        <p:nvPicPr>
          <p:cNvPr id="41" name="Picture 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7610" y="2043412"/>
            <a:ext cx="160661" cy="160661"/>
          </a:xfrm>
          <a:prstGeom prst="rect">
            <a:avLst/>
          </a:prstGeom>
        </p:spPr>
      </p:pic>
      <p:pic>
        <p:nvPicPr>
          <p:cNvPr id="42" name="Picture 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04091" y="2204073"/>
            <a:ext cx="160661" cy="160661"/>
          </a:xfrm>
          <a:prstGeom prst="rect">
            <a:avLst/>
          </a:prstGeom>
        </p:spPr>
      </p:pic>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40850" y="2204073"/>
            <a:ext cx="160661" cy="160661"/>
          </a:xfrm>
          <a:prstGeom prst="rect">
            <a:avLst/>
          </a:prstGeom>
        </p:spPr>
      </p:pic>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7610" y="2204073"/>
            <a:ext cx="160661" cy="160661"/>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04091" y="2370936"/>
            <a:ext cx="160661" cy="160661"/>
          </a:xfrm>
          <a:prstGeom prst="rect">
            <a:avLst/>
          </a:prstGeom>
        </p:spPr>
      </p:pic>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40850" y="2370936"/>
            <a:ext cx="160661" cy="160661"/>
          </a:xfrm>
          <a:prstGeom prst="rect">
            <a:avLst/>
          </a:prstGeom>
        </p:spPr>
      </p:pic>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7610" y="2370936"/>
            <a:ext cx="160661" cy="160661"/>
          </a:xfrm>
          <a:prstGeom prst="rect">
            <a:avLst/>
          </a:prstGeom>
        </p:spPr>
      </p:pic>
      <p:pic>
        <p:nvPicPr>
          <p:cNvPr id="53" name="Picture 52">
            <a:extLst>
              <a:ext uri="{FF2B5EF4-FFF2-40B4-BE49-F238E27FC236}">
                <a16:creationId xmlns:a16="http://schemas.microsoft.com/office/drawing/2014/main" id="{CC30B060-9C0B-4C70-B621-697B8F7BF0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1405" y="3293217"/>
            <a:ext cx="160661" cy="160661"/>
          </a:xfrm>
          <a:prstGeom prst="rect">
            <a:avLst/>
          </a:prstGeom>
        </p:spPr>
      </p:pic>
      <p:pic>
        <p:nvPicPr>
          <p:cNvPr id="54" name="Picture 53">
            <a:extLst>
              <a:ext uri="{FF2B5EF4-FFF2-40B4-BE49-F238E27FC236}">
                <a16:creationId xmlns:a16="http://schemas.microsoft.com/office/drawing/2014/main" id="{5AD5EC99-7EF0-4FB9-A300-0B57FF87245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8165" y="3293217"/>
            <a:ext cx="160661" cy="160661"/>
          </a:xfrm>
          <a:prstGeom prst="rect">
            <a:avLst/>
          </a:prstGeom>
        </p:spPr>
      </p:pic>
      <p:pic>
        <p:nvPicPr>
          <p:cNvPr id="55" name="Picture 54">
            <a:extLst>
              <a:ext uri="{FF2B5EF4-FFF2-40B4-BE49-F238E27FC236}">
                <a16:creationId xmlns:a16="http://schemas.microsoft.com/office/drawing/2014/main" id="{3A3BCE5B-DF79-4CD4-9E53-688AB5BC4F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4924" y="3293217"/>
            <a:ext cx="160661" cy="160661"/>
          </a:xfrm>
          <a:prstGeom prst="rect">
            <a:avLst/>
          </a:prstGeom>
        </p:spPr>
      </p:pic>
      <p:pic>
        <p:nvPicPr>
          <p:cNvPr id="56" name="Picture 55">
            <a:extLst>
              <a:ext uri="{FF2B5EF4-FFF2-40B4-BE49-F238E27FC236}">
                <a16:creationId xmlns:a16="http://schemas.microsoft.com/office/drawing/2014/main" id="{E9084022-0728-4D0D-8DC2-0F3416EA1E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1405" y="3453877"/>
            <a:ext cx="160661" cy="160661"/>
          </a:xfrm>
          <a:prstGeom prst="rect">
            <a:avLst/>
          </a:prstGeom>
        </p:spPr>
      </p:pic>
      <p:pic>
        <p:nvPicPr>
          <p:cNvPr id="57" name="Picture 56">
            <a:extLst>
              <a:ext uri="{FF2B5EF4-FFF2-40B4-BE49-F238E27FC236}">
                <a16:creationId xmlns:a16="http://schemas.microsoft.com/office/drawing/2014/main" id="{CCF894B7-9043-4C67-85FD-62ED70FC02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8165" y="3453877"/>
            <a:ext cx="160661" cy="160661"/>
          </a:xfrm>
          <a:prstGeom prst="rect">
            <a:avLst/>
          </a:prstGeom>
        </p:spPr>
      </p:pic>
      <p:pic>
        <p:nvPicPr>
          <p:cNvPr id="58" name="Picture 57">
            <a:extLst>
              <a:ext uri="{FF2B5EF4-FFF2-40B4-BE49-F238E27FC236}">
                <a16:creationId xmlns:a16="http://schemas.microsoft.com/office/drawing/2014/main" id="{0A310ECB-C0A3-4516-9C94-1EA43F828B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4924" y="3453877"/>
            <a:ext cx="160661" cy="160661"/>
          </a:xfrm>
          <a:prstGeom prst="rect">
            <a:avLst/>
          </a:prstGeom>
        </p:spPr>
      </p:pic>
      <p:pic>
        <p:nvPicPr>
          <p:cNvPr id="65" name="Picture 64">
            <a:extLst>
              <a:ext uri="{FF2B5EF4-FFF2-40B4-BE49-F238E27FC236}">
                <a16:creationId xmlns:a16="http://schemas.microsoft.com/office/drawing/2014/main" id="{581D62F8-BA29-463C-9A7D-F9461C3089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3574" y="3287115"/>
            <a:ext cx="160661" cy="160661"/>
          </a:xfrm>
          <a:prstGeom prst="rect">
            <a:avLst/>
          </a:prstGeom>
        </p:spPr>
      </p:pic>
      <p:pic>
        <p:nvPicPr>
          <p:cNvPr id="70" name="Picture 69">
            <a:extLst>
              <a:ext uri="{FF2B5EF4-FFF2-40B4-BE49-F238E27FC236}">
                <a16:creationId xmlns:a16="http://schemas.microsoft.com/office/drawing/2014/main" id="{04307D1E-6771-414F-BACF-5BFF48B5A2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70333" y="3287115"/>
            <a:ext cx="160661" cy="160661"/>
          </a:xfrm>
          <a:prstGeom prst="rect">
            <a:avLst/>
          </a:prstGeom>
        </p:spPr>
      </p:pic>
      <p:pic>
        <p:nvPicPr>
          <p:cNvPr id="71" name="Picture 70">
            <a:extLst>
              <a:ext uri="{FF2B5EF4-FFF2-40B4-BE49-F238E27FC236}">
                <a16:creationId xmlns:a16="http://schemas.microsoft.com/office/drawing/2014/main" id="{93BC6D0D-301A-4937-9474-59C90AC980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07093" y="3287115"/>
            <a:ext cx="160661" cy="160661"/>
          </a:xfrm>
          <a:prstGeom prst="rect">
            <a:avLst/>
          </a:prstGeom>
        </p:spPr>
      </p:pic>
      <p:pic>
        <p:nvPicPr>
          <p:cNvPr id="75" name="Picture 74">
            <a:extLst>
              <a:ext uri="{FF2B5EF4-FFF2-40B4-BE49-F238E27FC236}">
                <a16:creationId xmlns:a16="http://schemas.microsoft.com/office/drawing/2014/main" id="{A80A0853-0334-40EE-8D1A-E513B6E9EA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3574" y="3453978"/>
            <a:ext cx="160661" cy="160661"/>
          </a:xfrm>
          <a:prstGeom prst="rect">
            <a:avLst/>
          </a:prstGeom>
        </p:spPr>
      </p:pic>
      <p:pic>
        <p:nvPicPr>
          <p:cNvPr id="76" name="Picture 75">
            <a:extLst>
              <a:ext uri="{FF2B5EF4-FFF2-40B4-BE49-F238E27FC236}">
                <a16:creationId xmlns:a16="http://schemas.microsoft.com/office/drawing/2014/main" id="{2D859183-5773-4231-BEEF-EA11A251A6A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70333" y="3453978"/>
            <a:ext cx="160661" cy="160661"/>
          </a:xfrm>
          <a:prstGeom prst="rect">
            <a:avLst/>
          </a:prstGeom>
        </p:spPr>
      </p:pic>
      <p:pic>
        <p:nvPicPr>
          <p:cNvPr id="77" name="Picture 76">
            <a:extLst>
              <a:ext uri="{FF2B5EF4-FFF2-40B4-BE49-F238E27FC236}">
                <a16:creationId xmlns:a16="http://schemas.microsoft.com/office/drawing/2014/main" id="{F548BEE0-D231-4FFF-884C-3048555030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07093" y="3453978"/>
            <a:ext cx="160661" cy="160661"/>
          </a:xfrm>
          <a:prstGeom prst="rect">
            <a:avLst/>
          </a:prstGeom>
        </p:spPr>
      </p:pic>
      <p:pic>
        <p:nvPicPr>
          <p:cNvPr id="78" name="Picture 77">
            <a:extLst>
              <a:ext uri="{FF2B5EF4-FFF2-40B4-BE49-F238E27FC236}">
                <a16:creationId xmlns:a16="http://schemas.microsoft.com/office/drawing/2014/main" id="{2E9046D1-758E-41E4-A037-D86168EE44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36215" y="2715411"/>
            <a:ext cx="252491" cy="252491"/>
          </a:xfrm>
          <a:prstGeom prst="rect">
            <a:avLst/>
          </a:prstGeom>
        </p:spPr>
      </p:pic>
      <p:pic>
        <p:nvPicPr>
          <p:cNvPr id="79" name="Picture 78">
            <a:extLst>
              <a:ext uri="{FF2B5EF4-FFF2-40B4-BE49-F238E27FC236}">
                <a16:creationId xmlns:a16="http://schemas.microsoft.com/office/drawing/2014/main" id="{BBD77301-B72B-42FA-921C-33013358A4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37764" y="2386516"/>
            <a:ext cx="252491" cy="252491"/>
          </a:xfrm>
          <a:prstGeom prst="rect">
            <a:avLst/>
          </a:prstGeom>
        </p:spPr>
      </p:pic>
      <p:pic>
        <p:nvPicPr>
          <p:cNvPr id="80" name="Picture 79">
            <a:extLst>
              <a:ext uri="{FF2B5EF4-FFF2-40B4-BE49-F238E27FC236}">
                <a16:creationId xmlns:a16="http://schemas.microsoft.com/office/drawing/2014/main" id="{69799FDF-2BD9-4352-8E1D-9DDB722783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64328" y="2900480"/>
            <a:ext cx="252491" cy="252491"/>
          </a:xfrm>
          <a:prstGeom prst="rect">
            <a:avLst/>
          </a:prstGeom>
        </p:spPr>
      </p:pic>
      <p:sp>
        <p:nvSpPr>
          <p:cNvPr id="81" name="TextBox 80">
            <a:extLst>
              <a:ext uri="{FF2B5EF4-FFF2-40B4-BE49-F238E27FC236}">
                <a16:creationId xmlns:a16="http://schemas.microsoft.com/office/drawing/2014/main" id="{97049BCF-C773-4AB6-9E33-9E0978AF59CF}"/>
              </a:ext>
            </a:extLst>
          </p:cNvPr>
          <p:cNvSpPr txBox="1"/>
          <p:nvPr/>
        </p:nvSpPr>
        <p:spPr>
          <a:xfrm>
            <a:off x="1165692" y="3776418"/>
            <a:ext cx="1631837" cy="553998"/>
          </a:xfrm>
          <a:prstGeom prst="rect">
            <a:avLst/>
          </a:prstGeom>
          <a:noFill/>
        </p:spPr>
        <p:txBody>
          <a:bodyPr wrap="square" rtlCol="0">
            <a:spAutoFit/>
          </a:bodyPr>
          <a:lstStyle/>
          <a:p>
            <a:r>
              <a:rPr lang="en-US" sz="1500" b="1" dirty="0">
                <a:solidFill>
                  <a:srgbClr val="FF0000"/>
                </a:solidFill>
                <a:latin typeface="+mj-lt"/>
              </a:rPr>
              <a:t>Protocol violators!</a:t>
            </a:r>
          </a:p>
        </p:txBody>
      </p:sp>
      <p:sp>
        <p:nvSpPr>
          <p:cNvPr id="82" name="Rectangle: Rounded Corners 81">
            <a:extLst>
              <a:ext uri="{FF2B5EF4-FFF2-40B4-BE49-F238E27FC236}">
                <a16:creationId xmlns:a16="http://schemas.microsoft.com/office/drawing/2014/main" id="{C8927319-3F0C-4A71-A25E-F780562B6F6B}"/>
              </a:ext>
            </a:extLst>
          </p:cNvPr>
          <p:cNvSpPr/>
          <p:nvPr/>
        </p:nvSpPr>
        <p:spPr>
          <a:xfrm>
            <a:off x="857249" y="3363434"/>
            <a:ext cx="1095068" cy="30714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Rectangle 62">
            <a:extLst>
              <a:ext uri="{FF2B5EF4-FFF2-40B4-BE49-F238E27FC236}">
                <a16:creationId xmlns:a16="http://schemas.microsoft.com/office/drawing/2014/main" id="{11B3F08F-DA9F-417B-A6EA-2501F455D84F}"/>
              </a:ext>
            </a:extLst>
          </p:cNvPr>
          <p:cNvSpPr/>
          <p:nvPr/>
        </p:nvSpPr>
        <p:spPr>
          <a:xfrm>
            <a:off x="7237870" y="1052721"/>
            <a:ext cx="1735931" cy="1407941"/>
          </a:xfrm>
          <a:prstGeom prst="rect">
            <a:avLst/>
          </a:prstGeom>
          <a:noFill/>
          <a:ln w="381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p>
        </p:txBody>
      </p:sp>
      <p:sp>
        <p:nvSpPr>
          <p:cNvPr id="64" name="TextBox 63">
            <a:extLst>
              <a:ext uri="{FF2B5EF4-FFF2-40B4-BE49-F238E27FC236}">
                <a16:creationId xmlns:a16="http://schemas.microsoft.com/office/drawing/2014/main" id="{4D2F89D0-AC00-4FD3-972C-B4C4D90023A2}"/>
              </a:ext>
            </a:extLst>
          </p:cNvPr>
          <p:cNvSpPr txBox="1"/>
          <p:nvPr/>
        </p:nvSpPr>
        <p:spPr>
          <a:xfrm>
            <a:off x="7527015" y="1039136"/>
            <a:ext cx="1172411" cy="276999"/>
          </a:xfrm>
          <a:prstGeom prst="rect">
            <a:avLst/>
          </a:prstGeom>
          <a:noFill/>
        </p:spPr>
        <p:txBody>
          <a:bodyPr wrap="square" rtlCol="0">
            <a:spAutoFit/>
          </a:bodyPr>
          <a:lstStyle/>
          <a:p>
            <a:pPr algn="ctr"/>
            <a:r>
              <a:rPr lang="en-US" sz="1200" dirty="0">
                <a:solidFill>
                  <a:schemeClr val="accent6">
                    <a:lumMod val="50000"/>
                  </a:schemeClr>
                </a:solidFill>
              </a:rPr>
              <a:t>Staked Coins</a:t>
            </a:r>
          </a:p>
        </p:txBody>
      </p:sp>
      <p:pic>
        <p:nvPicPr>
          <p:cNvPr id="66" name="Graphic 65" descr="Coins outline">
            <a:extLst>
              <a:ext uri="{FF2B5EF4-FFF2-40B4-BE49-F238E27FC236}">
                <a16:creationId xmlns:a16="http://schemas.microsoft.com/office/drawing/2014/main" id="{0A500A36-77DC-451D-9EA4-EAF85B55136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879709" y="1256933"/>
            <a:ext cx="394723" cy="394723"/>
          </a:xfrm>
          <a:prstGeom prst="rect">
            <a:avLst/>
          </a:prstGeom>
        </p:spPr>
      </p:pic>
      <p:pic>
        <p:nvPicPr>
          <p:cNvPr id="67" name="Graphic 66" descr="Coins outline">
            <a:extLst>
              <a:ext uri="{FF2B5EF4-FFF2-40B4-BE49-F238E27FC236}">
                <a16:creationId xmlns:a16="http://schemas.microsoft.com/office/drawing/2014/main" id="{C173578F-3CFD-46B2-82C6-088122EF40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15860" y="1636625"/>
            <a:ext cx="394723" cy="394723"/>
          </a:xfrm>
          <a:prstGeom prst="rect">
            <a:avLst/>
          </a:prstGeom>
        </p:spPr>
      </p:pic>
      <p:pic>
        <p:nvPicPr>
          <p:cNvPr id="68" name="Graphic 67" descr="Coins outline">
            <a:extLst>
              <a:ext uri="{FF2B5EF4-FFF2-40B4-BE49-F238E27FC236}">
                <a16:creationId xmlns:a16="http://schemas.microsoft.com/office/drawing/2014/main" id="{76F9030A-3E24-4E38-959D-C7D5420DC86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78434" y="1241902"/>
            <a:ext cx="394723" cy="394723"/>
          </a:xfrm>
          <a:prstGeom prst="rect">
            <a:avLst/>
          </a:prstGeom>
        </p:spPr>
      </p:pic>
      <p:pic>
        <p:nvPicPr>
          <p:cNvPr id="69" name="Graphic 68" descr="Coins outline">
            <a:extLst>
              <a:ext uri="{FF2B5EF4-FFF2-40B4-BE49-F238E27FC236}">
                <a16:creationId xmlns:a16="http://schemas.microsoft.com/office/drawing/2014/main" id="{32E32EF7-40F2-471C-B8D8-963C82C24DE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78434" y="1628444"/>
            <a:ext cx="394723" cy="394723"/>
          </a:xfrm>
          <a:prstGeom prst="rect">
            <a:avLst/>
          </a:prstGeom>
        </p:spPr>
      </p:pic>
      <p:pic>
        <p:nvPicPr>
          <p:cNvPr id="73" name="Graphic 72" descr="Coins outline">
            <a:extLst>
              <a:ext uri="{FF2B5EF4-FFF2-40B4-BE49-F238E27FC236}">
                <a16:creationId xmlns:a16="http://schemas.microsoft.com/office/drawing/2014/main" id="{67764B44-D102-4D4A-BA23-37B2AA93090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16198" y="2042217"/>
            <a:ext cx="394723" cy="394723"/>
          </a:xfrm>
          <a:prstGeom prst="rect">
            <a:avLst/>
          </a:prstGeom>
        </p:spPr>
      </p:pic>
      <p:pic>
        <p:nvPicPr>
          <p:cNvPr id="74" name="Graphic 73" descr="Coins outline">
            <a:extLst>
              <a:ext uri="{FF2B5EF4-FFF2-40B4-BE49-F238E27FC236}">
                <a16:creationId xmlns:a16="http://schemas.microsoft.com/office/drawing/2014/main" id="{9033B813-3C8E-4867-B720-6331C29B61B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31368" y="2033442"/>
            <a:ext cx="397336" cy="394723"/>
          </a:xfrm>
          <a:prstGeom prst="rect">
            <a:avLst/>
          </a:prstGeom>
        </p:spPr>
      </p:pic>
      <p:pic>
        <p:nvPicPr>
          <p:cNvPr id="83" name="Graphic 82" descr="Coins outline">
            <a:extLst>
              <a:ext uri="{FF2B5EF4-FFF2-40B4-BE49-F238E27FC236}">
                <a16:creationId xmlns:a16="http://schemas.microsoft.com/office/drawing/2014/main" id="{4EC080FF-54E3-46EA-A91F-B5589EAA158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80984" y="1256933"/>
            <a:ext cx="394723" cy="394723"/>
          </a:xfrm>
          <a:prstGeom prst="rect">
            <a:avLst/>
          </a:prstGeom>
        </p:spPr>
      </p:pic>
      <p:pic>
        <p:nvPicPr>
          <p:cNvPr id="84" name="Graphic 83" descr="Coins outline">
            <a:extLst>
              <a:ext uri="{FF2B5EF4-FFF2-40B4-BE49-F238E27FC236}">
                <a16:creationId xmlns:a16="http://schemas.microsoft.com/office/drawing/2014/main" id="{BEFB883F-6870-433F-B68A-B226B9BBF5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20591" y="1628503"/>
            <a:ext cx="394723" cy="394723"/>
          </a:xfrm>
          <a:prstGeom prst="rect">
            <a:avLst/>
          </a:prstGeom>
        </p:spPr>
      </p:pic>
      <p:pic>
        <p:nvPicPr>
          <p:cNvPr id="85" name="Graphic 84" descr="Coins outline">
            <a:extLst>
              <a:ext uri="{FF2B5EF4-FFF2-40B4-BE49-F238E27FC236}">
                <a16:creationId xmlns:a16="http://schemas.microsoft.com/office/drawing/2014/main" id="{0DE1E943-A245-4E21-9465-2472D350F20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16721" y="2033493"/>
            <a:ext cx="394723" cy="394723"/>
          </a:xfrm>
          <a:prstGeom prst="rect">
            <a:avLst/>
          </a:prstGeom>
        </p:spPr>
      </p:pic>
      <p:pic>
        <p:nvPicPr>
          <p:cNvPr id="7" name="Graphic 6" descr="Close with solid fill">
            <a:extLst>
              <a:ext uri="{FF2B5EF4-FFF2-40B4-BE49-F238E27FC236}">
                <a16:creationId xmlns:a16="http://schemas.microsoft.com/office/drawing/2014/main" id="{45CC2073-B707-4A83-93AB-107AD93F47B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77931" y="1226340"/>
            <a:ext cx="391896" cy="391896"/>
          </a:xfrm>
          <a:prstGeom prst="rect">
            <a:avLst/>
          </a:prstGeom>
        </p:spPr>
      </p:pic>
      <p:pic>
        <p:nvPicPr>
          <p:cNvPr id="86" name="Graphic 85" descr="Close with solid fill">
            <a:extLst>
              <a:ext uri="{FF2B5EF4-FFF2-40B4-BE49-F238E27FC236}">
                <a16:creationId xmlns:a16="http://schemas.microsoft.com/office/drawing/2014/main" id="{EF70E187-D604-4825-8566-C740BB37046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77931" y="1631271"/>
            <a:ext cx="391896" cy="391896"/>
          </a:xfrm>
          <a:prstGeom prst="rect">
            <a:avLst/>
          </a:prstGeom>
        </p:spPr>
      </p:pic>
      <p:pic>
        <p:nvPicPr>
          <p:cNvPr id="87" name="Graphic 86" descr="Close with solid fill">
            <a:extLst>
              <a:ext uri="{FF2B5EF4-FFF2-40B4-BE49-F238E27FC236}">
                <a16:creationId xmlns:a16="http://schemas.microsoft.com/office/drawing/2014/main" id="{DB15A645-1D25-48F5-AA83-F917074E0D9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90113" y="2031490"/>
            <a:ext cx="391896" cy="391896"/>
          </a:xfrm>
          <a:prstGeom prst="rect">
            <a:avLst/>
          </a:prstGeom>
        </p:spPr>
      </p:pic>
      <p:cxnSp>
        <p:nvCxnSpPr>
          <p:cNvPr id="62" name="Straight Arrow Connector 61">
            <a:extLst>
              <a:ext uri="{FF2B5EF4-FFF2-40B4-BE49-F238E27FC236}">
                <a16:creationId xmlns:a16="http://schemas.microsoft.com/office/drawing/2014/main" id="{EE91B452-C16B-4CD1-8EB0-DF47AF34E3C7}"/>
              </a:ext>
            </a:extLst>
          </p:cNvPr>
          <p:cNvCxnSpPr>
            <a:cxnSpLocks/>
          </p:cNvCxnSpPr>
          <p:nvPr/>
        </p:nvCxnSpPr>
        <p:spPr>
          <a:xfrm>
            <a:off x="672353" y="1372467"/>
            <a:ext cx="0" cy="31587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84EA4D9-2A94-4E00-8A00-0AD9F7B91E59}"/>
              </a:ext>
            </a:extLst>
          </p:cNvPr>
          <p:cNvCxnSpPr>
            <a:cxnSpLocks/>
          </p:cNvCxnSpPr>
          <p:nvPr/>
        </p:nvCxnSpPr>
        <p:spPr>
          <a:xfrm flipH="1">
            <a:off x="586619" y="1920969"/>
            <a:ext cx="1714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839A629-9066-4425-864C-D62A606FFDB2}"/>
              </a:ext>
            </a:extLst>
          </p:cNvPr>
          <p:cNvCxnSpPr>
            <a:cxnSpLocks/>
          </p:cNvCxnSpPr>
          <p:nvPr/>
        </p:nvCxnSpPr>
        <p:spPr>
          <a:xfrm flipH="1">
            <a:off x="586619" y="2682074"/>
            <a:ext cx="1714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32D3FF6-402C-4A2D-A301-584E05D82E38}"/>
              </a:ext>
            </a:extLst>
          </p:cNvPr>
          <p:cNvCxnSpPr>
            <a:cxnSpLocks/>
          </p:cNvCxnSpPr>
          <p:nvPr/>
        </p:nvCxnSpPr>
        <p:spPr>
          <a:xfrm flipH="1">
            <a:off x="586619" y="3363434"/>
            <a:ext cx="171468"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20ABCEF8-38D0-46AE-A8F8-55B55976E0EB}"/>
              </a:ext>
            </a:extLst>
          </p:cNvPr>
          <p:cNvSpPr txBox="1"/>
          <p:nvPr/>
        </p:nvSpPr>
        <p:spPr>
          <a:xfrm>
            <a:off x="133081" y="2069932"/>
            <a:ext cx="626759" cy="338554"/>
          </a:xfrm>
          <a:prstGeom prst="rect">
            <a:avLst/>
          </a:prstGeom>
          <a:noFill/>
        </p:spPr>
        <p:txBody>
          <a:bodyPr wrap="square" rtlCol="0">
            <a:spAutoFit/>
          </a:bodyPr>
          <a:lstStyle/>
          <a:p>
            <a:pPr algn="l"/>
            <a:r>
              <a:rPr lang="en-US" sz="1600" dirty="0">
                <a:latin typeface="+mn-lt"/>
              </a:rPr>
              <a:t>e</a:t>
            </a:r>
          </a:p>
        </p:txBody>
      </p:sp>
      <p:sp>
        <p:nvSpPr>
          <p:cNvPr id="93" name="TextBox 92">
            <a:extLst>
              <a:ext uri="{FF2B5EF4-FFF2-40B4-BE49-F238E27FC236}">
                <a16:creationId xmlns:a16="http://schemas.microsoft.com/office/drawing/2014/main" id="{E5EF10F1-FCE0-4C72-9F86-EB1DE10A28FD}"/>
              </a:ext>
            </a:extLst>
          </p:cNvPr>
          <p:cNvSpPr txBox="1"/>
          <p:nvPr/>
        </p:nvSpPr>
        <p:spPr>
          <a:xfrm>
            <a:off x="-30623" y="2829776"/>
            <a:ext cx="1419370" cy="338554"/>
          </a:xfrm>
          <a:prstGeom prst="rect">
            <a:avLst/>
          </a:prstGeom>
          <a:noFill/>
        </p:spPr>
        <p:txBody>
          <a:bodyPr wrap="square" rtlCol="0">
            <a:spAutoFit/>
          </a:bodyPr>
          <a:lstStyle/>
          <a:p>
            <a:pPr algn="l"/>
            <a:r>
              <a:rPr lang="en-US" sz="1600" dirty="0">
                <a:latin typeface="+mn-lt"/>
              </a:rPr>
              <a:t>e+1</a:t>
            </a:r>
          </a:p>
        </p:txBody>
      </p:sp>
      <p:sp>
        <p:nvSpPr>
          <p:cNvPr id="94" name="TextBox 93">
            <a:extLst>
              <a:ext uri="{FF2B5EF4-FFF2-40B4-BE49-F238E27FC236}">
                <a16:creationId xmlns:a16="http://schemas.microsoft.com/office/drawing/2014/main" id="{2D195B1C-5510-453B-930B-2F4F1AD0FDA7}"/>
              </a:ext>
            </a:extLst>
          </p:cNvPr>
          <p:cNvSpPr txBox="1"/>
          <p:nvPr/>
        </p:nvSpPr>
        <p:spPr>
          <a:xfrm>
            <a:off x="126005" y="3474827"/>
            <a:ext cx="88737" cy="461665"/>
          </a:xfrm>
          <a:prstGeom prst="rect">
            <a:avLst/>
          </a:prstGeom>
          <a:noFill/>
        </p:spPr>
        <p:txBody>
          <a:bodyPr wrap="square" rtlCol="0">
            <a:spAutoFit/>
          </a:bodyPr>
          <a:lstStyle/>
          <a:p>
            <a:pPr algn="l"/>
            <a:r>
              <a:rPr lang="en-US" dirty="0">
                <a:latin typeface="+mn-lt"/>
              </a:rPr>
              <a:t>…</a:t>
            </a:r>
          </a:p>
        </p:txBody>
      </p:sp>
      <p:sp>
        <p:nvSpPr>
          <p:cNvPr id="95" name="TextBox 94">
            <a:extLst>
              <a:ext uri="{FF2B5EF4-FFF2-40B4-BE49-F238E27FC236}">
                <a16:creationId xmlns:a16="http://schemas.microsoft.com/office/drawing/2014/main" id="{1873E097-A0BB-44DE-85FC-5EB39B516773}"/>
              </a:ext>
            </a:extLst>
          </p:cNvPr>
          <p:cNvSpPr txBox="1"/>
          <p:nvPr/>
        </p:nvSpPr>
        <p:spPr>
          <a:xfrm>
            <a:off x="-16715" y="1523855"/>
            <a:ext cx="683188" cy="285502"/>
          </a:xfrm>
          <a:prstGeom prst="rect">
            <a:avLst/>
          </a:prstGeom>
          <a:noFill/>
        </p:spPr>
        <p:txBody>
          <a:bodyPr wrap="square" rtlCol="0">
            <a:spAutoFit/>
          </a:bodyPr>
          <a:lstStyle/>
          <a:p>
            <a:pPr algn="l"/>
            <a:r>
              <a:rPr lang="en-US" sz="1200" b="1" dirty="0">
                <a:latin typeface="+mn-lt"/>
              </a:rPr>
              <a:t>epochs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D75406F-C19B-C030-4114-D6D8B4EF824F}"/>
                  </a:ext>
                </a:extLst>
              </p:cNvPr>
              <p:cNvSpPr txBox="1"/>
              <p:nvPr/>
            </p:nvSpPr>
            <p:spPr>
              <a:xfrm>
                <a:off x="6384687" y="3003401"/>
                <a:ext cx="2627328" cy="2034660"/>
              </a:xfrm>
              <a:prstGeom prst="rect">
                <a:avLst/>
              </a:prstGeom>
              <a:solidFill>
                <a:srgbClr val="00B050"/>
              </a:solidFill>
            </p:spPr>
            <p:txBody>
              <a:bodyPr wrap="square" rtlCol="0">
                <a:spAutoFit/>
              </a:bodyPr>
              <a:lstStyle/>
              <a:p>
                <a:pPr algn="ctr"/>
                <a:r>
                  <a:rPr lang="en-US" sz="1600" b="1" dirty="0">
                    <a:solidFill>
                      <a:schemeClr val="bg1"/>
                    </a:solidFill>
                    <a:latin typeface="+mn-lt"/>
                  </a:rPr>
                  <a:t>Safety when # adversarial nodes </a:t>
                </a:r>
                <a14:m>
                  <m:oMath xmlns:m="http://schemas.openxmlformats.org/officeDocument/2006/math">
                    <m:r>
                      <a:rPr lang="en-US" sz="1600" b="1" i="1">
                        <a:solidFill>
                          <a:schemeClr val="bg1"/>
                        </a:solidFill>
                        <a:latin typeface="Cambria Math" panose="02040503050406030204" pitchFamily="18" charset="0"/>
                      </a:rPr>
                      <m:t>&lt;</m:t>
                    </m:r>
                    <m:f>
                      <m:fPr>
                        <m:ctrlPr>
                          <a:rPr lang="en-US" sz="1600" b="1" i="1">
                            <a:solidFill>
                              <a:schemeClr val="bg1"/>
                            </a:solidFill>
                            <a:latin typeface="Cambria Math" panose="02040503050406030204" pitchFamily="18" charset="0"/>
                          </a:rPr>
                        </m:ctrlPr>
                      </m:fPr>
                      <m:num>
                        <m:r>
                          <a:rPr lang="en-US" sz="1600" b="1" i="1">
                            <a:solidFill>
                              <a:schemeClr val="bg1"/>
                            </a:solidFill>
                            <a:latin typeface="Cambria Math" panose="02040503050406030204" pitchFamily="18" charset="0"/>
                          </a:rPr>
                          <m:t>𝟏</m:t>
                        </m:r>
                      </m:num>
                      <m:den>
                        <m:r>
                          <a:rPr lang="en-US" sz="1600" b="1" i="1">
                            <a:solidFill>
                              <a:schemeClr val="bg1"/>
                            </a:solidFill>
                            <a:latin typeface="Cambria Math" panose="02040503050406030204" pitchFamily="18" charset="0"/>
                          </a:rPr>
                          <m:t>𝟑</m:t>
                        </m:r>
                      </m:den>
                    </m:f>
                  </m:oMath>
                </a14:m>
                <a:r>
                  <a:rPr lang="en-US" sz="1600" b="1" dirty="0">
                    <a:solidFill>
                      <a:schemeClr val="bg1"/>
                    </a:solidFill>
                    <a:latin typeface="+mn-lt"/>
                  </a:rPr>
                  <a:t> x total number of nodes</a:t>
                </a:r>
              </a:p>
              <a:p>
                <a:pPr algn="ctr"/>
                <a:endParaRPr lang="en-US" sz="1600" b="1" dirty="0">
                  <a:solidFill>
                    <a:schemeClr val="bg1"/>
                  </a:solidFill>
                  <a:latin typeface="+mn-lt"/>
                </a:endParaRPr>
              </a:p>
              <a:p>
                <a:pPr algn="ctr"/>
                <a:r>
                  <a:rPr lang="en-US" sz="1600" b="1" dirty="0">
                    <a:solidFill>
                      <a:schemeClr val="bg1"/>
                    </a:solidFill>
                    <a:latin typeface="+mn-lt"/>
                  </a:rPr>
                  <a:t>Can punish </a:t>
                </a:r>
                <a14:m>
                  <m:oMath xmlns:m="http://schemas.openxmlformats.org/officeDocument/2006/math">
                    <m:r>
                      <a:rPr lang="en-US" sz="1600" b="1" i="1" dirty="0" smtClean="0">
                        <a:solidFill>
                          <a:schemeClr val="bg1"/>
                        </a:solidFill>
                        <a:latin typeface="Cambria Math" panose="02040503050406030204" pitchFamily="18" charset="0"/>
                      </a:rPr>
                      <m:t>≥</m:t>
                    </m:r>
                    <m:f>
                      <m:fPr>
                        <m:ctrlPr>
                          <a:rPr lang="en-US" sz="1600" b="1" i="1">
                            <a:solidFill>
                              <a:schemeClr val="bg1"/>
                            </a:solidFill>
                            <a:latin typeface="Cambria Math" panose="02040503050406030204" pitchFamily="18" charset="0"/>
                          </a:rPr>
                        </m:ctrlPr>
                      </m:fPr>
                      <m:num>
                        <m:r>
                          <a:rPr lang="en-US" sz="1600" b="1" i="1">
                            <a:solidFill>
                              <a:schemeClr val="bg1"/>
                            </a:solidFill>
                            <a:latin typeface="Cambria Math" panose="02040503050406030204" pitchFamily="18" charset="0"/>
                          </a:rPr>
                          <m:t>𝟏</m:t>
                        </m:r>
                      </m:num>
                      <m:den>
                        <m:r>
                          <a:rPr lang="en-US" sz="1600" b="1" i="1">
                            <a:solidFill>
                              <a:schemeClr val="bg1"/>
                            </a:solidFill>
                            <a:latin typeface="Cambria Math" panose="02040503050406030204" pitchFamily="18" charset="0"/>
                          </a:rPr>
                          <m:t>𝟑</m:t>
                        </m:r>
                      </m:den>
                    </m:f>
                  </m:oMath>
                </a14:m>
                <a:r>
                  <a:rPr lang="en-US" sz="1600" b="1" dirty="0">
                    <a:solidFill>
                      <a:schemeClr val="bg1"/>
                    </a:solidFill>
                    <a:latin typeface="+mn-lt"/>
                  </a:rPr>
                  <a:t> x total number of nodes when safety is violated!!</a:t>
                </a:r>
              </a:p>
            </p:txBody>
          </p:sp>
        </mc:Choice>
        <mc:Fallback xmlns="">
          <p:sp>
            <p:nvSpPr>
              <p:cNvPr id="6" name="TextBox 5">
                <a:extLst>
                  <a:ext uri="{FF2B5EF4-FFF2-40B4-BE49-F238E27FC236}">
                    <a16:creationId xmlns:a16="http://schemas.microsoft.com/office/drawing/2014/main" id="{FD75406F-C19B-C030-4114-D6D8B4EF824F}"/>
                  </a:ext>
                </a:extLst>
              </p:cNvPr>
              <p:cNvSpPr txBox="1">
                <a:spLocks noRot="1" noChangeAspect="1" noMove="1" noResize="1" noEditPoints="1" noAdjustHandles="1" noChangeArrowheads="1" noChangeShapeType="1" noTextEdit="1"/>
              </p:cNvSpPr>
              <p:nvPr/>
            </p:nvSpPr>
            <p:spPr>
              <a:xfrm>
                <a:off x="6384687" y="3003401"/>
                <a:ext cx="2627328" cy="2034660"/>
              </a:xfrm>
              <a:prstGeom prst="rect">
                <a:avLst/>
              </a:prstGeom>
              <a:blipFill>
                <a:blip r:embed="rId16"/>
                <a:stretch>
                  <a:fillRect t="-901" r="-1856" b="-3303"/>
                </a:stretch>
              </a:blipFill>
            </p:spPr>
            <p:txBody>
              <a:bodyPr/>
              <a:lstStyle/>
              <a:p>
                <a:r>
                  <a:rPr lang="en-US">
                    <a:noFill/>
                  </a:rPr>
                  <a:t> </a:t>
                </a:r>
              </a:p>
            </p:txBody>
          </p:sp>
        </mc:Fallback>
      </mc:AlternateContent>
      <p:pic>
        <p:nvPicPr>
          <p:cNvPr id="10" name="Graphic 9" descr="Female Profile with solid fill">
            <a:extLst>
              <a:ext uri="{FF2B5EF4-FFF2-40B4-BE49-F238E27FC236}">
                <a16:creationId xmlns:a16="http://schemas.microsoft.com/office/drawing/2014/main" id="{322ED4BF-EA2A-4A9E-5222-0AFBE8491A6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8317" y="4449790"/>
            <a:ext cx="657026" cy="657026"/>
          </a:xfrm>
          <a:prstGeom prst="rect">
            <a:avLst/>
          </a:prstGeom>
        </p:spPr>
      </p:pic>
      <p:sp>
        <p:nvSpPr>
          <p:cNvPr id="35" name="TextBox 34">
            <a:extLst>
              <a:ext uri="{FF2B5EF4-FFF2-40B4-BE49-F238E27FC236}">
                <a16:creationId xmlns:a16="http://schemas.microsoft.com/office/drawing/2014/main" id="{56C2CDE2-3DBE-FD55-268C-376799A7A2A7}"/>
              </a:ext>
            </a:extLst>
          </p:cNvPr>
          <p:cNvSpPr txBox="1"/>
          <p:nvPr/>
        </p:nvSpPr>
        <p:spPr>
          <a:xfrm>
            <a:off x="609001" y="4575733"/>
            <a:ext cx="1081747" cy="338554"/>
          </a:xfrm>
          <a:prstGeom prst="rect">
            <a:avLst/>
          </a:prstGeom>
          <a:noFill/>
        </p:spPr>
        <p:txBody>
          <a:bodyPr wrap="square" rtlCol="0">
            <a:spAutoFit/>
          </a:bodyPr>
          <a:lstStyle/>
          <a:p>
            <a:pPr algn="l"/>
            <a:r>
              <a:rPr lang="en-US" sz="1600" dirty="0">
                <a:latin typeface="+mn-lt"/>
              </a:rPr>
              <a:t>Alice’s log:</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2990659-D192-BFC0-DAA8-4A8177AB0F48}"/>
                  </a:ext>
                </a:extLst>
              </p:cNvPr>
              <p:cNvSpPr txBox="1"/>
              <p:nvPr/>
            </p:nvSpPr>
            <p:spPr>
              <a:xfrm>
                <a:off x="1514718" y="4575733"/>
                <a:ext cx="430748"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𝑡𝑥𝑠</m:t>
                          </m:r>
                        </m:e>
                        <m:sub>
                          <m:r>
                            <a:rPr lang="en-US" sz="1600" b="0" i="1" smtClean="0">
                              <a:latin typeface="Cambria Math" panose="02040503050406030204" pitchFamily="18" charset="0"/>
                            </a:rPr>
                            <m:t>1</m:t>
                          </m:r>
                        </m:sub>
                      </m:sSub>
                    </m:oMath>
                  </m:oMathPara>
                </a14:m>
                <a:endParaRPr lang="en-US" sz="1600" dirty="0">
                  <a:latin typeface="+mn-lt"/>
                </a:endParaRPr>
              </a:p>
            </p:txBody>
          </p:sp>
        </mc:Choice>
        <mc:Fallback xmlns="">
          <p:sp>
            <p:nvSpPr>
              <p:cNvPr id="39" name="TextBox 38">
                <a:extLst>
                  <a:ext uri="{FF2B5EF4-FFF2-40B4-BE49-F238E27FC236}">
                    <a16:creationId xmlns:a16="http://schemas.microsoft.com/office/drawing/2014/main" id="{22990659-D192-BFC0-DAA8-4A8177AB0F48}"/>
                  </a:ext>
                </a:extLst>
              </p:cNvPr>
              <p:cNvSpPr txBox="1">
                <a:spLocks noRot="1" noChangeAspect="1" noMove="1" noResize="1" noEditPoints="1" noAdjustHandles="1" noChangeArrowheads="1" noChangeShapeType="1" noTextEdit="1"/>
              </p:cNvSpPr>
              <p:nvPr/>
            </p:nvSpPr>
            <p:spPr>
              <a:xfrm>
                <a:off x="1514718" y="4575733"/>
                <a:ext cx="430748" cy="338554"/>
              </a:xfrm>
              <a:prstGeom prst="rect">
                <a:avLst/>
              </a:prstGeom>
              <a:blipFill>
                <a:blip r:embed="rId21"/>
                <a:stretch>
                  <a:fillRect r="-14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DAAB936-6F05-B441-4D4D-963F040C2272}"/>
                  </a:ext>
                </a:extLst>
              </p:cNvPr>
              <p:cNvSpPr txBox="1"/>
              <p:nvPr/>
            </p:nvSpPr>
            <p:spPr>
              <a:xfrm>
                <a:off x="1901511" y="4575733"/>
                <a:ext cx="430748"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𝑡𝑥𝑠</m:t>
                          </m:r>
                        </m:e>
                        <m:sub>
                          <m:r>
                            <a:rPr lang="en-US" sz="1600" b="0" i="1" smtClean="0">
                              <a:latin typeface="Cambria Math" panose="02040503050406030204" pitchFamily="18" charset="0"/>
                            </a:rPr>
                            <m:t>4</m:t>
                          </m:r>
                        </m:sub>
                      </m:sSub>
                    </m:oMath>
                  </m:oMathPara>
                </a14:m>
                <a:endParaRPr lang="en-US" sz="1600" dirty="0">
                  <a:latin typeface="+mn-lt"/>
                </a:endParaRPr>
              </a:p>
            </p:txBody>
          </p:sp>
        </mc:Choice>
        <mc:Fallback xmlns="">
          <p:sp>
            <p:nvSpPr>
              <p:cNvPr id="40" name="TextBox 39">
                <a:extLst>
                  <a:ext uri="{FF2B5EF4-FFF2-40B4-BE49-F238E27FC236}">
                    <a16:creationId xmlns:a16="http://schemas.microsoft.com/office/drawing/2014/main" id="{1DAAB936-6F05-B441-4D4D-963F040C2272}"/>
                  </a:ext>
                </a:extLst>
              </p:cNvPr>
              <p:cNvSpPr txBox="1">
                <a:spLocks noRot="1" noChangeAspect="1" noMove="1" noResize="1" noEditPoints="1" noAdjustHandles="1" noChangeArrowheads="1" noChangeShapeType="1" noTextEdit="1"/>
              </p:cNvSpPr>
              <p:nvPr/>
            </p:nvSpPr>
            <p:spPr>
              <a:xfrm>
                <a:off x="1901511" y="4575733"/>
                <a:ext cx="430748" cy="338554"/>
              </a:xfrm>
              <a:prstGeom prst="rect">
                <a:avLst/>
              </a:prstGeom>
              <a:blipFill>
                <a:blip r:embed="rId22"/>
                <a:stretch>
                  <a:fillRect r="-15493"/>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03D17BFC-29A9-6598-D23A-5D37B1513C9E}"/>
              </a:ext>
            </a:extLst>
          </p:cNvPr>
          <p:cNvSpPr txBox="1"/>
          <p:nvPr/>
        </p:nvSpPr>
        <p:spPr>
          <a:xfrm>
            <a:off x="3135392" y="4557605"/>
            <a:ext cx="1081747" cy="338554"/>
          </a:xfrm>
          <a:prstGeom prst="rect">
            <a:avLst/>
          </a:prstGeom>
          <a:noFill/>
        </p:spPr>
        <p:txBody>
          <a:bodyPr wrap="square" rtlCol="0">
            <a:spAutoFit/>
          </a:bodyPr>
          <a:lstStyle/>
          <a:p>
            <a:pPr algn="l"/>
            <a:r>
              <a:rPr lang="en-US" sz="1600" dirty="0">
                <a:latin typeface="+mn-lt"/>
              </a:rPr>
              <a:t>Bob’s log:</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D35254D2-451C-5F46-4CDB-0AFC2BFEA68A}"/>
                  </a:ext>
                </a:extLst>
              </p:cNvPr>
              <p:cNvSpPr txBox="1"/>
              <p:nvPr/>
            </p:nvSpPr>
            <p:spPr>
              <a:xfrm>
                <a:off x="4041109" y="4557605"/>
                <a:ext cx="430748"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𝑡𝑥𝑠</m:t>
                          </m:r>
                        </m:e>
                        <m:sub>
                          <m:r>
                            <a:rPr lang="en-US" sz="1600" b="0" i="1" smtClean="0">
                              <a:latin typeface="Cambria Math" panose="02040503050406030204" pitchFamily="18" charset="0"/>
                            </a:rPr>
                            <m:t>1</m:t>
                          </m:r>
                        </m:sub>
                      </m:sSub>
                    </m:oMath>
                  </m:oMathPara>
                </a14:m>
                <a:endParaRPr lang="en-US" sz="1600" dirty="0">
                  <a:latin typeface="+mn-lt"/>
                </a:endParaRPr>
              </a:p>
            </p:txBody>
          </p:sp>
        </mc:Choice>
        <mc:Fallback xmlns="">
          <p:sp>
            <p:nvSpPr>
              <p:cNvPr id="50" name="TextBox 49">
                <a:extLst>
                  <a:ext uri="{FF2B5EF4-FFF2-40B4-BE49-F238E27FC236}">
                    <a16:creationId xmlns:a16="http://schemas.microsoft.com/office/drawing/2014/main" id="{D35254D2-451C-5F46-4CDB-0AFC2BFEA68A}"/>
                  </a:ext>
                </a:extLst>
              </p:cNvPr>
              <p:cNvSpPr txBox="1">
                <a:spLocks noRot="1" noChangeAspect="1" noMove="1" noResize="1" noEditPoints="1" noAdjustHandles="1" noChangeArrowheads="1" noChangeShapeType="1" noTextEdit="1"/>
              </p:cNvSpPr>
              <p:nvPr/>
            </p:nvSpPr>
            <p:spPr>
              <a:xfrm>
                <a:off x="4041109" y="4557605"/>
                <a:ext cx="430748" cy="338554"/>
              </a:xfrm>
              <a:prstGeom prst="rect">
                <a:avLst/>
              </a:prstGeom>
              <a:blipFill>
                <a:blip r:embed="rId23"/>
                <a:stretch>
                  <a:fillRect r="-14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31E95D4-360C-2268-578F-B8357CFF7B4B}"/>
                  </a:ext>
                </a:extLst>
              </p:cNvPr>
              <p:cNvSpPr txBox="1"/>
              <p:nvPr/>
            </p:nvSpPr>
            <p:spPr>
              <a:xfrm>
                <a:off x="4427902" y="4557605"/>
                <a:ext cx="430748"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60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𝑡𝑥𝑠</m:t>
                          </m:r>
                        </m:e>
                        <m:sub>
                          <m:r>
                            <a:rPr lang="en-US" sz="1600" b="0" i="1" smtClean="0">
                              <a:solidFill>
                                <a:srgbClr val="FF0000"/>
                              </a:solidFill>
                              <a:latin typeface="Cambria Math" panose="02040503050406030204" pitchFamily="18" charset="0"/>
                            </a:rPr>
                            <m:t>5</m:t>
                          </m:r>
                        </m:sub>
                      </m:sSub>
                    </m:oMath>
                  </m:oMathPara>
                </a14:m>
                <a:endParaRPr lang="en-US" sz="1600" dirty="0">
                  <a:solidFill>
                    <a:srgbClr val="FF0000"/>
                  </a:solidFill>
                  <a:latin typeface="+mn-lt"/>
                </a:endParaRPr>
              </a:p>
            </p:txBody>
          </p:sp>
        </mc:Choice>
        <mc:Fallback xmlns="">
          <p:sp>
            <p:nvSpPr>
              <p:cNvPr id="51" name="TextBox 50">
                <a:extLst>
                  <a:ext uri="{FF2B5EF4-FFF2-40B4-BE49-F238E27FC236}">
                    <a16:creationId xmlns:a16="http://schemas.microsoft.com/office/drawing/2014/main" id="{931E95D4-360C-2268-578F-B8357CFF7B4B}"/>
                  </a:ext>
                </a:extLst>
              </p:cNvPr>
              <p:cNvSpPr txBox="1">
                <a:spLocks noRot="1" noChangeAspect="1" noMove="1" noResize="1" noEditPoints="1" noAdjustHandles="1" noChangeArrowheads="1" noChangeShapeType="1" noTextEdit="1"/>
              </p:cNvSpPr>
              <p:nvPr/>
            </p:nvSpPr>
            <p:spPr>
              <a:xfrm>
                <a:off x="4427902" y="4557605"/>
                <a:ext cx="430748" cy="338554"/>
              </a:xfrm>
              <a:prstGeom prst="rect">
                <a:avLst/>
              </a:prstGeom>
              <a:blipFill>
                <a:blip r:embed="rId24"/>
                <a:stretch>
                  <a:fillRect r="-16901"/>
                </a:stretch>
              </a:blipFill>
            </p:spPr>
            <p:txBody>
              <a:bodyPr/>
              <a:lstStyle/>
              <a:p>
                <a:r>
                  <a:rPr lang="en-US">
                    <a:noFill/>
                  </a:rPr>
                  <a:t> </a:t>
                </a:r>
              </a:p>
            </p:txBody>
          </p:sp>
        </mc:Fallback>
      </mc:AlternateContent>
      <p:pic>
        <p:nvPicPr>
          <p:cNvPr id="59" name="Graphic 58" descr="Male profile with solid fill">
            <a:extLst>
              <a:ext uri="{FF2B5EF4-FFF2-40B4-BE49-F238E27FC236}">
                <a16:creationId xmlns:a16="http://schemas.microsoft.com/office/drawing/2014/main" id="{DA6B1B44-B75B-25D9-91A4-66399A67275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621107" y="4413226"/>
            <a:ext cx="657026" cy="657026"/>
          </a:xfrm>
          <a:prstGeom prst="rect">
            <a:avLst/>
          </a:prstGeom>
        </p:spPr>
      </p:pic>
      <p:sp>
        <p:nvSpPr>
          <p:cNvPr id="60" name="TextBox 59">
            <a:extLst>
              <a:ext uri="{FF2B5EF4-FFF2-40B4-BE49-F238E27FC236}">
                <a16:creationId xmlns:a16="http://schemas.microsoft.com/office/drawing/2014/main" id="{4046163B-4F2D-DBE4-2F80-5FE599D09D48}"/>
              </a:ext>
            </a:extLst>
          </p:cNvPr>
          <p:cNvSpPr txBox="1"/>
          <p:nvPr/>
        </p:nvSpPr>
        <p:spPr>
          <a:xfrm>
            <a:off x="3803619" y="4316139"/>
            <a:ext cx="1630373" cy="338554"/>
          </a:xfrm>
          <a:prstGeom prst="rect">
            <a:avLst/>
          </a:prstGeom>
          <a:noFill/>
        </p:spPr>
        <p:txBody>
          <a:bodyPr wrap="square" rtlCol="0">
            <a:spAutoFit/>
          </a:bodyPr>
          <a:lstStyle/>
          <a:p>
            <a:pPr algn="ctr"/>
            <a:r>
              <a:rPr lang="en-US" sz="1600" dirty="0">
                <a:solidFill>
                  <a:srgbClr val="FF0000"/>
                </a:solidFill>
                <a:latin typeface="+mn-lt"/>
              </a:rPr>
              <a:t>safety violation!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F3CAD10-9095-20CB-9BAD-F441E1A40EE8}"/>
                  </a:ext>
                </a:extLst>
              </p:cNvPr>
              <p:cNvSpPr txBox="1"/>
              <p:nvPr/>
            </p:nvSpPr>
            <p:spPr>
              <a:xfrm>
                <a:off x="1679833" y="935675"/>
                <a:ext cx="4896446" cy="714683"/>
              </a:xfrm>
              <a:prstGeom prst="rect">
                <a:avLst/>
              </a:prstGeom>
              <a:noFill/>
            </p:spPr>
            <p:txBody>
              <a:bodyPr wrap="square" rtlCol="0">
                <a:spAutoFit/>
              </a:bodyPr>
              <a:lstStyle/>
              <a:p>
                <a:r>
                  <a:rPr lang="en-US" sz="1400" dirty="0">
                    <a:latin typeface="+mn-lt"/>
                  </a:rPr>
                  <a:t>Need votes from</a:t>
                </a:r>
                <a:r>
                  <a:rPr lang="en-US" sz="1400" b="1" dirty="0">
                    <a:latin typeface="+mn-lt"/>
                  </a:rPr>
                  <a:t> </a:t>
                </a:r>
                <a14:m>
                  <m:oMath xmlns:m="http://schemas.openxmlformats.org/officeDocument/2006/math">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𝟐</m:t>
                        </m:r>
                      </m:num>
                      <m:den>
                        <m:r>
                          <a:rPr lang="en-US" sz="1400" b="1" i="1" smtClean="0">
                            <a:latin typeface="Cambria Math" panose="02040503050406030204" pitchFamily="18" charset="0"/>
                          </a:rPr>
                          <m:t>𝟑</m:t>
                        </m:r>
                      </m:den>
                    </m:f>
                  </m:oMath>
                </a14:m>
                <a:r>
                  <a:rPr lang="en-US" sz="1400" b="1" dirty="0">
                    <a:latin typeface="+mn-lt"/>
                  </a:rPr>
                  <a:t> x total number of nodes </a:t>
                </a:r>
                <a14:m>
                  <m:oMath xmlns:m="http://schemas.openxmlformats.org/officeDocument/2006/math">
                    <m:r>
                      <a:rPr lang="en-US" sz="1400" b="1" i="1">
                        <a:latin typeface="Cambria Math" panose="02040503050406030204" pitchFamily="18" charset="0"/>
                      </a:rPr>
                      <m:t>(</m:t>
                    </m:r>
                    <m:r>
                      <a:rPr lang="en-US" sz="1400" b="1" i="1">
                        <a:latin typeface="Cambria Math" panose="02040503050406030204" pitchFamily="18" charset="0"/>
                      </a:rPr>
                      <m:t>𝒏</m:t>
                    </m:r>
                    <m:r>
                      <a:rPr lang="en-US" sz="1400" b="1" i="1">
                        <a:latin typeface="Cambria Math" panose="02040503050406030204" pitchFamily="18" charset="0"/>
                      </a:rPr>
                      <m:t>)</m:t>
                    </m:r>
                  </m:oMath>
                </a14:m>
                <a:r>
                  <a:rPr lang="en-US" sz="1400" b="1" dirty="0">
                    <a:latin typeface="+mn-lt"/>
                  </a:rPr>
                  <a:t> </a:t>
                </a:r>
                <a:r>
                  <a:rPr lang="en-US" sz="1400" dirty="0">
                    <a:latin typeface="+mn-lt"/>
                  </a:rPr>
                  <a:t>for finality:</a:t>
                </a:r>
              </a:p>
              <a:p>
                <a:r>
                  <a:rPr lang="en-US" sz="1400" b="1" dirty="0">
                    <a:latin typeface="+mn-lt"/>
                  </a:rPr>
                  <a:t>Quorum size</a:t>
                </a:r>
                <a:r>
                  <a:rPr lang="en-US" sz="1400" dirty="0">
                    <a:latin typeface="+mn-lt"/>
                  </a:rPr>
                  <a:t> =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3</m:t>
                        </m:r>
                      </m:den>
                    </m:f>
                  </m:oMath>
                </a14:m>
                <a:r>
                  <a:rPr lang="en-US" sz="1400" dirty="0">
                    <a:latin typeface="+mn-lt"/>
                  </a:rPr>
                  <a:t> x total number of nodes </a:t>
                </a:r>
                <a14:m>
                  <m:oMath xmlns:m="http://schemas.openxmlformats.org/officeDocument/2006/math">
                    <m:r>
                      <a:rPr lang="en-US" sz="1400" i="1">
                        <a:latin typeface="Cambria Math" panose="02040503050406030204" pitchFamily="18" charset="0"/>
                      </a:rPr>
                      <m:t>(</m:t>
                    </m:r>
                    <m:r>
                      <a:rPr lang="en-US" sz="1400" i="1">
                        <a:latin typeface="Cambria Math" panose="02040503050406030204" pitchFamily="18" charset="0"/>
                      </a:rPr>
                      <m:t>𝑛</m:t>
                    </m:r>
                    <m:r>
                      <a:rPr lang="en-US" sz="1400" i="1">
                        <a:latin typeface="Cambria Math" panose="02040503050406030204" pitchFamily="18" charset="0"/>
                      </a:rPr>
                      <m:t>)</m:t>
                    </m:r>
                  </m:oMath>
                </a14:m>
                <a:endParaRPr lang="en-US" sz="1400" dirty="0">
                  <a:latin typeface="+mn-lt"/>
                </a:endParaRPr>
              </a:p>
            </p:txBody>
          </p:sp>
        </mc:Choice>
        <mc:Fallback xmlns="">
          <p:sp>
            <p:nvSpPr>
              <p:cNvPr id="9" name="TextBox 8">
                <a:extLst>
                  <a:ext uri="{FF2B5EF4-FFF2-40B4-BE49-F238E27FC236}">
                    <a16:creationId xmlns:a16="http://schemas.microsoft.com/office/drawing/2014/main" id="{5F3CAD10-9095-20CB-9BAD-F441E1A40EE8}"/>
                  </a:ext>
                </a:extLst>
              </p:cNvPr>
              <p:cNvSpPr txBox="1">
                <a:spLocks noRot="1" noChangeAspect="1" noMove="1" noResize="1" noEditPoints="1" noAdjustHandles="1" noChangeArrowheads="1" noChangeShapeType="1" noTextEdit="1"/>
              </p:cNvSpPr>
              <p:nvPr/>
            </p:nvSpPr>
            <p:spPr>
              <a:xfrm>
                <a:off x="1679833" y="935675"/>
                <a:ext cx="4896446" cy="714683"/>
              </a:xfrm>
              <a:prstGeom prst="rect">
                <a:avLst/>
              </a:prstGeom>
              <a:blipFill>
                <a:blip r:embed="rId27"/>
                <a:stretch>
                  <a:fillRect l="-374" b="-847"/>
                </a:stretch>
              </a:blipFill>
            </p:spPr>
            <p:txBody>
              <a:bodyPr/>
              <a:lstStyle/>
              <a:p>
                <a:r>
                  <a:rPr lang="en-US">
                    <a:noFill/>
                  </a:rPr>
                  <a:t> </a:t>
                </a:r>
              </a:p>
            </p:txBody>
          </p:sp>
        </mc:Fallback>
      </mc:AlternateContent>
    </p:spTree>
    <p:extLst>
      <p:ext uri="{BB962C8B-B14F-4D97-AF65-F5344CB8AC3E}">
        <p14:creationId xmlns:p14="http://schemas.microsoft.com/office/powerpoint/2010/main" val="335843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6"/>
                                        </p:tgtEl>
                                        <p:attrNameLst>
                                          <p:attrName>ppt_x</p:attrName>
                                        </p:attrNameLst>
                                      </p:cBhvr>
                                      <p:tavLst>
                                        <p:tav tm="0">
                                          <p:val>
                                            <p:strVal val="ppt_x"/>
                                          </p:val>
                                        </p:tav>
                                        <p:tav tm="100000">
                                          <p:val>
                                            <p:strVal val="ppt_x"/>
                                          </p:val>
                                        </p:tav>
                                      </p:tavLst>
                                    </p:anim>
                                    <p:anim calcmode="lin" valueType="num">
                                      <p:cBhvr additive="base">
                                        <p:cTn id="13" dur="500"/>
                                        <p:tgtEl>
                                          <p:spTgt spid="1026"/>
                                        </p:tgtEl>
                                        <p:attrNameLst>
                                          <p:attrName>ppt_y</p:attrName>
                                        </p:attrNameLst>
                                      </p:cBhvr>
                                      <p:tavLst>
                                        <p:tav tm="0">
                                          <p:val>
                                            <p:strVal val="ppt_y"/>
                                          </p:val>
                                        </p:tav>
                                        <p:tav tm="100000">
                                          <p:val>
                                            <p:strVal val="1+ppt_h/2"/>
                                          </p:val>
                                        </p:tav>
                                      </p:tavLst>
                                    </p:anim>
                                    <p:set>
                                      <p:cBhvr>
                                        <p:cTn id="14" dur="1" fill="hold">
                                          <p:stCondLst>
                                            <p:cond delay="499"/>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heel(1)">
                                      <p:cBhvr>
                                        <p:cTn id="19" dur="1000"/>
                                        <p:tgtEl>
                                          <p:spTgt spid="82"/>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 calcmode="lin" valueType="num">
                                      <p:cBhvr additive="base">
                                        <p:cTn id="22" dur="500" fill="hold"/>
                                        <p:tgtEl>
                                          <p:spTgt spid="81"/>
                                        </p:tgtEl>
                                        <p:attrNameLst>
                                          <p:attrName>ppt_x</p:attrName>
                                        </p:attrNameLst>
                                      </p:cBhvr>
                                      <p:tavLst>
                                        <p:tav tm="0">
                                          <p:val>
                                            <p:strVal val="#ppt_x"/>
                                          </p:val>
                                        </p:tav>
                                        <p:tav tm="100000">
                                          <p:val>
                                            <p:strVal val="#ppt_x"/>
                                          </p:val>
                                        </p:tav>
                                      </p:tavLst>
                                    </p:anim>
                                    <p:anim calcmode="lin" valueType="num">
                                      <p:cBhvr additive="base">
                                        <p:cTn id="23"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500"/>
                                        <p:tgtEl>
                                          <p:spTgt spid="86"/>
                                        </p:tgtEl>
                                      </p:cBhvr>
                                    </p:animEffect>
                                  </p:childTnLst>
                                </p:cTn>
                              </p:par>
                              <p:par>
                                <p:cTn id="29" presetID="10" presetClass="entr" presetSubtype="0" fill="hold"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500"/>
                                        <p:tgtEl>
                                          <p:spTgt spid="87"/>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86"/>
                                        </p:tgtEl>
                                      </p:cBhvr>
                                    </p:animEffect>
                                    <p:set>
                                      <p:cBhvr>
                                        <p:cTn id="39" dur="1" fill="hold">
                                          <p:stCondLst>
                                            <p:cond delay="499"/>
                                          </p:stCondLst>
                                        </p:cTn>
                                        <p:tgtEl>
                                          <p:spTgt spid="8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87"/>
                                        </p:tgtEl>
                                      </p:cBhvr>
                                    </p:animEffect>
                                    <p:set>
                                      <p:cBhvr>
                                        <p:cTn id="42" dur="1" fill="hold">
                                          <p:stCondLst>
                                            <p:cond delay="499"/>
                                          </p:stCondLst>
                                        </p:cTn>
                                        <p:tgtEl>
                                          <p:spTgt spid="87"/>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83"/>
                                        </p:tgtEl>
                                      </p:cBhvr>
                                    </p:animEffect>
                                    <p:set>
                                      <p:cBhvr>
                                        <p:cTn id="48" dur="1" fill="hold">
                                          <p:stCondLst>
                                            <p:cond delay="499"/>
                                          </p:stCondLst>
                                        </p:cTn>
                                        <p:tgtEl>
                                          <p:spTgt spid="8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84"/>
                                        </p:tgtEl>
                                      </p:cBhvr>
                                    </p:animEffect>
                                    <p:set>
                                      <p:cBhvr>
                                        <p:cTn id="51" dur="1" fill="hold">
                                          <p:stCondLst>
                                            <p:cond delay="499"/>
                                          </p:stCondLst>
                                        </p:cTn>
                                        <p:tgtEl>
                                          <p:spTgt spid="84"/>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85"/>
                                        </p:tgtEl>
                                      </p:cBhvr>
                                    </p:animEffect>
                                    <p:set>
                                      <p:cBhvr>
                                        <p:cTn id="54" dur="1" fill="hold">
                                          <p:stCondLst>
                                            <p:cond delay="499"/>
                                          </p:stCondLst>
                                        </p:cTn>
                                        <p:tgtEl>
                                          <p:spTgt spid="8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101" y="1085029"/>
            <a:ext cx="6845211" cy="39805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356" y="2077022"/>
            <a:ext cx="379477" cy="370333"/>
          </a:xfrm>
          <a:prstGeom prst="rect">
            <a:avLst/>
          </a:prstGeom>
        </p:spPr>
      </p:pic>
      <p:sp>
        <p:nvSpPr>
          <p:cNvPr id="2" name="Title 1">
            <a:extLst>
              <a:ext uri="{FF2B5EF4-FFF2-40B4-BE49-F238E27FC236}">
                <a16:creationId xmlns:a16="http://schemas.microsoft.com/office/drawing/2014/main" id="{98171520-F166-554E-BD55-D3A8D9F2FAD4}"/>
              </a:ext>
            </a:extLst>
          </p:cNvPr>
          <p:cNvSpPr>
            <a:spLocks noGrp="1"/>
          </p:cNvSpPr>
          <p:nvPr>
            <p:ph type="title"/>
          </p:nvPr>
        </p:nvSpPr>
        <p:spPr/>
        <p:txBody>
          <a:bodyPr>
            <a:normAutofit fontScale="90000"/>
          </a:bodyPr>
          <a:lstStyle/>
          <a:p>
            <a:r>
              <a:rPr lang="en-US" dirty="0"/>
              <a:t>A Simple (PBFT-style) </a:t>
            </a:r>
            <a:r>
              <a:rPr lang="en-US" dirty="0" err="1"/>
              <a:t>PoS</a:t>
            </a:r>
            <a:r>
              <a:rPr lang="en-US" dirty="0"/>
              <a:t> Protocol*</a:t>
            </a:r>
          </a:p>
        </p:txBody>
      </p:sp>
      <p:sp>
        <p:nvSpPr>
          <p:cNvPr id="4" name="Slide Number Placeholder 3">
            <a:extLst>
              <a:ext uri="{FF2B5EF4-FFF2-40B4-BE49-F238E27FC236}">
                <a16:creationId xmlns:a16="http://schemas.microsoft.com/office/drawing/2014/main" id="{089A68FB-4AEA-48F0-8E81-0BD49DD9368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17</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357" y="1268016"/>
            <a:ext cx="379477" cy="370333"/>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486" y="2886027"/>
            <a:ext cx="379477" cy="37033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6781" y="1957564"/>
            <a:ext cx="430748" cy="430748"/>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452" y="3558563"/>
            <a:ext cx="430748" cy="43074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2460" y="1692995"/>
            <a:ext cx="430748" cy="430748"/>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9704" y="2937597"/>
            <a:ext cx="430748" cy="430748"/>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7086" y="2750998"/>
            <a:ext cx="430748" cy="430748"/>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3207" y="3549229"/>
            <a:ext cx="430748" cy="43074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0186" y="1638348"/>
            <a:ext cx="430748" cy="430748"/>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8635" y="2423632"/>
            <a:ext cx="430748" cy="430748"/>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6581" y="3946663"/>
            <a:ext cx="430748" cy="430748"/>
          </a:xfrm>
          <a:prstGeom prst="rect">
            <a:avLst/>
          </a:prstGeom>
        </p:spPr>
      </p:pic>
      <p:cxnSp>
        <p:nvCxnSpPr>
          <p:cNvPr id="30" name="Straight Arrow Connector 29"/>
          <p:cNvCxnSpPr>
            <a:cxnSpLocks/>
            <a:endCxn id="5" idx="2"/>
          </p:cNvCxnSpPr>
          <p:nvPr/>
        </p:nvCxnSpPr>
        <p:spPr>
          <a:xfrm flipV="1">
            <a:off x="1399093" y="1638349"/>
            <a:ext cx="2" cy="438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cxnSpLocks/>
            <a:stCxn id="20" idx="0"/>
          </p:cNvCxnSpPr>
          <p:nvPr/>
        </p:nvCxnSpPr>
        <p:spPr>
          <a:xfrm flipV="1">
            <a:off x="1136224" y="2447355"/>
            <a:ext cx="260375" cy="4386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6141" y="2886027"/>
            <a:ext cx="379477" cy="370333"/>
          </a:xfrm>
          <a:prstGeom prst="rect">
            <a:avLst/>
          </a:prstGeom>
        </p:spPr>
      </p:pic>
      <p:cxnSp>
        <p:nvCxnSpPr>
          <p:cNvPr id="36" name="Straight Arrow Connector 35"/>
          <p:cNvCxnSpPr>
            <a:cxnSpLocks/>
          </p:cNvCxnSpPr>
          <p:nvPr/>
        </p:nvCxnSpPr>
        <p:spPr>
          <a:xfrm flipH="1" flipV="1">
            <a:off x="1399093" y="2447354"/>
            <a:ext cx="234291" cy="4386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7" name="Pictur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4091" y="2043412"/>
            <a:ext cx="160661" cy="160661"/>
          </a:xfrm>
          <a:prstGeom prst="rect">
            <a:avLst/>
          </a:prstGeom>
        </p:spPr>
      </p:pic>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0850" y="2043412"/>
            <a:ext cx="160661" cy="160661"/>
          </a:xfrm>
          <a:prstGeom prst="rect">
            <a:avLst/>
          </a:prstGeom>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7610" y="2043412"/>
            <a:ext cx="160661" cy="160661"/>
          </a:xfrm>
          <a:prstGeom prst="rect">
            <a:avLst/>
          </a:prstGeom>
        </p:spPr>
      </p:pic>
      <p:pic>
        <p:nvPicPr>
          <p:cNvPr id="42" name="Picture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4091" y="2204073"/>
            <a:ext cx="160661" cy="160661"/>
          </a:xfrm>
          <a:prstGeom prst="rect">
            <a:avLst/>
          </a:prstGeom>
        </p:spPr>
      </p:pic>
      <p:pic>
        <p:nvPicPr>
          <p:cNvPr id="43" name="Pictur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0850" y="2204073"/>
            <a:ext cx="160661" cy="160661"/>
          </a:xfrm>
          <a:prstGeom prst="rect">
            <a:avLst/>
          </a:prstGeom>
        </p:spPr>
      </p:pic>
      <p:pic>
        <p:nvPicPr>
          <p:cNvPr id="44" name="Pictur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7610" y="2204073"/>
            <a:ext cx="160661" cy="160661"/>
          </a:xfrm>
          <a:prstGeom prst="rect">
            <a:avLst/>
          </a:prstGeom>
        </p:spPr>
      </p:pic>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4091" y="2370936"/>
            <a:ext cx="160661" cy="160661"/>
          </a:xfrm>
          <a:prstGeom prst="rect">
            <a:avLst/>
          </a:prstGeom>
        </p:spPr>
      </p:pic>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0850" y="2370936"/>
            <a:ext cx="160661" cy="160661"/>
          </a:xfrm>
          <a:prstGeom prst="rect">
            <a:avLst/>
          </a:prstGeom>
        </p:spPr>
      </p:pic>
      <p:pic>
        <p:nvPicPr>
          <p:cNvPr id="47" name="Picture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7610" y="2370936"/>
            <a:ext cx="160661" cy="160661"/>
          </a:xfrm>
          <a:prstGeom prst="rect">
            <a:avLst/>
          </a:prstGeom>
        </p:spPr>
      </p:pic>
      <p:pic>
        <p:nvPicPr>
          <p:cNvPr id="53" name="Picture 52">
            <a:extLst>
              <a:ext uri="{FF2B5EF4-FFF2-40B4-BE49-F238E27FC236}">
                <a16:creationId xmlns:a16="http://schemas.microsoft.com/office/drawing/2014/main" id="{CC30B060-9C0B-4C70-B621-697B8F7BF0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405" y="3293217"/>
            <a:ext cx="160661" cy="160661"/>
          </a:xfrm>
          <a:prstGeom prst="rect">
            <a:avLst/>
          </a:prstGeom>
        </p:spPr>
      </p:pic>
      <p:pic>
        <p:nvPicPr>
          <p:cNvPr id="54" name="Picture 53">
            <a:extLst>
              <a:ext uri="{FF2B5EF4-FFF2-40B4-BE49-F238E27FC236}">
                <a16:creationId xmlns:a16="http://schemas.microsoft.com/office/drawing/2014/main" id="{5AD5EC99-7EF0-4FB9-A300-0B57FF8724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8165" y="3293217"/>
            <a:ext cx="160661" cy="160661"/>
          </a:xfrm>
          <a:prstGeom prst="rect">
            <a:avLst/>
          </a:prstGeom>
        </p:spPr>
      </p:pic>
      <p:pic>
        <p:nvPicPr>
          <p:cNvPr id="55" name="Picture 54">
            <a:extLst>
              <a:ext uri="{FF2B5EF4-FFF2-40B4-BE49-F238E27FC236}">
                <a16:creationId xmlns:a16="http://schemas.microsoft.com/office/drawing/2014/main" id="{3A3BCE5B-DF79-4CD4-9E53-688AB5BC4F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4924" y="3293217"/>
            <a:ext cx="160661" cy="160661"/>
          </a:xfrm>
          <a:prstGeom prst="rect">
            <a:avLst/>
          </a:prstGeom>
        </p:spPr>
      </p:pic>
      <p:pic>
        <p:nvPicPr>
          <p:cNvPr id="56" name="Picture 55">
            <a:extLst>
              <a:ext uri="{FF2B5EF4-FFF2-40B4-BE49-F238E27FC236}">
                <a16:creationId xmlns:a16="http://schemas.microsoft.com/office/drawing/2014/main" id="{E9084022-0728-4D0D-8DC2-0F3416EA1E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405" y="3453877"/>
            <a:ext cx="160661" cy="160661"/>
          </a:xfrm>
          <a:prstGeom prst="rect">
            <a:avLst/>
          </a:prstGeom>
        </p:spPr>
      </p:pic>
      <p:pic>
        <p:nvPicPr>
          <p:cNvPr id="57" name="Picture 56">
            <a:extLst>
              <a:ext uri="{FF2B5EF4-FFF2-40B4-BE49-F238E27FC236}">
                <a16:creationId xmlns:a16="http://schemas.microsoft.com/office/drawing/2014/main" id="{CCF894B7-9043-4C67-85FD-62ED70FC02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8165" y="3453877"/>
            <a:ext cx="160661" cy="160661"/>
          </a:xfrm>
          <a:prstGeom prst="rect">
            <a:avLst/>
          </a:prstGeom>
        </p:spPr>
      </p:pic>
      <p:pic>
        <p:nvPicPr>
          <p:cNvPr id="58" name="Picture 57">
            <a:extLst>
              <a:ext uri="{FF2B5EF4-FFF2-40B4-BE49-F238E27FC236}">
                <a16:creationId xmlns:a16="http://schemas.microsoft.com/office/drawing/2014/main" id="{0A310ECB-C0A3-4516-9C94-1EA43F828B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4924" y="3453877"/>
            <a:ext cx="160661" cy="160661"/>
          </a:xfrm>
          <a:prstGeom prst="rect">
            <a:avLst/>
          </a:prstGeom>
        </p:spPr>
      </p:pic>
      <p:pic>
        <p:nvPicPr>
          <p:cNvPr id="65" name="Picture 64">
            <a:extLst>
              <a:ext uri="{FF2B5EF4-FFF2-40B4-BE49-F238E27FC236}">
                <a16:creationId xmlns:a16="http://schemas.microsoft.com/office/drawing/2014/main" id="{581D62F8-BA29-463C-9A7D-F9461C3089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3574" y="3287115"/>
            <a:ext cx="160661" cy="160661"/>
          </a:xfrm>
          <a:prstGeom prst="rect">
            <a:avLst/>
          </a:prstGeom>
        </p:spPr>
      </p:pic>
      <p:pic>
        <p:nvPicPr>
          <p:cNvPr id="70" name="Picture 69">
            <a:extLst>
              <a:ext uri="{FF2B5EF4-FFF2-40B4-BE49-F238E27FC236}">
                <a16:creationId xmlns:a16="http://schemas.microsoft.com/office/drawing/2014/main" id="{04307D1E-6771-414F-BACF-5BFF48B5A2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0333" y="3287115"/>
            <a:ext cx="160661" cy="160661"/>
          </a:xfrm>
          <a:prstGeom prst="rect">
            <a:avLst/>
          </a:prstGeom>
        </p:spPr>
      </p:pic>
      <p:pic>
        <p:nvPicPr>
          <p:cNvPr id="71" name="Picture 70">
            <a:extLst>
              <a:ext uri="{FF2B5EF4-FFF2-40B4-BE49-F238E27FC236}">
                <a16:creationId xmlns:a16="http://schemas.microsoft.com/office/drawing/2014/main" id="{93BC6D0D-301A-4937-9474-59C90AC980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7093" y="3287115"/>
            <a:ext cx="160661" cy="160661"/>
          </a:xfrm>
          <a:prstGeom prst="rect">
            <a:avLst/>
          </a:prstGeom>
        </p:spPr>
      </p:pic>
      <p:pic>
        <p:nvPicPr>
          <p:cNvPr id="75" name="Picture 74">
            <a:extLst>
              <a:ext uri="{FF2B5EF4-FFF2-40B4-BE49-F238E27FC236}">
                <a16:creationId xmlns:a16="http://schemas.microsoft.com/office/drawing/2014/main" id="{A80A0853-0334-40EE-8D1A-E513B6E9EA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3574" y="3453978"/>
            <a:ext cx="160661" cy="160661"/>
          </a:xfrm>
          <a:prstGeom prst="rect">
            <a:avLst/>
          </a:prstGeom>
        </p:spPr>
      </p:pic>
      <p:pic>
        <p:nvPicPr>
          <p:cNvPr id="76" name="Picture 75">
            <a:extLst>
              <a:ext uri="{FF2B5EF4-FFF2-40B4-BE49-F238E27FC236}">
                <a16:creationId xmlns:a16="http://schemas.microsoft.com/office/drawing/2014/main" id="{2D859183-5773-4231-BEEF-EA11A251A6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0333" y="3453978"/>
            <a:ext cx="160661" cy="160661"/>
          </a:xfrm>
          <a:prstGeom prst="rect">
            <a:avLst/>
          </a:prstGeom>
        </p:spPr>
      </p:pic>
      <p:pic>
        <p:nvPicPr>
          <p:cNvPr id="77" name="Picture 76">
            <a:extLst>
              <a:ext uri="{FF2B5EF4-FFF2-40B4-BE49-F238E27FC236}">
                <a16:creationId xmlns:a16="http://schemas.microsoft.com/office/drawing/2014/main" id="{F548BEE0-D231-4FFF-884C-3048555030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7093" y="3453978"/>
            <a:ext cx="160661" cy="160661"/>
          </a:xfrm>
          <a:prstGeom prst="rect">
            <a:avLst/>
          </a:prstGeom>
        </p:spPr>
      </p:pic>
      <p:pic>
        <p:nvPicPr>
          <p:cNvPr id="78" name="Picture 77">
            <a:extLst>
              <a:ext uri="{FF2B5EF4-FFF2-40B4-BE49-F238E27FC236}">
                <a16:creationId xmlns:a16="http://schemas.microsoft.com/office/drawing/2014/main" id="{2E9046D1-758E-41E4-A037-D86168EE44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36215" y="2715411"/>
            <a:ext cx="252491" cy="252491"/>
          </a:xfrm>
          <a:prstGeom prst="rect">
            <a:avLst/>
          </a:prstGeom>
        </p:spPr>
      </p:pic>
      <p:pic>
        <p:nvPicPr>
          <p:cNvPr id="79" name="Picture 78">
            <a:extLst>
              <a:ext uri="{FF2B5EF4-FFF2-40B4-BE49-F238E27FC236}">
                <a16:creationId xmlns:a16="http://schemas.microsoft.com/office/drawing/2014/main" id="{BBD77301-B72B-42FA-921C-33013358A4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37764" y="2386516"/>
            <a:ext cx="252491" cy="252491"/>
          </a:xfrm>
          <a:prstGeom prst="rect">
            <a:avLst/>
          </a:prstGeom>
        </p:spPr>
      </p:pic>
      <p:pic>
        <p:nvPicPr>
          <p:cNvPr id="80" name="Picture 79">
            <a:extLst>
              <a:ext uri="{FF2B5EF4-FFF2-40B4-BE49-F238E27FC236}">
                <a16:creationId xmlns:a16="http://schemas.microsoft.com/office/drawing/2014/main" id="{69799FDF-2BD9-4352-8E1D-9DDB722783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64328" y="2900480"/>
            <a:ext cx="252491" cy="252491"/>
          </a:xfrm>
          <a:prstGeom prst="rect">
            <a:avLst/>
          </a:prstGeom>
        </p:spPr>
      </p:pic>
      <p:sp>
        <p:nvSpPr>
          <p:cNvPr id="63" name="Rectangle 62">
            <a:extLst>
              <a:ext uri="{FF2B5EF4-FFF2-40B4-BE49-F238E27FC236}">
                <a16:creationId xmlns:a16="http://schemas.microsoft.com/office/drawing/2014/main" id="{11B3F08F-DA9F-417B-A6EA-2501F455D84F}"/>
              </a:ext>
            </a:extLst>
          </p:cNvPr>
          <p:cNvSpPr/>
          <p:nvPr/>
        </p:nvSpPr>
        <p:spPr>
          <a:xfrm>
            <a:off x="7237870" y="1052721"/>
            <a:ext cx="1735931" cy="1407941"/>
          </a:xfrm>
          <a:prstGeom prst="rect">
            <a:avLst/>
          </a:prstGeom>
          <a:noFill/>
          <a:ln w="381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p>
        </p:txBody>
      </p:sp>
      <p:sp>
        <p:nvSpPr>
          <p:cNvPr id="64" name="TextBox 63">
            <a:extLst>
              <a:ext uri="{FF2B5EF4-FFF2-40B4-BE49-F238E27FC236}">
                <a16:creationId xmlns:a16="http://schemas.microsoft.com/office/drawing/2014/main" id="{4D2F89D0-AC00-4FD3-972C-B4C4D90023A2}"/>
              </a:ext>
            </a:extLst>
          </p:cNvPr>
          <p:cNvSpPr txBox="1"/>
          <p:nvPr/>
        </p:nvSpPr>
        <p:spPr>
          <a:xfrm>
            <a:off x="7527015" y="1039136"/>
            <a:ext cx="1172411" cy="276999"/>
          </a:xfrm>
          <a:prstGeom prst="rect">
            <a:avLst/>
          </a:prstGeom>
          <a:noFill/>
        </p:spPr>
        <p:txBody>
          <a:bodyPr wrap="square" rtlCol="0">
            <a:spAutoFit/>
          </a:bodyPr>
          <a:lstStyle/>
          <a:p>
            <a:pPr algn="ctr"/>
            <a:r>
              <a:rPr lang="en-US" sz="1200" dirty="0">
                <a:solidFill>
                  <a:schemeClr val="accent6">
                    <a:lumMod val="50000"/>
                  </a:schemeClr>
                </a:solidFill>
              </a:rPr>
              <a:t>Staked Coins</a:t>
            </a:r>
          </a:p>
        </p:txBody>
      </p:sp>
      <p:pic>
        <p:nvPicPr>
          <p:cNvPr id="66" name="Graphic 65" descr="Coins outline">
            <a:extLst>
              <a:ext uri="{FF2B5EF4-FFF2-40B4-BE49-F238E27FC236}">
                <a16:creationId xmlns:a16="http://schemas.microsoft.com/office/drawing/2014/main" id="{0A500A36-77DC-451D-9EA4-EAF85B5513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79709" y="1256933"/>
            <a:ext cx="394723" cy="394723"/>
          </a:xfrm>
          <a:prstGeom prst="rect">
            <a:avLst/>
          </a:prstGeom>
        </p:spPr>
      </p:pic>
      <p:pic>
        <p:nvPicPr>
          <p:cNvPr id="67" name="Graphic 66" descr="Coins outline">
            <a:extLst>
              <a:ext uri="{FF2B5EF4-FFF2-40B4-BE49-F238E27FC236}">
                <a16:creationId xmlns:a16="http://schemas.microsoft.com/office/drawing/2014/main" id="{C173578F-3CFD-46B2-82C6-088122EF40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15860" y="1636625"/>
            <a:ext cx="394723" cy="394723"/>
          </a:xfrm>
          <a:prstGeom prst="rect">
            <a:avLst/>
          </a:prstGeom>
        </p:spPr>
      </p:pic>
      <p:pic>
        <p:nvPicPr>
          <p:cNvPr id="68" name="Graphic 67" descr="Coins outline">
            <a:extLst>
              <a:ext uri="{FF2B5EF4-FFF2-40B4-BE49-F238E27FC236}">
                <a16:creationId xmlns:a16="http://schemas.microsoft.com/office/drawing/2014/main" id="{76F9030A-3E24-4E38-959D-C7D5420DC8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78434" y="1241902"/>
            <a:ext cx="394723" cy="394723"/>
          </a:xfrm>
          <a:prstGeom prst="rect">
            <a:avLst/>
          </a:prstGeom>
        </p:spPr>
      </p:pic>
      <p:pic>
        <p:nvPicPr>
          <p:cNvPr id="69" name="Graphic 68" descr="Coins outline">
            <a:extLst>
              <a:ext uri="{FF2B5EF4-FFF2-40B4-BE49-F238E27FC236}">
                <a16:creationId xmlns:a16="http://schemas.microsoft.com/office/drawing/2014/main" id="{32E32EF7-40F2-471C-B8D8-963C82C24D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78434" y="1628444"/>
            <a:ext cx="394723" cy="394723"/>
          </a:xfrm>
          <a:prstGeom prst="rect">
            <a:avLst/>
          </a:prstGeom>
        </p:spPr>
      </p:pic>
      <p:pic>
        <p:nvPicPr>
          <p:cNvPr id="73" name="Graphic 72" descr="Coins outline">
            <a:extLst>
              <a:ext uri="{FF2B5EF4-FFF2-40B4-BE49-F238E27FC236}">
                <a16:creationId xmlns:a16="http://schemas.microsoft.com/office/drawing/2014/main" id="{67764B44-D102-4D4A-BA23-37B2AA93090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16198" y="2042217"/>
            <a:ext cx="394723" cy="394723"/>
          </a:xfrm>
          <a:prstGeom prst="rect">
            <a:avLst/>
          </a:prstGeom>
        </p:spPr>
      </p:pic>
      <p:pic>
        <p:nvPicPr>
          <p:cNvPr id="74" name="Graphic 73" descr="Coins outline">
            <a:extLst>
              <a:ext uri="{FF2B5EF4-FFF2-40B4-BE49-F238E27FC236}">
                <a16:creationId xmlns:a16="http://schemas.microsoft.com/office/drawing/2014/main" id="{9033B813-3C8E-4867-B720-6331C29B61B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31368" y="2033442"/>
            <a:ext cx="397336" cy="394723"/>
          </a:xfrm>
          <a:prstGeom prst="rect">
            <a:avLst/>
          </a:prstGeom>
        </p:spPr>
      </p:pic>
      <p:pic>
        <p:nvPicPr>
          <p:cNvPr id="83" name="Graphic 82" descr="Coins outline">
            <a:extLst>
              <a:ext uri="{FF2B5EF4-FFF2-40B4-BE49-F238E27FC236}">
                <a16:creationId xmlns:a16="http://schemas.microsoft.com/office/drawing/2014/main" id="{4EC080FF-54E3-46EA-A91F-B5589EAA15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80984" y="1256933"/>
            <a:ext cx="394723" cy="394723"/>
          </a:xfrm>
          <a:prstGeom prst="rect">
            <a:avLst/>
          </a:prstGeom>
        </p:spPr>
      </p:pic>
      <p:pic>
        <p:nvPicPr>
          <p:cNvPr id="84" name="Graphic 83" descr="Coins outline">
            <a:extLst>
              <a:ext uri="{FF2B5EF4-FFF2-40B4-BE49-F238E27FC236}">
                <a16:creationId xmlns:a16="http://schemas.microsoft.com/office/drawing/2014/main" id="{BEFB883F-6870-433F-B68A-B226B9BBF5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20591" y="1628503"/>
            <a:ext cx="394723" cy="394723"/>
          </a:xfrm>
          <a:prstGeom prst="rect">
            <a:avLst/>
          </a:prstGeom>
        </p:spPr>
      </p:pic>
      <p:pic>
        <p:nvPicPr>
          <p:cNvPr id="85" name="Graphic 84" descr="Coins outline">
            <a:extLst>
              <a:ext uri="{FF2B5EF4-FFF2-40B4-BE49-F238E27FC236}">
                <a16:creationId xmlns:a16="http://schemas.microsoft.com/office/drawing/2014/main" id="{0DE1E943-A245-4E21-9465-2472D350F2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16721" y="2033493"/>
            <a:ext cx="394723" cy="394723"/>
          </a:xfrm>
          <a:prstGeom prst="rect">
            <a:avLst/>
          </a:prstGeom>
        </p:spPr>
      </p:pic>
      <p:cxnSp>
        <p:nvCxnSpPr>
          <p:cNvPr id="62" name="Straight Arrow Connector 61">
            <a:extLst>
              <a:ext uri="{FF2B5EF4-FFF2-40B4-BE49-F238E27FC236}">
                <a16:creationId xmlns:a16="http://schemas.microsoft.com/office/drawing/2014/main" id="{EE91B452-C16B-4CD1-8EB0-DF47AF34E3C7}"/>
              </a:ext>
            </a:extLst>
          </p:cNvPr>
          <p:cNvCxnSpPr>
            <a:cxnSpLocks/>
          </p:cNvCxnSpPr>
          <p:nvPr/>
        </p:nvCxnSpPr>
        <p:spPr>
          <a:xfrm>
            <a:off x="672353" y="1372467"/>
            <a:ext cx="0" cy="33519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84EA4D9-2A94-4E00-8A00-0AD9F7B91E59}"/>
              </a:ext>
            </a:extLst>
          </p:cNvPr>
          <p:cNvCxnSpPr>
            <a:cxnSpLocks/>
          </p:cNvCxnSpPr>
          <p:nvPr/>
        </p:nvCxnSpPr>
        <p:spPr>
          <a:xfrm flipH="1">
            <a:off x="586619" y="1920969"/>
            <a:ext cx="1714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839A629-9066-4425-864C-D62A606FFDB2}"/>
              </a:ext>
            </a:extLst>
          </p:cNvPr>
          <p:cNvCxnSpPr>
            <a:cxnSpLocks/>
          </p:cNvCxnSpPr>
          <p:nvPr/>
        </p:nvCxnSpPr>
        <p:spPr>
          <a:xfrm flipH="1">
            <a:off x="586619" y="2682074"/>
            <a:ext cx="1714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32D3FF6-402C-4A2D-A301-584E05D82E38}"/>
              </a:ext>
            </a:extLst>
          </p:cNvPr>
          <p:cNvCxnSpPr>
            <a:cxnSpLocks/>
          </p:cNvCxnSpPr>
          <p:nvPr/>
        </p:nvCxnSpPr>
        <p:spPr>
          <a:xfrm flipH="1">
            <a:off x="586619" y="3363434"/>
            <a:ext cx="171468"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20ABCEF8-38D0-46AE-A8F8-55B55976E0EB}"/>
              </a:ext>
            </a:extLst>
          </p:cNvPr>
          <p:cNvSpPr txBox="1"/>
          <p:nvPr/>
        </p:nvSpPr>
        <p:spPr>
          <a:xfrm>
            <a:off x="133081" y="2069932"/>
            <a:ext cx="626759" cy="338554"/>
          </a:xfrm>
          <a:prstGeom prst="rect">
            <a:avLst/>
          </a:prstGeom>
          <a:noFill/>
        </p:spPr>
        <p:txBody>
          <a:bodyPr wrap="square" rtlCol="0">
            <a:spAutoFit/>
          </a:bodyPr>
          <a:lstStyle/>
          <a:p>
            <a:pPr algn="l"/>
            <a:r>
              <a:rPr lang="en-US" sz="1600" dirty="0">
                <a:latin typeface="+mn-lt"/>
              </a:rPr>
              <a:t>e</a:t>
            </a:r>
          </a:p>
        </p:txBody>
      </p:sp>
      <p:sp>
        <p:nvSpPr>
          <p:cNvPr id="93" name="TextBox 92">
            <a:extLst>
              <a:ext uri="{FF2B5EF4-FFF2-40B4-BE49-F238E27FC236}">
                <a16:creationId xmlns:a16="http://schemas.microsoft.com/office/drawing/2014/main" id="{E5EF10F1-FCE0-4C72-9F86-EB1DE10A28FD}"/>
              </a:ext>
            </a:extLst>
          </p:cNvPr>
          <p:cNvSpPr txBox="1"/>
          <p:nvPr/>
        </p:nvSpPr>
        <p:spPr>
          <a:xfrm>
            <a:off x="-30623" y="2829776"/>
            <a:ext cx="1419370" cy="338554"/>
          </a:xfrm>
          <a:prstGeom prst="rect">
            <a:avLst/>
          </a:prstGeom>
          <a:noFill/>
        </p:spPr>
        <p:txBody>
          <a:bodyPr wrap="square" rtlCol="0">
            <a:spAutoFit/>
          </a:bodyPr>
          <a:lstStyle/>
          <a:p>
            <a:pPr algn="l"/>
            <a:r>
              <a:rPr lang="en-US" sz="1600" dirty="0">
                <a:latin typeface="+mn-lt"/>
              </a:rPr>
              <a:t>e+1</a:t>
            </a:r>
          </a:p>
        </p:txBody>
      </p:sp>
      <p:sp>
        <p:nvSpPr>
          <p:cNvPr id="94" name="TextBox 93">
            <a:extLst>
              <a:ext uri="{FF2B5EF4-FFF2-40B4-BE49-F238E27FC236}">
                <a16:creationId xmlns:a16="http://schemas.microsoft.com/office/drawing/2014/main" id="{2D195B1C-5510-453B-930B-2F4F1AD0FDA7}"/>
              </a:ext>
            </a:extLst>
          </p:cNvPr>
          <p:cNvSpPr txBox="1"/>
          <p:nvPr/>
        </p:nvSpPr>
        <p:spPr>
          <a:xfrm>
            <a:off x="126005" y="3474827"/>
            <a:ext cx="88737" cy="461665"/>
          </a:xfrm>
          <a:prstGeom prst="rect">
            <a:avLst/>
          </a:prstGeom>
          <a:noFill/>
        </p:spPr>
        <p:txBody>
          <a:bodyPr wrap="square" rtlCol="0">
            <a:spAutoFit/>
          </a:bodyPr>
          <a:lstStyle/>
          <a:p>
            <a:pPr algn="l"/>
            <a:r>
              <a:rPr lang="en-US" dirty="0">
                <a:latin typeface="+mn-lt"/>
              </a:rPr>
              <a:t>…</a:t>
            </a:r>
          </a:p>
        </p:txBody>
      </p:sp>
      <p:sp>
        <p:nvSpPr>
          <p:cNvPr id="95" name="TextBox 94">
            <a:extLst>
              <a:ext uri="{FF2B5EF4-FFF2-40B4-BE49-F238E27FC236}">
                <a16:creationId xmlns:a16="http://schemas.microsoft.com/office/drawing/2014/main" id="{1873E097-A0BB-44DE-85FC-5EB39B516773}"/>
              </a:ext>
            </a:extLst>
          </p:cNvPr>
          <p:cNvSpPr txBox="1"/>
          <p:nvPr/>
        </p:nvSpPr>
        <p:spPr>
          <a:xfrm>
            <a:off x="-16715" y="1523855"/>
            <a:ext cx="683188" cy="285502"/>
          </a:xfrm>
          <a:prstGeom prst="rect">
            <a:avLst/>
          </a:prstGeom>
          <a:noFill/>
        </p:spPr>
        <p:txBody>
          <a:bodyPr wrap="square" rtlCol="0">
            <a:spAutoFit/>
          </a:bodyPr>
          <a:lstStyle/>
          <a:p>
            <a:pPr algn="l"/>
            <a:r>
              <a:rPr lang="en-US" sz="1200" b="1" dirty="0">
                <a:latin typeface="+mn-lt"/>
              </a:rPr>
              <a:t>epochs</a:t>
            </a:r>
          </a:p>
        </p:txBody>
      </p:sp>
      <p:pic>
        <p:nvPicPr>
          <p:cNvPr id="10" name="Picture 9">
            <a:extLst>
              <a:ext uri="{FF2B5EF4-FFF2-40B4-BE49-F238E27FC236}">
                <a16:creationId xmlns:a16="http://schemas.microsoft.com/office/drawing/2014/main" id="{57C6331A-937C-4944-97E0-3643CF6EB7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3029" y="3625328"/>
            <a:ext cx="160661" cy="160661"/>
          </a:xfrm>
          <a:prstGeom prst="rect">
            <a:avLst/>
          </a:prstGeom>
        </p:spPr>
      </p:pic>
      <p:pic>
        <p:nvPicPr>
          <p:cNvPr id="13" name="Picture 12">
            <a:extLst>
              <a:ext uri="{FF2B5EF4-FFF2-40B4-BE49-F238E27FC236}">
                <a16:creationId xmlns:a16="http://schemas.microsoft.com/office/drawing/2014/main" id="{5B2E6A2B-EAC5-97B9-ED6D-2F05764CCF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3574" y="3614702"/>
            <a:ext cx="160661" cy="160661"/>
          </a:xfrm>
          <a:prstGeom prst="rect">
            <a:avLst/>
          </a:prstGeom>
        </p:spPr>
      </p:pic>
      <p:pic>
        <p:nvPicPr>
          <p:cNvPr id="17" name="Picture 16">
            <a:extLst>
              <a:ext uri="{FF2B5EF4-FFF2-40B4-BE49-F238E27FC236}">
                <a16:creationId xmlns:a16="http://schemas.microsoft.com/office/drawing/2014/main" id="{9F77FB5C-EE68-B471-3ACD-2C568FC6054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75872" y="1628444"/>
            <a:ext cx="252491" cy="252491"/>
          </a:xfrm>
          <a:prstGeom prst="rect">
            <a:avLst/>
          </a:prstGeom>
        </p:spPr>
      </p:pic>
      <p:pic>
        <p:nvPicPr>
          <p:cNvPr id="6" name="Picture 5">
            <a:extLst>
              <a:ext uri="{FF2B5EF4-FFF2-40B4-BE49-F238E27FC236}">
                <a16:creationId xmlns:a16="http://schemas.microsoft.com/office/drawing/2014/main" id="{D885013A-8B58-428A-BFA4-3D3BC0A5D4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74524" y="3901598"/>
            <a:ext cx="252491" cy="252491"/>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0C97A57-5C80-B409-4AB2-BC9FDDD01CB1}"/>
                  </a:ext>
                </a:extLst>
              </p:cNvPr>
              <p:cNvSpPr txBox="1"/>
              <p:nvPr/>
            </p:nvSpPr>
            <p:spPr>
              <a:xfrm>
                <a:off x="1679833" y="935675"/>
                <a:ext cx="4896446" cy="722827"/>
              </a:xfrm>
              <a:prstGeom prst="rect">
                <a:avLst/>
              </a:prstGeom>
              <a:noFill/>
            </p:spPr>
            <p:txBody>
              <a:bodyPr wrap="square" rtlCol="0">
                <a:spAutoFit/>
              </a:bodyPr>
              <a:lstStyle/>
              <a:p>
                <a:r>
                  <a:rPr lang="en-US" sz="1400" dirty="0">
                    <a:latin typeface="+mn-lt"/>
                  </a:rPr>
                  <a:t>Need votes from</a:t>
                </a:r>
                <a:r>
                  <a:rPr lang="en-US" sz="1400" b="1" dirty="0">
                    <a:latin typeface="+mn-lt"/>
                  </a:rPr>
                  <a:t> </a:t>
                </a:r>
                <a14:m>
                  <m:oMath xmlns:m="http://schemas.openxmlformats.org/officeDocument/2006/math">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𝟕</m:t>
                        </m:r>
                      </m:num>
                      <m:den>
                        <m:r>
                          <a:rPr lang="en-US" sz="1400" b="1" i="1" smtClean="0">
                            <a:latin typeface="Cambria Math" panose="02040503050406030204" pitchFamily="18" charset="0"/>
                          </a:rPr>
                          <m:t>𝟗</m:t>
                        </m:r>
                      </m:den>
                    </m:f>
                  </m:oMath>
                </a14:m>
                <a:r>
                  <a:rPr lang="en-US" sz="1400" b="1" dirty="0">
                    <a:latin typeface="+mn-lt"/>
                  </a:rPr>
                  <a:t> x total number of nodes </a:t>
                </a:r>
                <a14:m>
                  <m:oMath xmlns:m="http://schemas.openxmlformats.org/officeDocument/2006/math">
                    <m:r>
                      <a:rPr lang="en-US" sz="1400" b="1" i="1">
                        <a:latin typeface="Cambria Math" panose="02040503050406030204" pitchFamily="18" charset="0"/>
                      </a:rPr>
                      <m:t>(</m:t>
                    </m:r>
                    <m:r>
                      <a:rPr lang="en-US" sz="1400" b="1" i="1">
                        <a:latin typeface="Cambria Math" panose="02040503050406030204" pitchFamily="18" charset="0"/>
                      </a:rPr>
                      <m:t>𝒏</m:t>
                    </m:r>
                    <m:r>
                      <a:rPr lang="en-US" sz="1400" b="1" i="1">
                        <a:latin typeface="Cambria Math" panose="02040503050406030204" pitchFamily="18" charset="0"/>
                      </a:rPr>
                      <m:t>)</m:t>
                    </m:r>
                  </m:oMath>
                </a14:m>
                <a:r>
                  <a:rPr lang="en-US" sz="1400" b="1" dirty="0">
                    <a:latin typeface="+mn-lt"/>
                  </a:rPr>
                  <a:t> </a:t>
                </a:r>
                <a:r>
                  <a:rPr lang="en-US" sz="1400" dirty="0">
                    <a:latin typeface="+mn-lt"/>
                  </a:rPr>
                  <a:t>for finality:</a:t>
                </a:r>
              </a:p>
              <a:p>
                <a:r>
                  <a:rPr lang="en-US" sz="1400" b="1" dirty="0">
                    <a:latin typeface="+mn-lt"/>
                  </a:rPr>
                  <a:t>Quorum size</a:t>
                </a:r>
                <a:r>
                  <a:rPr lang="en-US" sz="1400" dirty="0">
                    <a:latin typeface="+mn-lt"/>
                  </a:rPr>
                  <a:t> =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7</m:t>
                        </m:r>
                      </m:num>
                      <m:den>
                        <m:r>
                          <a:rPr lang="en-US" sz="1400" b="0" i="1" smtClean="0">
                            <a:latin typeface="Cambria Math" panose="02040503050406030204" pitchFamily="18" charset="0"/>
                          </a:rPr>
                          <m:t>9</m:t>
                        </m:r>
                      </m:den>
                    </m:f>
                  </m:oMath>
                </a14:m>
                <a:r>
                  <a:rPr lang="en-US" sz="1400" dirty="0">
                    <a:latin typeface="+mn-lt"/>
                  </a:rPr>
                  <a:t> x total number of nodes </a:t>
                </a:r>
                <a14:m>
                  <m:oMath xmlns:m="http://schemas.openxmlformats.org/officeDocument/2006/math">
                    <m:r>
                      <a:rPr lang="en-US" sz="1400" i="1">
                        <a:latin typeface="Cambria Math" panose="02040503050406030204" pitchFamily="18" charset="0"/>
                      </a:rPr>
                      <m:t>(</m:t>
                    </m:r>
                    <m:r>
                      <a:rPr lang="en-US" sz="1400" i="1">
                        <a:latin typeface="Cambria Math" panose="02040503050406030204" pitchFamily="18" charset="0"/>
                      </a:rPr>
                      <m:t>𝑛</m:t>
                    </m:r>
                    <m:r>
                      <a:rPr lang="en-US" sz="1400" i="1">
                        <a:latin typeface="Cambria Math" panose="02040503050406030204" pitchFamily="18" charset="0"/>
                      </a:rPr>
                      <m:t>)</m:t>
                    </m:r>
                  </m:oMath>
                </a14:m>
                <a:endParaRPr lang="en-US" sz="1400" dirty="0">
                  <a:latin typeface="+mn-lt"/>
                </a:endParaRPr>
              </a:p>
            </p:txBody>
          </p:sp>
        </mc:Choice>
        <mc:Fallback xmlns="">
          <p:sp>
            <p:nvSpPr>
              <p:cNvPr id="9" name="TextBox 8">
                <a:extLst>
                  <a:ext uri="{FF2B5EF4-FFF2-40B4-BE49-F238E27FC236}">
                    <a16:creationId xmlns:a16="http://schemas.microsoft.com/office/drawing/2014/main" id="{60C97A57-5C80-B409-4AB2-BC9FDDD01CB1}"/>
                  </a:ext>
                </a:extLst>
              </p:cNvPr>
              <p:cNvSpPr txBox="1">
                <a:spLocks noRot="1" noChangeAspect="1" noMove="1" noResize="1" noEditPoints="1" noAdjustHandles="1" noChangeArrowheads="1" noChangeShapeType="1" noTextEdit="1"/>
              </p:cNvSpPr>
              <p:nvPr/>
            </p:nvSpPr>
            <p:spPr>
              <a:xfrm>
                <a:off x="1679833" y="935675"/>
                <a:ext cx="4896446" cy="722827"/>
              </a:xfrm>
              <a:prstGeom prst="rect">
                <a:avLst/>
              </a:prstGeom>
              <a:blipFill>
                <a:blip r:embed="rId17"/>
                <a:stretch>
                  <a:fillRect l="-374"/>
                </a:stretch>
              </a:blipFill>
            </p:spPr>
            <p:txBody>
              <a:bodyPr/>
              <a:lstStyle/>
              <a:p>
                <a:r>
                  <a:rPr lang="en-US">
                    <a:noFill/>
                  </a:rPr>
                  <a:t> </a:t>
                </a:r>
              </a:p>
            </p:txBody>
          </p:sp>
        </mc:Fallback>
      </mc:AlternateContent>
    </p:spTree>
    <p:extLst>
      <p:ext uri="{BB962C8B-B14F-4D97-AF65-F5344CB8AC3E}">
        <p14:creationId xmlns:p14="http://schemas.microsoft.com/office/powerpoint/2010/main" val="263009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path" presetSubtype="0" accel="50000" decel="50000" fill="hold" nodeType="withEffect">
                                  <p:stCondLst>
                                    <p:cond delay="0"/>
                                  </p:stCondLst>
                                  <p:childTnLst>
                                    <p:animMotion origin="layout" path="M -4.79167E-6 -4.81481E-6 L 0.34597 0.13936 " pathEditMode="relative" rAng="0" ptsTypes="AA">
                                      <p:cBhvr>
                                        <p:cTn id="9" dur="1000" spd="-100000" fill="hold"/>
                                        <p:tgtEl>
                                          <p:spTgt spid="12"/>
                                        </p:tgtEl>
                                        <p:attrNameLst>
                                          <p:attrName>ppt_x</p:attrName>
                                          <p:attrName>ppt_y</p:attrName>
                                        </p:attrNameLst>
                                      </p:cBhvr>
                                      <p:rCtr x="17292" y="6968"/>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42" presetClass="path" presetSubtype="0" accel="50000" decel="50000" fill="hold" nodeType="withEffect">
                                  <p:stCondLst>
                                    <p:cond delay="0"/>
                                  </p:stCondLst>
                                  <p:childTnLst>
                                    <p:animMotion origin="layout" path="M -4.58333E-6 -1.48148E-6 L 0.09805 0.01574 " pathEditMode="relative" rAng="0" ptsTypes="AA">
                                      <p:cBhvr>
                                        <p:cTn id="35" dur="1000" spd="-100000" fill="hold"/>
                                        <p:tgtEl>
                                          <p:spTgt spid="37"/>
                                        </p:tgtEl>
                                        <p:attrNameLst>
                                          <p:attrName>ppt_x</p:attrName>
                                          <p:attrName>ppt_y</p:attrName>
                                        </p:attrNameLst>
                                      </p:cBhvr>
                                      <p:rCtr x="4896" y="787"/>
                                    </p:animMotion>
                                  </p:childTnLst>
                                </p:cTn>
                              </p:par>
                              <p:par>
                                <p:cTn id="36" presetID="42" presetClass="path" presetSubtype="0" accel="50000" decel="50000" fill="hold" nodeType="withEffect">
                                  <p:stCondLst>
                                    <p:cond delay="0"/>
                                  </p:stCondLst>
                                  <p:childTnLst>
                                    <p:animMotion origin="layout" path="M 1.45833E-6 -1.48148E-6 L 0.32344 -0.03217 " pathEditMode="relative" rAng="0" ptsTypes="AA">
                                      <p:cBhvr>
                                        <p:cTn id="37" dur="1000" spd="-100000" fill="hold"/>
                                        <p:tgtEl>
                                          <p:spTgt spid="38"/>
                                        </p:tgtEl>
                                        <p:attrNameLst>
                                          <p:attrName>ppt_x</p:attrName>
                                          <p:attrName>ppt_y</p:attrName>
                                        </p:attrNameLst>
                                      </p:cBhvr>
                                      <p:rCtr x="16172" y="-1620"/>
                                    </p:animMotion>
                                  </p:childTnLst>
                                </p:cTn>
                              </p:par>
                              <p:par>
                                <p:cTn id="38" presetID="42" presetClass="path" presetSubtype="0" accel="50000" decel="50000" fill="hold" nodeType="withEffect">
                                  <p:stCondLst>
                                    <p:cond delay="0"/>
                                  </p:stCondLst>
                                  <p:childTnLst>
                                    <p:animMotion origin="layout" path="M -2.5E-6 -1.48148E-6 L 0.44219 -0.04421 " pathEditMode="relative" rAng="0" ptsTypes="AA">
                                      <p:cBhvr>
                                        <p:cTn id="39" dur="1000" spd="-100000" fill="hold"/>
                                        <p:tgtEl>
                                          <p:spTgt spid="41"/>
                                        </p:tgtEl>
                                        <p:attrNameLst>
                                          <p:attrName>ppt_x</p:attrName>
                                          <p:attrName>ppt_y</p:attrName>
                                        </p:attrNameLst>
                                      </p:cBhvr>
                                      <p:rCtr x="22109" y="-2222"/>
                                    </p:animMotion>
                                  </p:childTnLst>
                                </p:cTn>
                              </p:par>
                              <p:par>
                                <p:cTn id="40" presetID="42" presetClass="path" presetSubtype="0" accel="50000" decel="50000" fill="hold" nodeType="withEffect">
                                  <p:stCondLst>
                                    <p:cond delay="0"/>
                                  </p:stCondLst>
                                  <p:childTnLst>
                                    <p:animMotion origin="layout" path="M -4.58333E-6 -1.48148E-6 L 0.14154 0.17801 " pathEditMode="relative" rAng="0" ptsTypes="AA">
                                      <p:cBhvr>
                                        <p:cTn id="41" dur="1000" spd="-100000" fill="hold"/>
                                        <p:tgtEl>
                                          <p:spTgt spid="42"/>
                                        </p:tgtEl>
                                        <p:attrNameLst>
                                          <p:attrName>ppt_x</p:attrName>
                                          <p:attrName>ppt_y</p:attrName>
                                        </p:attrNameLst>
                                      </p:cBhvr>
                                      <p:rCtr x="7070" y="8889"/>
                                    </p:animMotion>
                                  </p:childTnLst>
                                </p:cTn>
                              </p:par>
                              <p:par>
                                <p:cTn id="42" presetID="42" presetClass="path" presetSubtype="0" accel="50000" decel="50000" fill="hold" nodeType="withEffect">
                                  <p:stCondLst>
                                    <p:cond delay="0"/>
                                  </p:stCondLst>
                                  <p:childTnLst>
                                    <p:animMotion origin="layout" path="M 1.45833E-6 -1.48148E-6 L 0.29987 0.13773 " pathEditMode="relative" rAng="0" ptsTypes="AA">
                                      <p:cBhvr>
                                        <p:cTn id="43" dur="1000" spd="-100000" fill="hold"/>
                                        <p:tgtEl>
                                          <p:spTgt spid="43"/>
                                        </p:tgtEl>
                                        <p:attrNameLst>
                                          <p:attrName>ppt_x</p:attrName>
                                          <p:attrName>ppt_y</p:attrName>
                                        </p:attrNameLst>
                                      </p:cBhvr>
                                      <p:rCtr x="14987" y="6875"/>
                                    </p:animMotion>
                                  </p:childTnLst>
                                </p:cTn>
                              </p:par>
                              <p:par>
                                <p:cTn id="44" presetID="42" presetClass="path" presetSubtype="0" accel="50000" decel="50000" fill="hold" nodeType="withEffect">
                                  <p:stCondLst>
                                    <p:cond delay="0"/>
                                  </p:stCondLst>
                                  <p:childTnLst>
                                    <p:animMotion origin="layout" path="M -2.5E-6 -1.48148E-6 L 0.53711 0.07963 " pathEditMode="relative" rAng="0" ptsTypes="AA">
                                      <p:cBhvr>
                                        <p:cTn id="45" dur="1000" spd="-100000" fill="hold"/>
                                        <p:tgtEl>
                                          <p:spTgt spid="44"/>
                                        </p:tgtEl>
                                        <p:attrNameLst>
                                          <p:attrName>ppt_x</p:attrName>
                                          <p:attrName>ppt_y</p:attrName>
                                        </p:attrNameLst>
                                      </p:cBhvr>
                                      <p:rCtr x="26849" y="3981"/>
                                    </p:animMotion>
                                  </p:childTnLst>
                                </p:cTn>
                              </p:par>
                              <p:par>
                                <p:cTn id="46" presetID="10" presetClass="entr" presetSubtype="0"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par>
                                <p:cTn id="55" presetID="42" presetClass="path" presetSubtype="0" accel="50000" decel="50000" fill="hold" nodeType="withEffect">
                                  <p:stCondLst>
                                    <p:cond delay="0"/>
                                  </p:stCondLst>
                                  <p:childTnLst>
                                    <p:animMotion origin="layout" path="M -4.58333E-6 1.11111E-6 L 0.18881 0.26667 " pathEditMode="relative" rAng="0" ptsTypes="AA">
                                      <p:cBhvr>
                                        <p:cTn id="56" dur="1000" spd="-100000" fill="hold"/>
                                        <p:tgtEl>
                                          <p:spTgt spid="45"/>
                                        </p:tgtEl>
                                        <p:attrNameLst>
                                          <p:attrName>ppt_x</p:attrName>
                                          <p:attrName>ppt_y</p:attrName>
                                        </p:attrNameLst>
                                      </p:cBhvr>
                                      <p:rCtr x="9440" y="13333"/>
                                    </p:animMotion>
                                  </p:childTnLst>
                                </p:cTn>
                              </p:par>
                              <p:par>
                                <p:cTn id="57" presetID="42" presetClass="path" presetSubtype="0" accel="50000" decel="50000" fill="hold" nodeType="withEffect">
                                  <p:stCondLst>
                                    <p:cond delay="0"/>
                                  </p:stCondLst>
                                  <p:childTnLst>
                                    <p:animMotion origin="layout" path="M 1.45833E-6 1.11111E-6 L 0.37057 0.26505 " pathEditMode="relative" rAng="0" ptsTypes="AA">
                                      <p:cBhvr>
                                        <p:cTn id="58" dur="1000" spd="-100000" fill="hold"/>
                                        <p:tgtEl>
                                          <p:spTgt spid="46"/>
                                        </p:tgtEl>
                                        <p:attrNameLst>
                                          <p:attrName>ppt_x</p:attrName>
                                          <p:attrName>ppt_y</p:attrName>
                                        </p:attrNameLst>
                                      </p:cBhvr>
                                      <p:rCtr x="18529" y="13241"/>
                                    </p:animMotion>
                                  </p:childTnLst>
                                </p:cTn>
                              </p:par>
                              <p:par>
                                <p:cTn id="59" presetID="42" presetClass="path" presetSubtype="0" accel="50000" decel="50000" fill="hold" nodeType="withEffect">
                                  <p:stCondLst>
                                    <p:cond delay="0"/>
                                  </p:stCondLst>
                                  <p:childTnLst>
                                    <p:animMotion origin="layout" path="M -2.5E-6 1.11111E-6 L 0.59375 0.33935 " pathEditMode="relative" rAng="0" ptsTypes="AA">
                                      <p:cBhvr>
                                        <p:cTn id="60" dur="1000" spd="-100000" fill="hold"/>
                                        <p:tgtEl>
                                          <p:spTgt spid="47"/>
                                        </p:tgtEl>
                                        <p:attrNameLst>
                                          <p:attrName>ppt_x</p:attrName>
                                          <p:attrName>ppt_y</p:attrName>
                                        </p:attrNameLst>
                                      </p:cBhvr>
                                      <p:rCtr x="29688" y="16968"/>
                                    </p:animMotion>
                                  </p:childTnLst>
                                </p:cTn>
                              </p:par>
                            </p:childTnLst>
                          </p:cTn>
                        </p:par>
                        <p:par>
                          <p:cTn id="61" fill="hold">
                            <p:stCondLst>
                              <p:cond delay="1000"/>
                            </p:stCondLst>
                            <p:childTnLst>
                              <p:par>
                                <p:cTn id="62" presetID="19" presetClass="emph" presetSubtype="0" fill="hold" nodeType="afterEffect">
                                  <p:stCondLst>
                                    <p:cond delay="0"/>
                                  </p:stCondLst>
                                  <p:childTnLst>
                                    <p:animClr clrSpc="rgb" dir="cw">
                                      <p:cBhvr override="childStyle">
                                        <p:cTn id="63" dur="500" fill="hold"/>
                                        <p:tgtEl>
                                          <p:spTgt spid="12"/>
                                        </p:tgtEl>
                                        <p:attrNameLst>
                                          <p:attrName>style.color</p:attrName>
                                        </p:attrNameLst>
                                      </p:cBhvr>
                                      <p:to>
                                        <a:srgbClr val="70AD47"/>
                                      </p:to>
                                    </p:animClr>
                                    <p:animClr clrSpc="rgb" dir="cw">
                                      <p:cBhvr>
                                        <p:cTn id="64" dur="500" fill="hold"/>
                                        <p:tgtEl>
                                          <p:spTgt spid="12"/>
                                        </p:tgtEl>
                                        <p:attrNameLst>
                                          <p:attrName>fillcolor</p:attrName>
                                        </p:attrNameLst>
                                      </p:cBhvr>
                                      <p:to>
                                        <a:srgbClr val="70AD47"/>
                                      </p:to>
                                    </p:animClr>
                                    <p:set>
                                      <p:cBhvr>
                                        <p:cTn id="65" dur="500" fill="hold"/>
                                        <p:tgtEl>
                                          <p:spTgt spid="12"/>
                                        </p:tgtEl>
                                        <p:attrNameLst>
                                          <p:attrName>fill.type</p:attrName>
                                        </p:attrNameLst>
                                      </p:cBhvr>
                                      <p:to>
                                        <p:strVal val="solid"/>
                                      </p:to>
                                    </p:set>
                                    <p:set>
                                      <p:cBhvr>
                                        <p:cTn id="66" dur="500" fill="hold"/>
                                        <p:tgtEl>
                                          <p:spTgt spid="12"/>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42" presetClass="path" presetSubtype="0" accel="50000" decel="50000" fill="hold" nodeType="withEffect">
                                  <p:stCondLst>
                                    <p:cond delay="0"/>
                                  </p:stCondLst>
                                  <p:childTnLst>
                                    <p:animMotion origin="layout" path="M 1.25E-6 -7.40741E-7 L 0.25026 0.13773 " pathEditMode="relative" rAng="0" ptsTypes="AA">
                                      <p:cBhvr>
                                        <p:cTn id="73" dur="1000" spd="-100000" fill="hold"/>
                                        <p:tgtEl>
                                          <p:spTgt spid="20"/>
                                        </p:tgtEl>
                                        <p:attrNameLst>
                                          <p:attrName>ppt_x</p:attrName>
                                          <p:attrName>ppt_y</p:attrName>
                                        </p:attrNameLst>
                                      </p:cBhvr>
                                      <p:rCtr x="12513" y="6875"/>
                                    </p:animMotion>
                                  </p:childTnLst>
                                </p:cTn>
                              </p:par>
                            </p:childTnLst>
                          </p:cTn>
                        </p:par>
                        <p:par>
                          <p:cTn id="74" fill="hold">
                            <p:stCondLst>
                              <p:cond delay="1000"/>
                            </p:stCondLst>
                            <p:childTnLst>
                              <p:par>
                                <p:cTn id="75" presetID="10" presetClass="entr" presetSubtype="0" fill="hold"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par>
                          <p:cTn id="78" fill="hold">
                            <p:stCondLst>
                              <p:cond delay="1500"/>
                            </p:stCondLst>
                            <p:childTnLst>
                              <p:par>
                                <p:cTn id="79" presetID="10" presetClass="entr" presetSubtype="0" fill="hold"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par>
                                <p:cTn id="82" presetID="42" presetClass="path" presetSubtype="0" accel="50000" decel="50000" fill="hold" nodeType="withEffect">
                                  <p:stCondLst>
                                    <p:cond delay="0"/>
                                  </p:stCondLst>
                                  <p:childTnLst>
                                    <p:animMotion origin="layout" path="M 5.55556E-7 -3.58025E-6 L 0.1934 0.1392 " pathEditMode="relative" rAng="0" ptsTypes="AA">
                                      <p:cBhvr>
                                        <p:cTn id="83" dur="1000" spd="-100000" fill="hold"/>
                                        <p:tgtEl>
                                          <p:spTgt spid="33"/>
                                        </p:tgtEl>
                                        <p:attrNameLst>
                                          <p:attrName>ppt_x</p:attrName>
                                          <p:attrName>ppt_y</p:attrName>
                                        </p:attrNameLst>
                                      </p:cBhvr>
                                      <p:rCtr x="9670" y="6944"/>
                                    </p:animMotion>
                                  </p:childTnLst>
                                </p:cTn>
                              </p:par>
                            </p:childTnLst>
                          </p:cTn>
                        </p:par>
                        <p:par>
                          <p:cTn id="84" fill="hold">
                            <p:stCondLst>
                              <p:cond delay="2500"/>
                            </p:stCondLst>
                            <p:childTnLst>
                              <p:par>
                                <p:cTn id="85" presetID="1" presetClass="entr" presetSubtype="0" fill="hold" nodeType="after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500"/>
                                        <p:tgtEl>
                                          <p:spTgt spid="53"/>
                                        </p:tgtEl>
                                      </p:cBhvr>
                                    </p:animEffect>
                                  </p:childTnLst>
                                </p:cTn>
                              </p:par>
                              <p:par>
                                <p:cTn id="92" presetID="10" presetClass="entr" presetSubtype="0" fill="hold"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fade">
                                      <p:cBhvr>
                                        <p:cTn id="94" dur="500"/>
                                        <p:tgtEl>
                                          <p:spTgt spid="54"/>
                                        </p:tgtEl>
                                      </p:cBhvr>
                                    </p:animEffect>
                                  </p:childTnLst>
                                </p:cTn>
                              </p:par>
                              <p:par>
                                <p:cTn id="95" presetID="10" presetClass="entr" presetSubtype="0" fill="hold" nodeType="with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500"/>
                                        <p:tgtEl>
                                          <p:spTgt spid="55"/>
                                        </p:tgtEl>
                                      </p:cBhvr>
                                    </p:animEffect>
                                  </p:childTnLst>
                                </p:cTn>
                              </p:par>
                              <p:par>
                                <p:cTn id="98" presetID="10" presetClass="entr" presetSubtype="0"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500"/>
                                        <p:tgtEl>
                                          <p:spTgt spid="56"/>
                                        </p:tgtEl>
                                      </p:cBhvr>
                                    </p:animEffect>
                                  </p:childTnLst>
                                </p:cTn>
                              </p:par>
                              <p:par>
                                <p:cTn id="101" presetID="10" presetClass="entr" presetSubtype="0" fill="hold" nodeType="with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fade">
                                      <p:cBhvr>
                                        <p:cTn id="103" dur="500"/>
                                        <p:tgtEl>
                                          <p:spTgt spid="57"/>
                                        </p:tgtEl>
                                      </p:cBhvr>
                                    </p:animEffect>
                                  </p:childTnLst>
                                </p:cTn>
                              </p:par>
                              <p:par>
                                <p:cTn id="104" presetID="10" presetClass="entr" presetSubtype="0" fill="hold" nodeType="with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500"/>
                                        <p:tgtEl>
                                          <p:spTgt spid="58"/>
                                        </p:tgtEl>
                                      </p:cBhvr>
                                    </p:animEffect>
                                  </p:childTnLst>
                                </p:cTn>
                              </p:par>
                              <p:par>
                                <p:cTn id="107" presetID="42" presetClass="path" presetSubtype="0" accel="50000" decel="50000" fill="hold" nodeType="withEffect">
                                  <p:stCondLst>
                                    <p:cond delay="0"/>
                                  </p:stCondLst>
                                  <p:childTnLst>
                                    <p:animMotion origin="layout" path="M 3.125E-6 2.96296E-6 L 0.17174 -0.22732 " pathEditMode="relative" rAng="0" ptsTypes="AA">
                                      <p:cBhvr>
                                        <p:cTn id="108" dur="1000" spd="-100000" fill="hold"/>
                                        <p:tgtEl>
                                          <p:spTgt spid="53"/>
                                        </p:tgtEl>
                                        <p:attrNameLst>
                                          <p:attrName>ppt_x</p:attrName>
                                          <p:attrName>ppt_y</p:attrName>
                                        </p:attrNameLst>
                                      </p:cBhvr>
                                      <p:rCtr x="8581" y="-11366"/>
                                    </p:animMotion>
                                  </p:childTnLst>
                                </p:cTn>
                              </p:par>
                              <p:par>
                                <p:cTn id="109" presetID="42" presetClass="path" presetSubtype="0" accel="50000" decel="50000" fill="hold" nodeType="withEffect">
                                  <p:stCondLst>
                                    <p:cond delay="0"/>
                                  </p:stCondLst>
                                  <p:childTnLst>
                                    <p:animMotion origin="layout" path="M -8.33333E-7 2.96296E-6 L 0.39701 -0.27639 " pathEditMode="relative" rAng="0" ptsTypes="AA">
                                      <p:cBhvr>
                                        <p:cTn id="110" dur="1000" spd="-100000" fill="hold"/>
                                        <p:tgtEl>
                                          <p:spTgt spid="54"/>
                                        </p:tgtEl>
                                        <p:attrNameLst>
                                          <p:attrName>ppt_x</p:attrName>
                                          <p:attrName>ppt_y</p:attrName>
                                        </p:attrNameLst>
                                      </p:cBhvr>
                                      <p:rCtr x="19844" y="-13819"/>
                                    </p:animMotion>
                                  </p:childTnLst>
                                </p:cTn>
                              </p:par>
                              <p:par>
                                <p:cTn id="111" presetID="42" presetClass="path" presetSubtype="0" accel="50000" decel="50000" fill="hold" nodeType="withEffect">
                                  <p:stCondLst>
                                    <p:cond delay="0"/>
                                  </p:stCondLst>
                                  <p:childTnLst>
                                    <p:animMotion origin="layout" path="M -4.79167E-6 2.96296E-6 L 0.51641 -0.28241 " pathEditMode="relative" rAng="0" ptsTypes="AA">
                                      <p:cBhvr>
                                        <p:cTn id="112" dur="1000" spd="-100000" fill="hold"/>
                                        <p:tgtEl>
                                          <p:spTgt spid="55"/>
                                        </p:tgtEl>
                                        <p:attrNameLst>
                                          <p:attrName>ppt_x</p:attrName>
                                          <p:attrName>ppt_y</p:attrName>
                                        </p:attrNameLst>
                                      </p:cBhvr>
                                      <p:rCtr x="25820" y="-14120"/>
                                    </p:animMotion>
                                  </p:childTnLst>
                                </p:cTn>
                              </p:par>
                              <p:par>
                                <p:cTn id="113" presetID="42" presetClass="path" presetSubtype="0" accel="50000" decel="50000" fill="hold" nodeType="withEffect">
                                  <p:stCondLst>
                                    <p:cond delay="0"/>
                                  </p:stCondLst>
                                  <p:childTnLst>
                                    <p:animMotion origin="layout" path="M 3.125E-6 2.96296E-6 L 0.21536 -0.06852 " pathEditMode="relative" rAng="0" ptsTypes="AA">
                                      <p:cBhvr>
                                        <p:cTn id="114" dur="1000" spd="-100000" fill="hold"/>
                                        <p:tgtEl>
                                          <p:spTgt spid="56"/>
                                        </p:tgtEl>
                                        <p:attrNameLst>
                                          <p:attrName>ppt_x</p:attrName>
                                          <p:attrName>ppt_y</p:attrName>
                                        </p:attrNameLst>
                                      </p:cBhvr>
                                      <p:rCtr x="10768" y="-3426"/>
                                    </p:animMotion>
                                  </p:childTnLst>
                                </p:cTn>
                              </p:par>
                              <p:par>
                                <p:cTn id="115" presetID="42" presetClass="path" presetSubtype="0" accel="50000" decel="50000" fill="hold" nodeType="withEffect">
                                  <p:stCondLst>
                                    <p:cond delay="0"/>
                                  </p:stCondLst>
                                  <p:childTnLst>
                                    <p:animMotion origin="layout" path="M -8.33333E-7 2.96296E-6 L 0.37344 -0.1081 " pathEditMode="relative" rAng="0" ptsTypes="AA">
                                      <p:cBhvr>
                                        <p:cTn id="116" dur="1000" spd="-100000" fill="hold"/>
                                        <p:tgtEl>
                                          <p:spTgt spid="57"/>
                                        </p:tgtEl>
                                        <p:attrNameLst>
                                          <p:attrName>ppt_x</p:attrName>
                                          <p:attrName>ppt_y</p:attrName>
                                        </p:attrNameLst>
                                      </p:cBhvr>
                                      <p:rCtr x="18672" y="-5417"/>
                                    </p:animMotion>
                                  </p:childTnLst>
                                </p:cTn>
                              </p:par>
                              <p:par>
                                <p:cTn id="117" presetID="42" presetClass="path" presetSubtype="0" accel="50000" decel="50000" fill="hold" nodeType="withEffect">
                                  <p:stCondLst>
                                    <p:cond delay="0"/>
                                  </p:stCondLst>
                                  <p:childTnLst>
                                    <p:animMotion origin="layout" path="M -4.79167E-6 2.96296E-6 L 0.61159 -0.16852 " pathEditMode="relative" rAng="0" ptsTypes="AA">
                                      <p:cBhvr>
                                        <p:cTn id="118" dur="1000" spd="-100000" fill="hold"/>
                                        <p:tgtEl>
                                          <p:spTgt spid="58"/>
                                        </p:tgtEl>
                                        <p:attrNameLst>
                                          <p:attrName>ppt_x</p:attrName>
                                          <p:attrName>ppt_y</p:attrName>
                                        </p:attrNameLst>
                                      </p:cBhvr>
                                      <p:rCtr x="30573" y="-8426"/>
                                    </p:animMotion>
                                  </p:childTnLst>
                                </p:cTn>
                              </p:par>
                              <p:par>
                                <p:cTn id="119" presetID="10" presetClass="entr" presetSubtype="0" fill="hold" nodeType="withEffect">
                                  <p:stCondLst>
                                    <p:cond delay="0"/>
                                  </p:stCondLst>
                                  <p:childTnLst>
                                    <p:set>
                                      <p:cBhvr>
                                        <p:cTn id="120" dur="1" fill="hold">
                                          <p:stCondLst>
                                            <p:cond delay="0"/>
                                          </p:stCondLst>
                                        </p:cTn>
                                        <p:tgtEl>
                                          <p:spTgt spid="10"/>
                                        </p:tgtEl>
                                        <p:attrNameLst>
                                          <p:attrName>style.visibility</p:attrName>
                                        </p:attrNameLst>
                                      </p:cBhvr>
                                      <p:to>
                                        <p:strVal val="visible"/>
                                      </p:to>
                                    </p:set>
                                    <p:animEffect transition="in" filter="fade">
                                      <p:cBhvr>
                                        <p:cTn id="121" dur="500"/>
                                        <p:tgtEl>
                                          <p:spTgt spid="10"/>
                                        </p:tgtEl>
                                      </p:cBhvr>
                                    </p:animEffect>
                                  </p:childTnLst>
                                </p:cTn>
                              </p:par>
                              <p:par>
                                <p:cTn id="122" presetID="42" presetClass="path" presetSubtype="0" accel="50000" decel="50000" fill="hold" nodeType="withEffect">
                                  <p:stCondLst>
                                    <p:cond delay="0"/>
                                  </p:stCondLst>
                                  <p:childTnLst>
                                    <p:animMotion origin="layout" path="M -2.22222E-6 -3.7037E-7 L 0.69722 0.0963 " pathEditMode="relative" rAng="0" ptsTypes="AA">
                                      <p:cBhvr>
                                        <p:cTn id="123" dur="1000" spd="-100000" fill="hold"/>
                                        <p:tgtEl>
                                          <p:spTgt spid="10"/>
                                        </p:tgtEl>
                                        <p:attrNameLst>
                                          <p:attrName>ppt_x</p:attrName>
                                          <p:attrName>ppt_y</p:attrName>
                                        </p:attrNameLst>
                                      </p:cBhvr>
                                      <p:rCtr x="34861" y="4815"/>
                                    </p:animMotion>
                                  </p:childTnLst>
                                </p:cTn>
                              </p:par>
                            </p:childTnLst>
                          </p:cTn>
                        </p:par>
                        <p:par>
                          <p:cTn id="124" fill="hold">
                            <p:stCondLst>
                              <p:cond delay="1000"/>
                            </p:stCondLst>
                            <p:childTnLst>
                              <p:par>
                                <p:cTn id="125" presetID="19" presetClass="emph" presetSubtype="0" fill="hold" nodeType="afterEffect">
                                  <p:stCondLst>
                                    <p:cond delay="0"/>
                                  </p:stCondLst>
                                  <p:childTnLst>
                                    <p:animClr clrSpc="rgb" dir="cw">
                                      <p:cBhvr override="childStyle">
                                        <p:cTn id="126" dur="500" fill="hold"/>
                                        <p:tgtEl>
                                          <p:spTgt spid="20"/>
                                        </p:tgtEl>
                                        <p:attrNameLst>
                                          <p:attrName>style.color</p:attrName>
                                        </p:attrNameLst>
                                      </p:cBhvr>
                                      <p:to>
                                        <a:srgbClr val="70AD47"/>
                                      </p:to>
                                    </p:animClr>
                                    <p:animClr clrSpc="rgb" dir="cw">
                                      <p:cBhvr>
                                        <p:cTn id="127" dur="500" fill="hold"/>
                                        <p:tgtEl>
                                          <p:spTgt spid="20"/>
                                        </p:tgtEl>
                                        <p:attrNameLst>
                                          <p:attrName>fillcolor</p:attrName>
                                        </p:attrNameLst>
                                      </p:cBhvr>
                                      <p:to>
                                        <a:srgbClr val="70AD47"/>
                                      </p:to>
                                    </p:animClr>
                                    <p:set>
                                      <p:cBhvr>
                                        <p:cTn id="128" dur="500" fill="hold"/>
                                        <p:tgtEl>
                                          <p:spTgt spid="20"/>
                                        </p:tgtEl>
                                        <p:attrNameLst>
                                          <p:attrName>fill.type</p:attrName>
                                        </p:attrNameLst>
                                      </p:cBhvr>
                                      <p:to>
                                        <p:strVal val="solid"/>
                                      </p:to>
                                    </p:set>
                                    <p:set>
                                      <p:cBhvr>
                                        <p:cTn id="129" dur="500" fill="hold"/>
                                        <p:tgtEl>
                                          <p:spTgt spid="20"/>
                                        </p:tgtEl>
                                        <p:attrNameLst>
                                          <p:attrName>fill.on</p:attrName>
                                        </p:attrNameLst>
                                      </p:cBhvr>
                                      <p:to>
                                        <p:strVal val="true"/>
                                      </p:to>
                                    </p:se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fade">
                                      <p:cBhvr>
                                        <p:cTn id="134" dur="500"/>
                                        <p:tgtEl>
                                          <p:spTgt spid="65"/>
                                        </p:tgtEl>
                                      </p:cBhvr>
                                    </p:animEffect>
                                  </p:childTnLst>
                                </p:cTn>
                              </p:par>
                              <p:par>
                                <p:cTn id="135" presetID="10" presetClass="entr" presetSubtype="0" fill="hold" nodeType="withEffect">
                                  <p:stCondLst>
                                    <p:cond delay="0"/>
                                  </p:stCondLst>
                                  <p:childTnLst>
                                    <p:set>
                                      <p:cBhvr>
                                        <p:cTn id="136" dur="1" fill="hold">
                                          <p:stCondLst>
                                            <p:cond delay="0"/>
                                          </p:stCondLst>
                                        </p:cTn>
                                        <p:tgtEl>
                                          <p:spTgt spid="70"/>
                                        </p:tgtEl>
                                        <p:attrNameLst>
                                          <p:attrName>style.visibility</p:attrName>
                                        </p:attrNameLst>
                                      </p:cBhvr>
                                      <p:to>
                                        <p:strVal val="visible"/>
                                      </p:to>
                                    </p:set>
                                    <p:animEffect transition="in" filter="fade">
                                      <p:cBhvr>
                                        <p:cTn id="137" dur="500"/>
                                        <p:tgtEl>
                                          <p:spTgt spid="70"/>
                                        </p:tgtEl>
                                      </p:cBhvr>
                                    </p:animEffect>
                                  </p:childTnLst>
                                </p:cTn>
                              </p:par>
                              <p:par>
                                <p:cTn id="138" presetID="42" presetClass="path" presetSubtype="0" accel="50000" decel="50000" fill="hold" nodeType="withEffect">
                                  <p:stCondLst>
                                    <p:cond delay="0"/>
                                  </p:stCondLst>
                                  <p:childTnLst>
                                    <p:animMotion origin="layout" path="M -4.79167E-6 3.7037E-7 L 0.20847 0.09306 " pathEditMode="relative" rAng="0" ptsTypes="AA">
                                      <p:cBhvr>
                                        <p:cTn id="139" dur="1000" spd="-100000" fill="hold"/>
                                        <p:tgtEl>
                                          <p:spTgt spid="65"/>
                                        </p:tgtEl>
                                        <p:attrNameLst>
                                          <p:attrName>ppt_x</p:attrName>
                                          <p:attrName>ppt_y</p:attrName>
                                        </p:attrNameLst>
                                      </p:cBhvr>
                                      <p:rCtr x="10417" y="4653"/>
                                    </p:animMotion>
                                  </p:childTnLst>
                                </p:cTn>
                              </p:par>
                              <p:par>
                                <p:cTn id="140" presetID="42" presetClass="path" presetSubtype="0" accel="50000" decel="50000" fill="hold" nodeType="withEffect">
                                  <p:stCondLst>
                                    <p:cond delay="0"/>
                                  </p:stCondLst>
                                  <p:childTnLst>
                                    <p:animMotion origin="layout" path="M 1.25E-6 3.7037E-7 L 0.38841 0.0838 " pathEditMode="relative" rAng="0" ptsTypes="AA">
                                      <p:cBhvr>
                                        <p:cTn id="141" dur="1000" spd="-100000" fill="hold"/>
                                        <p:tgtEl>
                                          <p:spTgt spid="70"/>
                                        </p:tgtEl>
                                        <p:attrNameLst>
                                          <p:attrName>ppt_x</p:attrName>
                                          <p:attrName>ppt_y</p:attrName>
                                        </p:attrNameLst>
                                      </p:cBhvr>
                                      <p:rCtr x="19414" y="4190"/>
                                    </p:animMotion>
                                  </p:childTnLst>
                                </p:cTn>
                              </p:par>
                            </p:childTnLst>
                          </p:cTn>
                        </p:par>
                      </p:childTnLst>
                    </p:cTn>
                  </p:par>
                  <p:par>
                    <p:cTn id="142" fill="hold">
                      <p:stCondLst>
                        <p:cond delay="indefinite"/>
                      </p:stCondLst>
                      <p:childTnLst>
                        <p:par>
                          <p:cTn id="143" fill="hold">
                            <p:stCondLst>
                              <p:cond delay="0"/>
                            </p:stCondLst>
                            <p:childTnLst>
                              <p:par>
                                <p:cTn id="144" presetID="14" presetClass="entr" presetSubtype="10" fill="hold" nodeType="click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randombar(horizontal)">
                                      <p:cBhvr>
                                        <p:cTn id="146" dur="500"/>
                                        <p:tgtEl>
                                          <p:spTgt spid="78"/>
                                        </p:tgtEl>
                                      </p:cBhvr>
                                    </p:animEffect>
                                  </p:childTnLst>
                                </p:cTn>
                              </p:par>
                              <p:par>
                                <p:cTn id="147" presetID="14" presetClass="entr" presetSubtype="10" fill="hold" nodeType="with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randombar(horizontal)">
                                      <p:cBhvr>
                                        <p:cTn id="149" dur="500"/>
                                        <p:tgtEl>
                                          <p:spTgt spid="79"/>
                                        </p:tgtEl>
                                      </p:cBhvr>
                                    </p:animEffect>
                                  </p:childTnLst>
                                </p:cTn>
                              </p:par>
                              <p:par>
                                <p:cTn id="150" presetID="14" presetClass="entr" presetSubtype="10" fill="hold" nodeType="with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randombar(horizontal)">
                                      <p:cBhvr>
                                        <p:cTn id="152" dur="500"/>
                                        <p:tgtEl>
                                          <p:spTgt spid="80"/>
                                        </p:tgtEl>
                                      </p:cBhvr>
                                    </p:animEffect>
                                  </p:childTnLst>
                                </p:cTn>
                              </p:par>
                              <p:par>
                                <p:cTn id="153" presetID="14" presetClass="entr" presetSubtype="10" fill="hold" nodeType="withEffect">
                                  <p:stCondLst>
                                    <p:cond delay="0"/>
                                  </p:stCondLst>
                                  <p:childTnLst>
                                    <p:set>
                                      <p:cBhvr>
                                        <p:cTn id="154" dur="1" fill="hold">
                                          <p:stCondLst>
                                            <p:cond delay="0"/>
                                          </p:stCondLst>
                                        </p:cTn>
                                        <p:tgtEl>
                                          <p:spTgt spid="17"/>
                                        </p:tgtEl>
                                        <p:attrNameLst>
                                          <p:attrName>style.visibility</p:attrName>
                                        </p:attrNameLst>
                                      </p:cBhvr>
                                      <p:to>
                                        <p:strVal val="visible"/>
                                      </p:to>
                                    </p:set>
                                    <p:animEffect transition="in" filter="randombar(horizontal)">
                                      <p:cBhvr>
                                        <p:cTn id="155" dur="500"/>
                                        <p:tgtEl>
                                          <p:spTgt spid="17"/>
                                        </p:tgtEl>
                                      </p:cBhvr>
                                    </p:animEffect>
                                  </p:childTnLst>
                                </p:cTn>
                              </p:par>
                            </p:childTnLst>
                          </p:cTn>
                        </p:par>
                        <p:par>
                          <p:cTn id="156" fill="hold">
                            <p:stCondLst>
                              <p:cond delay="500"/>
                            </p:stCondLst>
                            <p:childTnLst>
                              <p:par>
                                <p:cTn id="157" presetID="10" presetClass="entr" presetSubtype="0" fill="hold" nodeType="afterEffect">
                                  <p:stCondLst>
                                    <p:cond delay="0"/>
                                  </p:stCondLst>
                                  <p:childTnLst>
                                    <p:set>
                                      <p:cBhvr>
                                        <p:cTn id="158" dur="1" fill="hold">
                                          <p:stCondLst>
                                            <p:cond delay="0"/>
                                          </p:stCondLst>
                                        </p:cTn>
                                        <p:tgtEl>
                                          <p:spTgt spid="75"/>
                                        </p:tgtEl>
                                        <p:attrNameLst>
                                          <p:attrName>style.visibility</p:attrName>
                                        </p:attrNameLst>
                                      </p:cBhvr>
                                      <p:to>
                                        <p:strVal val="visible"/>
                                      </p:to>
                                    </p:set>
                                    <p:animEffect transition="in" filter="fade">
                                      <p:cBhvr>
                                        <p:cTn id="159" dur="500"/>
                                        <p:tgtEl>
                                          <p:spTgt spid="75"/>
                                        </p:tgtEl>
                                      </p:cBhvr>
                                    </p:animEffect>
                                  </p:childTnLst>
                                </p:cTn>
                              </p:par>
                              <p:par>
                                <p:cTn id="160" presetID="10" presetClass="entr" presetSubtype="0" fill="hold" nodeType="withEffect">
                                  <p:stCondLst>
                                    <p:cond delay="0"/>
                                  </p:stCondLst>
                                  <p:childTnLst>
                                    <p:set>
                                      <p:cBhvr>
                                        <p:cTn id="161" dur="1" fill="hold">
                                          <p:stCondLst>
                                            <p:cond delay="0"/>
                                          </p:stCondLst>
                                        </p:cTn>
                                        <p:tgtEl>
                                          <p:spTgt spid="76"/>
                                        </p:tgtEl>
                                        <p:attrNameLst>
                                          <p:attrName>style.visibility</p:attrName>
                                        </p:attrNameLst>
                                      </p:cBhvr>
                                      <p:to>
                                        <p:strVal val="visible"/>
                                      </p:to>
                                    </p:set>
                                    <p:animEffect transition="in" filter="fade">
                                      <p:cBhvr>
                                        <p:cTn id="162" dur="500"/>
                                        <p:tgtEl>
                                          <p:spTgt spid="76"/>
                                        </p:tgtEl>
                                      </p:cBhvr>
                                    </p:animEffect>
                                  </p:childTnLst>
                                </p:cTn>
                              </p:par>
                              <p:par>
                                <p:cTn id="163" presetID="10" presetClass="entr" presetSubtype="0" fill="hold" nodeType="withEffect">
                                  <p:stCondLst>
                                    <p:cond delay="0"/>
                                  </p:stCondLst>
                                  <p:childTnLst>
                                    <p:set>
                                      <p:cBhvr>
                                        <p:cTn id="164" dur="1" fill="hold">
                                          <p:stCondLst>
                                            <p:cond delay="0"/>
                                          </p:stCondLst>
                                        </p:cTn>
                                        <p:tgtEl>
                                          <p:spTgt spid="77"/>
                                        </p:tgtEl>
                                        <p:attrNameLst>
                                          <p:attrName>style.visibility</p:attrName>
                                        </p:attrNameLst>
                                      </p:cBhvr>
                                      <p:to>
                                        <p:strVal val="visible"/>
                                      </p:to>
                                    </p:set>
                                    <p:animEffect transition="in" filter="fade">
                                      <p:cBhvr>
                                        <p:cTn id="165" dur="500"/>
                                        <p:tgtEl>
                                          <p:spTgt spid="77"/>
                                        </p:tgtEl>
                                      </p:cBhvr>
                                    </p:animEffect>
                                  </p:childTnLst>
                                </p:cTn>
                              </p:par>
                              <p:par>
                                <p:cTn id="166" presetID="10" presetClass="entr" presetSubtype="0" fill="hold" nodeType="withEffect">
                                  <p:stCondLst>
                                    <p:cond delay="0"/>
                                  </p:stCondLst>
                                  <p:childTnLst>
                                    <p:set>
                                      <p:cBhvr>
                                        <p:cTn id="167" dur="1" fill="hold">
                                          <p:stCondLst>
                                            <p:cond delay="0"/>
                                          </p:stCondLst>
                                        </p:cTn>
                                        <p:tgtEl>
                                          <p:spTgt spid="13"/>
                                        </p:tgtEl>
                                        <p:attrNameLst>
                                          <p:attrName>style.visibility</p:attrName>
                                        </p:attrNameLst>
                                      </p:cBhvr>
                                      <p:to>
                                        <p:strVal val="visible"/>
                                      </p:to>
                                    </p:set>
                                    <p:animEffect transition="in" filter="fade">
                                      <p:cBhvr>
                                        <p:cTn id="168" dur="500"/>
                                        <p:tgtEl>
                                          <p:spTgt spid="13"/>
                                        </p:tgtEl>
                                      </p:cBhvr>
                                    </p:animEffect>
                                  </p:childTnLst>
                                </p:cTn>
                              </p:par>
                              <p:par>
                                <p:cTn id="169" presetID="14" presetClass="entr" presetSubtype="10" fill="hold" nodeType="withEffect">
                                  <p:stCondLst>
                                    <p:cond delay="0"/>
                                  </p:stCondLst>
                                  <p:childTnLst>
                                    <p:set>
                                      <p:cBhvr>
                                        <p:cTn id="170" dur="1" fill="hold">
                                          <p:stCondLst>
                                            <p:cond delay="0"/>
                                          </p:stCondLst>
                                        </p:cTn>
                                        <p:tgtEl>
                                          <p:spTgt spid="6"/>
                                        </p:tgtEl>
                                        <p:attrNameLst>
                                          <p:attrName>style.visibility</p:attrName>
                                        </p:attrNameLst>
                                      </p:cBhvr>
                                      <p:to>
                                        <p:strVal val="visible"/>
                                      </p:to>
                                    </p:set>
                                    <p:animEffect transition="in" filter="randombar(horizontal)">
                                      <p:cBhvr>
                                        <p:cTn id="171" dur="500"/>
                                        <p:tgtEl>
                                          <p:spTgt spid="6"/>
                                        </p:tgtEl>
                                      </p:cBhvr>
                                    </p:animEffect>
                                  </p:childTnLst>
                                </p:cTn>
                              </p:par>
                              <p:par>
                                <p:cTn id="172" presetID="10" presetClass="entr" presetSubtype="0" fill="hold" nodeType="withEffect">
                                  <p:stCondLst>
                                    <p:cond delay="0"/>
                                  </p:stCondLst>
                                  <p:childTnLst>
                                    <p:set>
                                      <p:cBhvr>
                                        <p:cTn id="173" dur="1" fill="hold">
                                          <p:stCondLst>
                                            <p:cond delay="0"/>
                                          </p:stCondLst>
                                        </p:cTn>
                                        <p:tgtEl>
                                          <p:spTgt spid="71"/>
                                        </p:tgtEl>
                                        <p:attrNameLst>
                                          <p:attrName>style.visibility</p:attrName>
                                        </p:attrNameLst>
                                      </p:cBhvr>
                                      <p:to>
                                        <p:strVal val="visible"/>
                                      </p:to>
                                    </p:set>
                                    <p:animEffect transition="in" filter="fade">
                                      <p:cBhvr>
                                        <p:cTn id="174" dur="500"/>
                                        <p:tgtEl>
                                          <p:spTgt spid="71"/>
                                        </p:tgtEl>
                                      </p:cBhvr>
                                    </p:animEffect>
                                  </p:childTnLst>
                                </p:cTn>
                              </p:par>
                              <p:par>
                                <p:cTn id="175" presetID="42" presetClass="path" presetSubtype="0" accel="50000" decel="50000" fill="hold" nodeType="withEffect">
                                  <p:stCondLst>
                                    <p:cond delay="0"/>
                                  </p:stCondLst>
                                  <p:childTnLst>
                                    <p:animMotion origin="layout" path="M -1.38889E-6 1.23457E-7 L 0.49063 -0.34475 " pathEditMode="relative" rAng="0" ptsTypes="AA">
                                      <p:cBhvr>
                                        <p:cTn id="176" dur="1000" spd="-100000" fill="hold"/>
                                        <p:tgtEl>
                                          <p:spTgt spid="13"/>
                                        </p:tgtEl>
                                        <p:attrNameLst>
                                          <p:attrName>ppt_x</p:attrName>
                                          <p:attrName>ppt_y</p:attrName>
                                        </p:attrNameLst>
                                      </p:cBhvr>
                                      <p:rCtr x="24531" y="-17253"/>
                                    </p:animMotion>
                                  </p:childTnLst>
                                </p:cTn>
                              </p:par>
                              <p:par>
                                <p:cTn id="177" presetID="42" presetClass="path" presetSubtype="0" accel="50000" decel="50000" fill="hold" nodeType="withEffect">
                                  <p:stCondLst>
                                    <p:cond delay="0"/>
                                  </p:stCondLst>
                                  <p:childTnLst>
                                    <p:animMotion origin="layout" path="M -4.79167E-6 2.96296E-6 L 0.1599 -0.06551 " pathEditMode="relative" rAng="0" ptsTypes="AA">
                                      <p:cBhvr>
                                        <p:cTn id="178" dur="1000" spd="-100000" fill="hold"/>
                                        <p:tgtEl>
                                          <p:spTgt spid="75"/>
                                        </p:tgtEl>
                                        <p:attrNameLst>
                                          <p:attrName>ppt_x</p:attrName>
                                          <p:attrName>ppt_y</p:attrName>
                                        </p:attrNameLst>
                                      </p:cBhvr>
                                      <p:rCtr x="7995" y="-3287"/>
                                    </p:animMotion>
                                  </p:childTnLst>
                                </p:cTn>
                              </p:par>
                              <p:par>
                                <p:cTn id="179" presetID="42" presetClass="path" presetSubtype="0" accel="50000" decel="50000" fill="hold" nodeType="withEffect">
                                  <p:stCondLst>
                                    <p:cond delay="0"/>
                                  </p:stCondLst>
                                  <p:childTnLst>
                                    <p:animMotion origin="layout" path="M 1.25E-6 2.96296E-6 L 0.31849 -0.1007 " pathEditMode="relative" rAng="0" ptsTypes="AA">
                                      <p:cBhvr>
                                        <p:cTn id="180" dur="1000" spd="-100000" fill="hold"/>
                                        <p:tgtEl>
                                          <p:spTgt spid="76"/>
                                        </p:tgtEl>
                                        <p:attrNameLst>
                                          <p:attrName>ppt_x</p:attrName>
                                          <p:attrName>ppt_y</p:attrName>
                                        </p:attrNameLst>
                                      </p:cBhvr>
                                      <p:rCtr x="15924" y="-5046"/>
                                    </p:animMotion>
                                  </p:childTnLst>
                                </p:cTn>
                              </p:par>
                              <p:par>
                                <p:cTn id="181" presetID="42" presetClass="path" presetSubtype="0" accel="50000" decel="50000" fill="hold" nodeType="withEffect">
                                  <p:stCondLst>
                                    <p:cond delay="0"/>
                                  </p:stCondLst>
                                  <p:childTnLst>
                                    <p:animMotion origin="layout" path="M -2.70833E-6 2.96296E-6 L 0.55599 -0.16343 " pathEditMode="relative" rAng="0" ptsTypes="AA">
                                      <p:cBhvr>
                                        <p:cTn id="182" dur="1000" spd="-100000" fill="hold"/>
                                        <p:tgtEl>
                                          <p:spTgt spid="77"/>
                                        </p:tgtEl>
                                        <p:attrNameLst>
                                          <p:attrName>ppt_x</p:attrName>
                                          <p:attrName>ppt_y</p:attrName>
                                        </p:attrNameLst>
                                      </p:cBhvr>
                                      <p:rCtr x="27799" y="-8171"/>
                                    </p:animMotion>
                                  </p:childTnLst>
                                </p:cTn>
                              </p:par>
                              <p:par>
                                <p:cTn id="183" presetID="42" presetClass="path" presetSubtype="0" accel="50000" decel="50000" fill="hold" nodeType="withEffect">
                                  <p:stCondLst>
                                    <p:cond delay="0"/>
                                  </p:stCondLst>
                                  <p:childTnLst>
                                    <p:animMotion origin="layout" path="M -2.70833E-6 3.7037E-7 L 0.61315 0.16227 " pathEditMode="relative" rAng="0" ptsTypes="AA">
                                      <p:cBhvr>
                                        <p:cTn id="184" dur="1000" spd="-100000" fill="hold"/>
                                        <p:tgtEl>
                                          <p:spTgt spid="71"/>
                                        </p:tgtEl>
                                        <p:attrNameLst>
                                          <p:attrName>ppt_x</p:attrName>
                                          <p:attrName>ppt_y</p:attrName>
                                        </p:attrNameLst>
                                      </p:cBhvr>
                                      <p:rCtr x="30651" y="8102"/>
                                    </p:animMotion>
                                  </p:childTnLst>
                                </p:cTn>
                              </p:par>
                            </p:childTnLst>
                          </p:cTn>
                        </p:par>
                        <p:par>
                          <p:cTn id="185" fill="hold">
                            <p:stCondLst>
                              <p:cond delay="1500"/>
                            </p:stCondLst>
                            <p:childTnLst>
                              <p:par>
                                <p:cTn id="186" presetID="19" presetClass="emph" presetSubtype="0" fill="hold" nodeType="afterEffect">
                                  <p:stCondLst>
                                    <p:cond delay="0"/>
                                  </p:stCondLst>
                                  <p:childTnLst>
                                    <p:animClr clrSpc="rgb" dir="cw">
                                      <p:cBhvr override="childStyle">
                                        <p:cTn id="187" dur="500" fill="hold"/>
                                        <p:tgtEl>
                                          <p:spTgt spid="33"/>
                                        </p:tgtEl>
                                        <p:attrNameLst>
                                          <p:attrName>style.color</p:attrName>
                                        </p:attrNameLst>
                                      </p:cBhvr>
                                      <p:to>
                                        <a:srgbClr val="70AD47"/>
                                      </p:to>
                                    </p:animClr>
                                    <p:animClr clrSpc="rgb" dir="cw">
                                      <p:cBhvr>
                                        <p:cTn id="188" dur="500" fill="hold"/>
                                        <p:tgtEl>
                                          <p:spTgt spid="33"/>
                                        </p:tgtEl>
                                        <p:attrNameLst>
                                          <p:attrName>fillcolor</p:attrName>
                                        </p:attrNameLst>
                                      </p:cBhvr>
                                      <p:to>
                                        <a:srgbClr val="70AD47"/>
                                      </p:to>
                                    </p:animClr>
                                    <p:set>
                                      <p:cBhvr>
                                        <p:cTn id="189" dur="500" fill="hold"/>
                                        <p:tgtEl>
                                          <p:spTgt spid="33"/>
                                        </p:tgtEl>
                                        <p:attrNameLst>
                                          <p:attrName>fill.type</p:attrName>
                                        </p:attrNameLst>
                                      </p:cBhvr>
                                      <p:to>
                                        <p:strVal val="solid"/>
                                      </p:to>
                                    </p:set>
                                    <p:set>
                                      <p:cBhvr>
                                        <p:cTn id="190" dur="500" fill="hold"/>
                                        <p:tgtEl>
                                          <p:spTgt spid="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nifying Glass Tilted Right on Google Android 12.0">
            <a:extLst>
              <a:ext uri="{FF2B5EF4-FFF2-40B4-BE49-F238E27FC236}">
                <a16:creationId xmlns:a16="http://schemas.microsoft.com/office/drawing/2014/main" id="{4C2A43BF-6C9A-4E10-AD57-E65860982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42" y="2886026"/>
            <a:ext cx="1863963" cy="1863963"/>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Rounded Corners 81">
            <a:extLst>
              <a:ext uri="{FF2B5EF4-FFF2-40B4-BE49-F238E27FC236}">
                <a16:creationId xmlns:a16="http://schemas.microsoft.com/office/drawing/2014/main" id="{C8927319-3F0C-4A71-A25E-F780562B6F6B}"/>
              </a:ext>
            </a:extLst>
          </p:cNvPr>
          <p:cNvSpPr/>
          <p:nvPr/>
        </p:nvSpPr>
        <p:spPr>
          <a:xfrm>
            <a:off x="808220" y="3363434"/>
            <a:ext cx="1153338" cy="43139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101" y="1085029"/>
            <a:ext cx="6845211" cy="398055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356" y="2077022"/>
            <a:ext cx="379477" cy="370333"/>
          </a:xfrm>
          <a:prstGeom prst="rect">
            <a:avLst/>
          </a:prstGeom>
        </p:spPr>
      </p:pic>
      <p:sp>
        <p:nvSpPr>
          <p:cNvPr id="2" name="Title 1">
            <a:extLst>
              <a:ext uri="{FF2B5EF4-FFF2-40B4-BE49-F238E27FC236}">
                <a16:creationId xmlns:a16="http://schemas.microsoft.com/office/drawing/2014/main" id="{98171520-F166-554E-BD55-D3A8D9F2FAD4}"/>
              </a:ext>
            </a:extLst>
          </p:cNvPr>
          <p:cNvSpPr>
            <a:spLocks noGrp="1"/>
          </p:cNvSpPr>
          <p:nvPr>
            <p:ph type="title"/>
          </p:nvPr>
        </p:nvSpPr>
        <p:spPr/>
        <p:txBody>
          <a:bodyPr>
            <a:normAutofit fontScale="90000"/>
          </a:bodyPr>
          <a:lstStyle/>
          <a:p>
            <a:r>
              <a:rPr lang="en-US" dirty="0"/>
              <a:t>A Simple (PBFT-style) </a:t>
            </a:r>
            <a:r>
              <a:rPr lang="en-US" dirty="0" err="1"/>
              <a:t>PoS</a:t>
            </a:r>
            <a:r>
              <a:rPr lang="en-US" dirty="0"/>
              <a:t> Protocol*</a:t>
            </a:r>
          </a:p>
        </p:txBody>
      </p:sp>
      <p:sp>
        <p:nvSpPr>
          <p:cNvPr id="4" name="Slide Number Placeholder 3">
            <a:extLst>
              <a:ext uri="{FF2B5EF4-FFF2-40B4-BE49-F238E27FC236}">
                <a16:creationId xmlns:a16="http://schemas.microsoft.com/office/drawing/2014/main" id="{089A68FB-4AEA-48F0-8E81-0BD49DD9368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18</a:t>
            </a:fld>
            <a:endParaRPr lang="en-US"/>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9357" y="1268016"/>
            <a:ext cx="379477" cy="370333"/>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486" y="2886027"/>
            <a:ext cx="379477" cy="370333"/>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66781" y="1957564"/>
            <a:ext cx="430748" cy="430748"/>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0452" y="3558563"/>
            <a:ext cx="430748" cy="430748"/>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2460" y="1692995"/>
            <a:ext cx="430748" cy="430748"/>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9704" y="2937597"/>
            <a:ext cx="430748" cy="430748"/>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7086" y="2750998"/>
            <a:ext cx="430748" cy="430748"/>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3207" y="3549229"/>
            <a:ext cx="430748" cy="430748"/>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0186" y="1638348"/>
            <a:ext cx="430748" cy="430748"/>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48635" y="2423632"/>
            <a:ext cx="430748" cy="430748"/>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6581" y="3946663"/>
            <a:ext cx="430748" cy="430748"/>
          </a:xfrm>
          <a:prstGeom prst="rect">
            <a:avLst/>
          </a:prstGeom>
        </p:spPr>
      </p:pic>
      <p:cxnSp>
        <p:nvCxnSpPr>
          <p:cNvPr id="30" name="Straight Arrow Connector 29"/>
          <p:cNvCxnSpPr>
            <a:cxnSpLocks/>
            <a:endCxn id="5" idx="2"/>
          </p:cNvCxnSpPr>
          <p:nvPr/>
        </p:nvCxnSpPr>
        <p:spPr>
          <a:xfrm flipV="1">
            <a:off x="1399093" y="1638349"/>
            <a:ext cx="2" cy="438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cxnSpLocks/>
            <a:stCxn id="20" idx="0"/>
          </p:cNvCxnSpPr>
          <p:nvPr/>
        </p:nvCxnSpPr>
        <p:spPr>
          <a:xfrm flipV="1">
            <a:off x="1136224" y="2447355"/>
            <a:ext cx="260375" cy="4386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6141" y="2886027"/>
            <a:ext cx="379477" cy="370333"/>
          </a:xfrm>
          <a:prstGeom prst="rect">
            <a:avLst/>
          </a:prstGeom>
        </p:spPr>
      </p:pic>
      <p:cxnSp>
        <p:nvCxnSpPr>
          <p:cNvPr id="36" name="Straight Arrow Connector 35"/>
          <p:cNvCxnSpPr>
            <a:cxnSpLocks/>
          </p:cNvCxnSpPr>
          <p:nvPr/>
        </p:nvCxnSpPr>
        <p:spPr>
          <a:xfrm flipH="1" flipV="1">
            <a:off x="1399093" y="2447354"/>
            <a:ext cx="234291" cy="4386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04091" y="2043412"/>
            <a:ext cx="160661" cy="160661"/>
          </a:xfrm>
          <a:prstGeom prst="rect">
            <a:avLst/>
          </a:prstGeom>
        </p:spPr>
      </p:pic>
      <p:pic>
        <p:nvPicPr>
          <p:cNvPr id="38" name="Picture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40850" y="2043412"/>
            <a:ext cx="160661" cy="160661"/>
          </a:xfrm>
          <a:prstGeom prst="rect">
            <a:avLst/>
          </a:prstGeom>
        </p:spPr>
      </p:pic>
      <p:pic>
        <p:nvPicPr>
          <p:cNvPr id="41" name="Picture 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7610" y="2043412"/>
            <a:ext cx="160661" cy="160661"/>
          </a:xfrm>
          <a:prstGeom prst="rect">
            <a:avLst/>
          </a:prstGeom>
        </p:spPr>
      </p:pic>
      <p:pic>
        <p:nvPicPr>
          <p:cNvPr id="42" name="Picture 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04091" y="2204073"/>
            <a:ext cx="160661" cy="160661"/>
          </a:xfrm>
          <a:prstGeom prst="rect">
            <a:avLst/>
          </a:prstGeom>
        </p:spPr>
      </p:pic>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40850" y="2204073"/>
            <a:ext cx="160661" cy="160661"/>
          </a:xfrm>
          <a:prstGeom prst="rect">
            <a:avLst/>
          </a:prstGeom>
        </p:spPr>
      </p:pic>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7610" y="2204073"/>
            <a:ext cx="160661" cy="160661"/>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04091" y="2370936"/>
            <a:ext cx="160661" cy="160661"/>
          </a:xfrm>
          <a:prstGeom prst="rect">
            <a:avLst/>
          </a:prstGeom>
        </p:spPr>
      </p:pic>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40850" y="2370936"/>
            <a:ext cx="160661" cy="160661"/>
          </a:xfrm>
          <a:prstGeom prst="rect">
            <a:avLst/>
          </a:prstGeom>
        </p:spPr>
      </p:pic>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7610" y="2370936"/>
            <a:ext cx="160661" cy="160661"/>
          </a:xfrm>
          <a:prstGeom prst="rect">
            <a:avLst/>
          </a:prstGeom>
        </p:spPr>
      </p:pic>
      <p:pic>
        <p:nvPicPr>
          <p:cNvPr id="53" name="Picture 52">
            <a:extLst>
              <a:ext uri="{FF2B5EF4-FFF2-40B4-BE49-F238E27FC236}">
                <a16:creationId xmlns:a16="http://schemas.microsoft.com/office/drawing/2014/main" id="{CC30B060-9C0B-4C70-B621-697B8F7BF0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1405" y="3293217"/>
            <a:ext cx="160661" cy="160661"/>
          </a:xfrm>
          <a:prstGeom prst="rect">
            <a:avLst/>
          </a:prstGeom>
        </p:spPr>
      </p:pic>
      <p:pic>
        <p:nvPicPr>
          <p:cNvPr id="54" name="Picture 53">
            <a:extLst>
              <a:ext uri="{FF2B5EF4-FFF2-40B4-BE49-F238E27FC236}">
                <a16:creationId xmlns:a16="http://schemas.microsoft.com/office/drawing/2014/main" id="{5AD5EC99-7EF0-4FB9-A300-0B57FF87245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8165" y="3293217"/>
            <a:ext cx="160661" cy="160661"/>
          </a:xfrm>
          <a:prstGeom prst="rect">
            <a:avLst/>
          </a:prstGeom>
        </p:spPr>
      </p:pic>
      <p:pic>
        <p:nvPicPr>
          <p:cNvPr id="55" name="Picture 54">
            <a:extLst>
              <a:ext uri="{FF2B5EF4-FFF2-40B4-BE49-F238E27FC236}">
                <a16:creationId xmlns:a16="http://schemas.microsoft.com/office/drawing/2014/main" id="{3A3BCE5B-DF79-4CD4-9E53-688AB5BC4F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4924" y="3293217"/>
            <a:ext cx="160661" cy="160661"/>
          </a:xfrm>
          <a:prstGeom prst="rect">
            <a:avLst/>
          </a:prstGeom>
        </p:spPr>
      </p:pic>
      <p:pic>
        <p:nvPicPr>
          <p:cNvPr id="56" name="Picture 55">
            <a:extLst>
              <a:ext uri="{FF2B5EF4-FFF2-40B4-BE49-F238E27FC236}">
                <a16:creationId xmlns:a16="http://schemas.microsoft.com/office/drawing/2014/main" id="{E9084022-0728-4D0D-8DC2-0F3416EA1E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1405" y="3453877"/>
            <a:ext cx="160661" cy="160661"/>
          </a:xfrm>
          <a:prstGeom prst="rect">
            <a:avLst/>
          </a:prstGeom>
        </p:spPr>
      </p:pic>
      <p:pic>
        <p:nvPicPr>
          <p:cNvPr id="57" name="Picture 56">
            <a:extLst>
              <a:ext uri="{FF2B5EF4-FFF2-40B4-BE49-F238E27FC236}">
                <a16:creationId xmlns:a16="http://schemas.microsoft.com/office/drawing/2014/main" id="{CCF894B7-9043-4C67-85FD-62ED70FC02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8165" y="3453877"/>
            <a:ext cx="160661" cy="160661"/>
          </a:xfrm>
          <a:prstGeom prst="rect">
            <a:avLst/>
          </a:prstGeom>
        </p:spPr>
      </p:pic>
      <p:pic>
        <p:nvPicPr>
          <p:cNvPr id="58" name="Picture 57">
            <a:extLst>
              <a:ext uri="{FF2B5EF4-FFF2-40B4-BE49-F238E27FC236}">
                <a16:creationId xmlns:a16="http://schemas.microsoft.com/office/drawing/2014/main" id="{0A310ECB-C0A3-4516-9C94-1EA43F828B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4924" y="3453877"/>
            <a:ext cx="160661" cy="160661"/>
          </a:xfrm>
          <a:prstGeom prst="rect">
            <a:avLst/>
          </a:prstGeom>
        </p:spPr>
      </p:pic>
      <p:pic>
        <p:nvPicPr>
          <p:cNvPr id="65" name="Picture 64">
            <a:extLst>
              <a:ext uri="{FF2B5EF4-FFF2-40B4-BE49-F238E27FC236}">
                <a16:creationId xmlns:a16="http://schemas.microsoft.com/office/drawing/2014/main" id="{581D62F8-BA29-463C-9A7D-F9461C3089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3574" y="3287115"/>
            <a:ext cx="160661" cy="160661"/>
          </a:xfrm>
          <a:prstGeom prst="rect">
            <a:avLst/>
          </a:prstGeom>
        </p:spPr>
      </p:pic>
      <p:pic>
        <p:nvPicPr>
          <p:cNvPr id="70" name="Picture 69">
            <a:extLst>
              <a:ext uri="{FF2B5EF4-FFF2-40B4-BE49-F238E27FC236}">
                <a16:creationId xmlns:a16="http://schemas.microsoft.com/office/drawing/2014/main" id="{04307D1E-6771-414F-BACF-5BFF48B5A2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70333" y="3287115"/>
            <a:ext cx="160661" cy="160661"/>
          </a:xfrm>
          <a:prstGeom prst="rect">
            <a:avLst/>
          </a:prstGeom>
        </p:spPr>
      </p:pic>
      <p:pic>
        <p:nvPicPr>
          <p:cNvPr id="71" name="Picture 70">
            <a:extLst>
              <a:ext uri="{FF2B5EF4-FFF2-40B4-BE49-F238E27FC236}">
                <a16:creationId xmlns:a16="http://schemas.microsoft.com/office/drawing/2014/main" id="{93BC6D0D-301A-4937-9474-59C90AC980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07093" y="3287115"/>
            <a:ext cx="160661" cy="160661"/>
          </a:xfrm>
          <a:prstGeom prst="rect">
            <a:avLst/>
          </a:prstGeom>
        </p:spPr>
      </p:pic>
      <p:pic>
        <p:nvPicPr>
          <p:cNvPr id="75" name="Picture 74">
            <a:extLst>
              <a:ext uri="{FF2B5EF4-FFF2-40B4-BE49-F238E27FC236}">
                <a16:creationId xmlns:a16="http://schemas.microsoft.com/office/drawing/2014/main" id="{A80A0853-0334-40EE-8D1A-E513B6E9EA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3574" y="3453978"/>
            <a:ext cx="160661" cy="160661"/>
          </a:xfrm>
          <a:prstGeom prst="rect">
            <a:avLst/>
          </a:prstGeom>
        </p:spPr>
      </p:pic>
      <p:pic>
        <p:nvPicPr>
          <p:cNvPr id="76" name="Picture 75">
            <a:extLst>
              <a:ext uri="{FF2B5EF4-FFF2-40B4-BE49-F238E27FC236}">
                <a16:creationId xmlns:a16="http://schemas.microsoft.com/office/drawing/2014/main" id="{2D859183-5773-4231-BEEF-EA11A251A6A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70333" y="3453978"/>
            <a:ext cx="160661" cy="160661"/>
          </a:xfrm>
          <a:prstGeom prst="rect">
            <a:avLst/>
          </a:prstGeom>
        </p:spPr>
      </p:pic>
      <p:pic>
        <p:nvPicPr>
          <p:cNvPr id="77" name="Picture 76">
            <a:extLst>
              <a:ext uri="{FF2B5EF4-FFF2-40B4-BE49-F238E27FC236}">
                <a16:creationId xmlns:a16="http://schemas.microsoft.com/office/drawing/2014/main" id="{F548BEE0-D231-4FFF-884C-3048555030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07093" y="3453978"/>
            <a:ext cx="160661" cy="160661"/>
          </a:xfrm>
          <a:prstGeom prst="rect">
            <a:avLst/>
          </a:prstGeom>
        </p:spPr>
      </p:pic>
      <p:pic>
        <p:nvPicPr>
          <p:cNvPr id="78" name="Picture 77">
            <a:extLst>
              <a:ext uri="{FF2B5EF4-FFF2-40B4-BE49-F238E27FC236}">
                <a16:creationId xmlns:a16="http://schemas.microsoft.com/office/drawing/2014/main" id="{2E9046D1-758E-41E4-A037-D86168EE44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36215" y="2715411"/>
            <a:ext cx="252491" cy="252491"/>
          </a:xfrm>
          <a:prstGeom prst="rect">
            <a:avLst/>
          </a:prstGeom>
        </p:spPr>
      </p:pic>
      <p:pic>
        <p:nvPicPr>
          <p:cNvPr id="79" name="Picture 78">
            <a:extLst>
              <a:ext uri="{FF2B5EF4-FFF2-40B4-BE49-F238E27FC236}">
                <a16:creationId xmlns:a16="http://schemas.microsoft.com/office/drawing/2014/main" id="{BBD77301-B72B-42FA-921C-33013358A4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37764" y="2386516"/>
            <a:ext cx="252491" cy="252491"/>
          </a:xfrm>
          <a:prstGeom prst="rect">
            <a:avLst/>
          </a:prstGeom>
        </p:spPr>
      </p:pic>
      <p:pic>
        <p:nvPicPr>
          <p:cNvPr id="80" name="Picture 79">
            <a:extLst>
              <a:ext uri="{FF2B5EF4-FFF2-40B4-BE49-F238E27FC236}">
                <a16:creationId xmlns:a16="http://schemas.microsoft.com/office/drawing/2014/main" id="{69799FDF-2BD9-4352-8E1D-9DDB722783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64328" y="2900480"/>
            <a:ext cx="252491" cy="252491"/>
          </a:xfrm>
          <a:prstGeom prst="rect">
            <a:avLst/>
          </a:prstGeom>
        </p:spPr>
      </p:pic>
      <p:sp>
        <p:nvSpPr>
          <p:cNvPr id="81" name="TextBox 80">
            <a:extLst>
              <a:ext uri="{FF2B5EF4-FFF2-40B4-BE49-F238E27FC236}">
                <a16:creationId xmlns:a16="http://schemas.microsoft.com/office/drawing/2014/main" id="{97049BCF-C773-4AB6-9E33-9E0978AF59CF}"/>
              </a:ext>
            </a:extLst>
          </p:cNvPr>
          <p:cNvSpPr txBox="1"/>
          <p:nvPr/>
        </p:nvSpPr>
        <p:spPr>
          <a:xfrm>
            <a:off x="1338020" y="3852730"/>
            <a:ext cx="1631837" cy="553998"/>
          </a:xfrm>
          <a:prstGeom prst="rect">
            <a:avLst/>
          </a:prstGeom>
          <a:noFill/>
        </p:spPr>
        <p:txBody>
          <a:bodyPr wrap="square" rtlCol="0">
            <a:spAutoFit/>
          </a:bodyPr>
          <a:lstStyle/>
          <a:p>
            <a:r>
              <a:rPr lang="en-US" sz="1500" b="1" dirty="0">
                <a:solidFill>
                  <a:srgbClr val="FF0000"/>
                </a:solidFill>
                <a:latin typeface="+mj-lt"/>
              </a:rPr>
              <a:t>Protocol violators!</a:t>
            </a:r>
          </a:p>
        </p:txBody>
      </p:sp>
      <p:sp>
        <p:nvSpPr>
          <p:cNvPr id="63" name="Rectangle 62">
            <a:extLst>
              <a:ext uri="{FF2B5EF4-FFF2-40B4-BE49-F238E27FC236}">
                <a16:creationId xmlns:a16="http://schemas.microsoft.com/office/drawing/2014/main" id="{11B3F08F-DA9F-417B-A6EA-2501F455D84F}"/>
              </a:ext>
            </a:extLst>
          </p:cNvPr>
          <p:cNvSpPr/>
          <p:nvPr/>
        </p:nvSpPr>
        <p:spPr>
          <a:xfrm>
            <a:off x="7237870" y="1052721"/>
            <a:ext cx="1735931" cy="1407941"/>
          </a:xfrm>
          <a:prstGeom prst="rect">
            <a:avLst/>
          </a:prstGeom>
          <a:noFill/>
          <a:ln w="381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p>
        </p:txBody>
      </p:sp>
      <p:sp>
        <p:nvSpPr>
          <p:cNvPr id="64" name="TextBox 63">
            <a:extLst>
              <a:ext uri="{FF2B5EF4-FFF2-40B4-BE49-F238E27FC236}">
                <a16:creationId xmlns:a16="http://schemas.microsoft.com/office/drawing/2014/main" id="{4D2F89D0-AC00-4FD3-972C-B4C4D90023A2}"/>
              </a:ext>
            </a:extLst>
          </p:cNvPr>
          <p:cNvSpPr txBox="1"/>
          <p:nvPr/>
        </p:nvSpPr>
        <p:spPr>
          <a:xfrm>
            <a:off x="7527015" y="1039136"/>
            <a:ext cx="1172411" cy="276999"/>
          </a:xfrm>
          <a:prstGeom prst="rect">
            <a:avLst/>
          </a:prstGeom>
          <a:noFill/>
        </p:spPr>
        <p:txBody>
          <a:bodyPr wrap="square" rtlCol="0">
            <a:spAutoFit/>
          </a:bodyPr>
          <a:lstStyle/>
          <a:p>
            <a:pPr algn="ctr"/>
            <a:r>
              <a:rPr lang="en-US" sz="1200" dirty="0">
                <a:solidFill>
                  <a:schemeClr val="accent6">
                    <a:lumMod val="50000"/>
                  </a:schemeClr>
                </a:solidFill>
              </a:rPr>
              <a:t>Staked Coins</a:t>
            </a:r>
          </a:p>
        </p:txBody>
      </p:sp>
      <p:pic>
        <p:nvPicPr>
          <p:cNvPr id="66" name="Graphic 65" descr="Coins outline">
            <a:extLst>
              <a:ext uri="{FF2B5EF4-FFF2-40B4-BE49-F238E27FC236}">
                <a16:creationId xmlns:a16="http://schemas.microsoft.com/office/drawing/2014/main" id="{0A500A36-77DC-451D-9EA4-EAF85B55136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879709" y="1256933"/>
            <a:ext cx="394723" cy="394723"/>
          </a:xfrm>
          <a:prstGeom prst="rect">
            <a:avLst/>
          </a:prstGeom>
        </p:spPr>
      </p:pic>
      <p:pic>
        <p:nvPicPr>
          <p:cNvPr id="67" name="Graphic 66" descr="Coins outline">
            <a:extLst>
              <a:ext uri="{FF2B5EF4-FFF2-40B4-BE49-F238E27FC236}">
                <a16:creationId xmlns:a16="http://schemas.microsoft.com/office/drawing/2014/main" id="{C173578F-3CFD-46B2-82C6-088122EF40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15860" y="1636625"/>
            <a:ext cx="394723" cy="394723"/>
          </a:xfrm>
          <a:prstGeom prst="rect">
            <a:avLst/>
          </a:prstGeom>
        </p:spPr>
      </p:pic>
      <p:pic>
        <p:nvPicPr>
          <p:cNvPr id="68" name="Graphic 67" descr="Coins outline">
            <a:extLst>
              <a:ext uri="{FF2B5EF4-FFF2-40B4-BE49-F238E27FC236}">
                <a16:creationId xmlns:a16="http://schemas.microsoft.com/office/drawing/2014/main" id="{76F9030A-3E24-4E38-959D-C7D5420DC86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78434" y="1241902"/>
            <a:ext cx="394723" cy="394723"/>
          </a:xfrm>
          <a:prstGeom prst="rect">
            <a:avLst/>
          </a:prstGeom>
        </p:spPr>
      </p:pic>
      <p:pic>
        <p:nvPicPr>
          <p:cNvPr id="69" name="Graphic 68" descr="Coins outline">
            <a:extLst>
              <a:ext uri="{FF2B5EF4-FFF2-40B4-BE49-F238E27FC236}">
                <a16:creationId xmlns:a16="http://schemas.microsoft.com/office/drawing/2014/main" id="{32E32EF7-40F2-471C-B8D8-963C82C24DE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78434" y="1628444"/>
            <a:ext cx="394723" cy="394723"/>
          </a:xfrm>
          <a:prstGeom prst="rect">
            <a:avLst/>
          </a:prstGeom>
        </p:spPr>
      </p:pic>
      <p:pic>
        <p:nvPicPr>
          <p:cNvPr id="73" name="Graphic 72" descr="Coins outline">
            <a:extLst>
              <a:ext uri="{FF2B5EF4-FFF2-40B4-BE49-F238E27FC236}">
                <a16:creationId xmlns:a16="http://schemas.microsoft.com/office/drawing/2014/main" id="{67764B44-D102-4D4A-BA23-37B2AA93090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16198" y="2042217"/>
            <a:ext cx="394723" cy="394723"/>
          </a:xfrm>
          <a:prstGeom prst="rect">
            <a:avLst/>
          </a:prstGeom>
        </p:spPr>
      </p:pic>
      <p:pic>
        <p:nvPicPr>
          <p:cNvPr id="74" name="Graphic 73" descr="Coins outline">
            <a:extLst>
              <a:ext uri="{FF2B5EF4-FFF2-40B4-BE49-F238E27FC236}">
                <a16:creationId xmlns:a16="http://schemas.microsoft.com/office/drawing/2014/main" id="{9033B813-3C8E-4867-B720-6331C29B61B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31368" y="2033442"/>
            <a:ext cx="397336" cy="394723"/>
          </a:xfrm>
          <a:prstGeom prst="rect">
            <a:avLst/>
          </a:prstGeom>
        </p:spPr>
      </p:pic>
      <p:pic>
        <p:nvPicPr>
          <p:cNvPr id="83" name="Graphic 82" descr="Coins outline">
            <a:extLst>
              <a:ext uri="{FF2B5EF4-FFF2-40B4-BE49-F238E27FC236}">
                <a16:creationId xmlns:a16="http://schemas.microsoft.com/office/drawing/2014/main" id="{4EC080FF-54E3-46EA-A91F-B5589EAA158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80984" y="1256933"/>
            <a:ext cx="394723" cy="394723"/>
          </a:xfrm>
          <a:prstGeom prst="rect">
            <a:avLst/>
          </a:prstGeom>
        </p:spPr>
      </p:pic>
      <p:pic>
        <p:nvPicPr>
          <p:cNvPr id="84" name="Graphic 83" descr="Coins outline">
            <a:extLst>
              <a:ext uri="{FF2B5EF4-FFF2-40B4-BE49-F238E27FC236}">
                <a16:creationId xmlns:a16="http://schemas.microsoft.com/office/drawing/2014/main" id="{BEFB883F-6870-433F-B68A-B226B9BBF5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20591" y="1628503"/>
            <a:ext cx="394723" cy="394723"/>
          </a:xfrm>
          <a:prstGeom prst="rect">
            <a:avLst/>
          </a:prstGeom>
        </p:spPr>
      </p:pic>
      <p:pic>
        <p:nvPicPr>
          <p:cNvPr id="85" name="Graphic 84" descr="Coins outline">
            <a:extLst>
              <a:ext uri="{FF2B5EF4-FFF2-40B4-BE49-F238E27FC236}">
                <a16:creationId xmlns:a16="http://schemas.microsoft.com/office/drawing/2014/main" id="{0DE1E943-A245-4E21-9465-2472D350F20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16721" y="2033493"/>
            <a:ext cx="394723" cy="394723"/>
          </a:xfrm>
          <a:prstGeom prst="rect">
            <a:avLst/>
          </a:prstGeom>
        </p:spPr>
      </p:pic>
      <p:pic>
        <p:nvPicPr>
          <p:cNvPr id="7" name="Graphic 6" descr="Close with solid fill">
            <a:extLst>
              <a:ext uri="{FF2B5EF4-FFF2-40B4-BE49-F238E27FC236}">
                <a16:creationId xmlns:a16="http://schemas.microsoft.com/office/drawing/2014/main" id="{45CC2073-B707-4A83-93AB-107AD93F47B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77931" y="1226340"/>
            <a:ext cx="391896" cy="391896"/>
          </a:xfrm>
          <a:prstGeom prst="rect">
            <a:avLst/>
          </a:prstGeom>
        </p:spPr>
      </p:pic>
      <p:pic>
        <p:nvPicPr>
          <p:cNvPr id="86" name="Graphic 85" descr="Close with solid fill">
            <a:extLst>
              <a:ext uri="{FF2B5EF4-FFF2-40B4-BE49-F238E27FC236}">
                <a16:creationId xmlns:a16="http://schemas.microsoft.com/office/drawing/2014/main" id="{EF70E187-D604-4825-8566-C740BB37046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77931" y="1631271"/>
            <a:ext cx="391896" cy="391896"/>
          </a:xfrm>
          <a:prstGeom prst="rect">
            <a:avLst/>
          </a:prstGeom>
        </p:spPr>
      </p:pic>
      <p:pic>
        <p:nvPicPr>
          <p:cNvPr id="87" name="Graphic 86" descr="Close with solid fill">
            <a:extLst>
              <a:ext uri="{FF2B5EF4-FFF2-40B4-BE49-F238E27FC236}">
                <a16:creationId xmlns:a16="http://schemas.microsoft.com/office/drawing/2014/main" id="{DB15A645-1D25-48F5-AA83-F917074E0D9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90113" y="2031490"/>
            <a:ext cx="391896" cy="391896"/>
          </a:xfrm>
          <a:prstGeom prst="rect">
            <a:avLst/>
          </a:prstGeom>
        </p:spPr>
      </p:pic>
      <p:cxnSp>
        <p:nvCxnSpPr>
          <p:cNvPr id="62" name="Straight Arrow Connector 61">
            <a:extLst>
              <a:ext uri="{FF2B5EF4-FFF2-40B4-BE49-F238E27FC236}">
                <a16:creationId xmlns:a16="http://schemas.microsoft.com/office/drawing/2014/main" id="{EE91B452-C16B-4CD1-8EB0-DF47AF34E3C7}"/>
              </a:ext>
            </a:extLst>
          </p:cNvPr>
          <p:cNvCxnSpPr>
            <a:cxnSpLocks/>
          </p:cNvCxnSpPr>
          <p:nvPr/>
        </p:nvCxnSpPr>
        <p:spPr>
          <a:xfrm>
            <a:off x="672353" y="1372467"/>
            <a:ext cx="0" cy="33519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84EA4D9-2A94-4E00-8A00-0AD9F7B91E59}"/>
              </a:ext>
            </a:extLst>
          </p:cNvPr>
          <p:cNvCxnSpPr>
            <a:cxnSpLocks/>
          </p:cNvCxnSpPr>
          <p:nvPr/>
        </p:nvCxnSpPr>
        <p:spPr>
          <a:xfrm flipH="1">
            <a:off x="586619" y="1920969"/>
            <a:ext cx="1714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839A629-9066-4425-864C-D62A606FFDB2}"/>
              </a:ext>
            </a:extLst>
          </p:cNvPr>
          <p:cNvCxnSpPr>
            <a:cxnSpLocks/>
          </p:cNvCxnSpPr>
          <p:nvPr/>
        </p:nvCxnSpPr>
        <p:spPr>
          <a:xfrm flipH="1">
            <a:off x="586619" y="2682074"/>
            <a:ext cx="1714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32D3FF6-402C-4A2D-A301-584E05D82E38}"/>
              </a:ext>
            </a:extLst>
          </p:cNvPr>
          <p:cNvCxnSpPr>
            <a:cxnSpLocks/>
          </p:cNvCxnSpPr>
          <p:nvPr/>
        </p:nvCxnSpPr>
        <p:spPr>
          <a:xfrm flipH="1">
            <a:off x="586619" y="3363434"/>
            <a:ext cx="171468"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20ABCEF8-38D0-46AE-A8F8-55B55976E0EB}"/>
              </a:ext>
            </a:extLst>
          </p:cNvPr>
          <p:cNvSpPr txBox="1"/>
          <p:nvPr/>
        </p:nvSpPr>
        <p:spPr>
          <a:xfrm>
            <a:off x="133081" y="2069932"/>
            <a:ext cx="626759" cy="338554"/>
          </a:xfrm>
          <a:prstGeom prst="rect">
            <a:avLst/>
          </a:prstGeom>
          <a:noFill/>
        </p:spPr>
        <p:txBody>
          <a:bodyPr wrap="square" rtlCol="0">
            <a:spAutoFit/>
          </a:bodyPr>
          <a:lstStyle/>
          <a:p>
            <a:pPr algn="l"/>
            <a:r>
              <a:rPr lang="en-US" sz="1600" dirty="0">
                <a:latin typeface="+mn-lt"/>
              </a:rPr>
              <a:t>e</a:t>
            </a:r>
          </a:p>
        </p:txBody>
      </p:sp>
      <p:sp>
        <p:nvSpPr>
          <p:cNvPr id="93" name="TextBox 92">
            <a:extLst>
              <a:ext uri="{FF2B5EF4-FFF2-40B4-BE49-F238E27FC236}">
                <a16:creationId xmlns:a16="http://schemas.microsoft.com/office/drawing/2014/main" id="{E5EF10F1-FCE0-4C72-9F86-EB1DE10A28FD}"/>
              </a:ext>
            </a:extLst>
          </p:cNvPr>
          <p:cNvSpPr txBox="1"/>
          <p:nvPr/>
        </p:nvSpPr>
        <p:spPr>
          <a:xfrm>
            <a:off x="-30623" y="2829776"/>
            <a:ext cx="1419370" cy="338554"/>
          </a:xfrm>
          <a:prstGeom prst="rect">
            <a:avLst/>
          </a:prstGeom>
          <a:noFill/>
        </p:spPr>
        <p:txBody>
          <a:bodyPr wrap="square" rtlCol="0">
            <a:spAutoFit/>
          </a:bodyPr>
          <a:lstStyle/>
          <a:p>
            <a:pPr algn="l"/>
            <a:r>
              <a:rPr lang="en-US" sz="1600" dirty="0">
                <a:latin typeface="+mn-lt"/>
              </a:rPr>
              <a:t>e+1</a:t>
            </a:r>
          </a:p>
        </p:txBody>
      </p:sp>
      <p:sp>
        <p:nvSpPr>
          <p:cNvPr id="94" name="TextBox 93">
            <a:extLst>
              <a:ext uri="{FF2B5EF4-FFF2-40B4-BE49-F238E27FC236}">
                <a16:creationId xmlns:a16="http://schemas.microsoft.com/office/drawing/2014/main" id="{2D195B1C-5510-453B-930B-2F4F1AD0FDA7}"/>
              </a:ext>
            </a:extLst>
          </p:cNvPr>
          <p:cNvSpPr txBox="1"/>
          <p:nvPr/>
        </p:nvSpPr>
        <p:spPr>
          <a:xfrm>
            <a:off x="126005" y="3474827"/>
            <a:ext cx="88737" cy="461665"/>
          </a:xfrm>
          <a:prstGeom prst="rect">
            <a:avLst/>
          </a:prstGeom>
          <a:noFill/>
        </p:spPr>
        <p:txBody>
          <a:bodyPr wrap="square" rtlCol="0">
            <a:spAutoFit/>
          </a:bodyPr>
          <a:lstStyle/>
          <a:p>
            <a:pPr algn="l"/>
            <a:r>
              <a:rPr lang="en-US" dirty="0">
                <a:latin typeface="+mn-lt"/>
              </a:rPr>
              <a:t>…</a:t>
            </a:r>
          </a:p>
        </p:txBody>
      </p:sp>
      <p:sp>
        <p:nvSpPr>
          <p:cNvPr id="95" name="TextBox 94">
            <a:extLst>
              <a:ext uri="{FF2B5EF4-FFF2-40B4-BE49-F238E27FC236}">
                <a16:creationId xmlns:a16="http://schemas.microsoft.com/office/drawing/2014/main" id="{1873E097-A0BB-44DE-85FC-5EB39B516773}"/>
              </a:ext>
            </a:extLst>
          </p:cNvPr>
          <p:cNvSpPr txBox="1"/>
          <p:nvPr/>
        </p:nvSpPr>
        <p:spPr>
          <a:xfrm>
            <a:off x="-16715" y="1523855"/>
            <a:ext cx="683188" cy="285502"/>
          </a:xfrm>
          <a:prstGeom prst="rect">
            <a:avLst/>
          </a:prstGeom>
          <a:noFill/>
        </p:spPr>
        <p:txBody>
          <a:bodyPr wrap="square" rtlCol="0">
            <a:spAutoFit/>
          </a:bodyPr>
          <a:lstStyle/>
          <a:p>
            <a:pPr algn="l"/>
            <a:r>
              <a:rPr lang="en-US" sz="1200" b="1" dirty="0">
                <a:latin typeface="+mn-lt"/>
              </a:rPr>
              <a:t>epochs</a:t>
            </a:r>
          </a:p>
        </p:txBody>
      </p:sp>
      <p:pic>
        <p:nvPicPr>
          <p:cNvPr id="10" name="Picture 9">
            <a:extLst>
              <a:ext uri="{FF2B5EF4-FFF2-40B4-BE49-F238E27FC236}">
                <a16:creationId xmlns:a16="http://schemas.microsoft.com/office/drawing/2014/main" id="{57C6331A-937C-4944-97E0-3643CF6EB7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3029" y="3625328"/>
            <a:ext cx="160661" cy="160661"/>
          </a:xfrm>
          <a:prstGeom prst="rect">
            <a:avLst/>
          </a:prstGeom>
        </p:spPr>
      </p:pic>
      <p:pic>
        <p:nvPicPr>
          <p:cNvPr id="13" name="Picture 12">
            <a:extLst>
              <a:ext uri="{FF2B5EF4-FFF2-40B4-BE49-F238E27FC236}">
                <a16:creationId xmlns:a16="http://schemas.microsoft.com/office/drawing/2014/main" id="{5B2E6A2B-EAC5-97B9-ED6D-2F05764CCF2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3574" y="3614702"/>
            <a:ext cx="160661" cy="160661"/>
          </a:xfrm>
          <a:prstGeom prst="rect">
            <a:avLst/>
          </a:prstGeom>
        </p:spPr>
      </p:pic>
      <p:pic>
        <p:nvPicPr>
          <p:cNvPr id="15" name="Graphic 14" descr="Close with solid fill">
            <a:extLst>
              <a:ext uri="{FF2B5EF4-FFF2-40B4-BE49-F238E27FC236}">
                <a16:creationId xmlns:a16="http://schemas.microsoft.com/office/drawing/2014/main" id="{B2B37F4B-6059-CC9E-155A-DAEDD47683D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36808" y="2045044"/>
            <a:ext cx="391896" cy="391896"/>
          </a:xfrm>
          <a:prstGeom prst="rect">
            <a:avLst/>
          </a:prstGeom>
        </p:spPr>
      </p:pic>
      <p:pic>
        <p:nvPicPr>
          <p:cNvPr id="17" name="Picture 16">
            <a:extLst>
              <a:ext uri="{FF2B5EF4-FFF2-40B4-BE49-F238E27FC236}">
                <a16:creationId xmlns:a16="http://schemas.microsoft.com/office/drawing/2014/main" id="{9F77FB5C-EE68-B471-3ACD-2C568FC6054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5872" y="1628444"/>
            <a:ext cx="252491" cy="252491"/>
          </a:xfrm>
          <a:prstGeom prst="rect">
            <a:avLst/>
          </a:prstGeom>
        </p:spPr>
      </p:pic>
      <p:pic>
        <p:nvPicPr>
          <p:cNvPr id="6" name="Picture 5">
            <a:extLst>
              <a:ext uri="{FF2B5EF4-FFF2-40B4-BE49-F238E27FC236}">
                <a16:creationId xmlns:a16="http://schemas.microsoft.com/office/drawing/2014/main" id="{D885013A-8B58-428A-BFA4-3D3BC0A5D4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74524" y="3901598"/>
            <a:ext cx="252491" cy="252491"/>
          </a:xfrm>
          <a:prstGeom prst="rect">
            <a:avLst/>
          </a:prstGeom>
        </p:spPr>
      </p:pic>
      <p:pic>
        <p:nvPicPr>
          <p:cNvPr id="8" name="Graphic 7" descr="Close with solid fill">
            <a:extLst>
              <a:ext uri="{FF2B5EF4-FFF2-40B4-BE49-F238E27FC236}">
                <a16:creationId xmlns:a16="http://schemas.microsoft.com/office/drawing/2014/main" id="{85E0102B-6D5B-DBA2-FC61-CE0E54713A5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899177" y="1651313"/>
            <a:ext cx="391896" cy="391896"/>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5581D58-48AC-8638-CBD1-90D08CE92A53}"/>
                  </a:ext>
                </a:extLst>
              </p:cNvPr>
              <p:cNvSpPr txBox="1"/>
              <p:nvPr/>
            </p:nvSpPr>
            <p:spPr>
              <a:xfrm>
                <a:off x="6439259" y="3000990"/>
                <a:ext cx="2611726" cy="2041969"/>
              </a:xfrm>
              <a:prstGeom prst="rect">
                <a:avLst/>
              </a:prstGeom>
              <a:solidFill>
                <a:srgbClr val="00B050"/>
              </a:solidFill>
            </p:spPr>
            <p:txBody>
              <a:bodyPr wrap="square" rtlCol="0">
                <a:spAutoFit/>
              </a:bodyPr>
              <a:lstStyle/>
              <a:p>
                <a:pPr algn="ctr"/>
                <a:r>
                  <a:rPr lang="en-US" sz="1600" b="1" dirty="0">
                    <a:solidFill>
                      <a:schemeClr val="bg1"/>
                    </a:solidFill>
                    <a:latin typeface="+mn-lt"/>
                  </a:rPr>
                  <a:t>Safety when # adversarial nodes </a:t>
                </a:r>
                <a14:m>
                  <m:oMath xmlns:m="http://schemas.openxmlformats.org/officeDocument/2006/math">
                    <m:r>
                      <a:rPr lang="en-US" sz="1600" b="1" i="1" dirty="0">
                        <a:solidFill>
                          <a:schemeClr val="bg1"/>
                        </a:solidFill>
                        <a:latin typeface="Cambria Math" panose="02040503050406030204" pitchFamily="18" charset="0"/>
                      </a:rPr>
                      <m:t>&lt;</m:t>
                    </m:r>
                    <m:f>
                      <m:fPr>
                        <m:ctrlPr>
                          <a:rPr lang="en-US" sz="1600" b="1" i="1">
                            <a:solidFill>
                              <a:schemeClr val="bg1"/>
                            </a:solidFill>
                            <a:latin typeface="Cambria Math" panose="02040503050406030204" pitchFamily="18" charset="0"/>
                          </a:rPr>
                        </m:ctrlPr>
                      </m:fPr>
                      <m:num>
                        <m:r>
                          <a:rPr lang="en-US" sz="1600" b="1" i="1" smtClean="0">
                            <a:solidFill>
                              <a:schemeClr val="bg1"/>
                            </a:solidFill>
                            <a:latin typeface="Cambria Math" panose="02040503050406030204" pitchFamily="18" charset="0"/>
                          </a:rPr>
                          <m:t>𝟓</m:t>
                        </m:r>
                      </m:num>
                      <m:den>
                        <m:r>
                          <a:rPr lang="en-US" sz="1600" b="1" i="1" smtClean="0">
                            <a:solidFill>
                              <a:schemeClr val="bg1"/>
                            </a:solidFill>
                            <a:latin typeface="Cambria Math" panose="02040503050406030204" pitchFamily="18" charset="0"/>
                          </a:rPr>
                          <m:t>𝟗</m:t>
                        </m:r>
                      </m:den>
                    </m:f>
                  </m:oMath>
                </a14:m>
                <a:r>
                  <a:rPr lang="en-US" sz="1600" b="1" dirty="0">
                    <a:solidFill>
                      <a:schemeClr val="bg1"/>
                    </a:solidFill>
                    <a:latin typeface="+mn-lt"/>
                  </a:rPr>
                  <a:t> x total number of nodes</a:t>
                </a:r>
              </a:p>
              <a:p>
                <a:pPr algn="ctr"/>
                <a:endParaRPr lang="en-US" sz="1600" b="1" dirty="0">
                  <a:solidFill>
                    <a:schemeClr val="bg1"/>
                  </a:solidFill>
                  <a:latin typeface="+mn-lt"/>
                </a:endParaRPr>
              </a:p>
              <a:p>
                <a:pPr algn="ctr"/>
                <a:r>
                  <a:rPr lang="en-US" sz="1600" b="1" dirty="0">
                    <a:solidFill>
                      <a:schemeClr val="bg1"/>
                    </a:solidFill>
                    <a:latin typeface="+mn-lt"/>
                  </a:rPr>
                  <a:t>Can punish </a:t>
                </a:r>
                <a14:m>
                  <m:oMath xmlns:m="http://schemas.openxmlformats.org/officeDocument/2006/math">
                    <m:r>
                      <a:rPr lang="en-US" sz="1600" b="1" i="1" dirty="0">
                        <a:solidFill>
                          <a:schemeClr val="bg1"/>
                        </a:solidFill>
                        <a:latin typeface="Cambria Math" panose="02040503050406030204" pitchFamily="18" charset="0"/>
                      </a:rPr>
                      <m:t>≥</m:t>
                    </m:r>
                    <m:f>
                      <m:fPr>
                        <m:ctrlPr>
                          <a:rPr lang="en-US" sz="1600" b="1" i="1">
                            <a:solidFill>
                              <a:schemeClr val="bg1"/>
                            </a:solidFill>
                            <a:latin typeface="Cambria Math" panose="02040503050406030204" pitchFamily="18" charset="0"/>
                          </a:rPr>
                        </m:ctrlPr>
                      </m:fPr>
                      <m:num>
                        <m:r>
                          <a:rPr lang="en-US" sz="1600" b="1" i="1" smtClean="0">
                            <a:solidFill>
                              <a:schemeClr val="bg1"/>
                            </a:solidFill>
                            <a:latin typeface="Cambria Math" panose="02040503050406030204" pitchFamily="18" charset="0"/>
                          </a:rPr>
                          <m:t>𝟓</m:t>
                        </m:r>
                      </m:num>
                      <m:den>
                        <m:r>
                          <a:rPr lang="en-US" sz="1600" b="1" i="1" smtClean="0">
                            <a:solidFill>
                              <a:schemeClr val="bg1"/>
                            </a:solidFill>
                            <a:latin typeface="Cambria Math" panose="02040503050406030204" pitchFamily="18" charset="0"/>
                          </a:rPr>
                          <m:t>𝟗</m:t>
                        </m:r>
                      </m:den>
                    </m:f>
                  </m:oMath>
                </a14:m>
                <a:r>
                  <a:rPr lang="en-US" sz="1600" b="1" dirty="0">
                    <a:solidFill>
                      <a:schemeClr val="bg1"/>
                    </a:solidFill>
                    <a:latin typeface="+mn-lt"/>
                  </a:rPr>
                  <a:t> x total number of nodes when safety is violated!!</a:t>
                </a:r>
              </a:p>
            </p:txBody>
          </p:sp>
        </mc:Choice>
        <mc:Fallback xmlns="">
          <p:sp>
            <p:nvSpPr>
              <p:cNvPr id="16" name="TextBox 15">
                <a:extLst>
                  <a:ext uri="{FF2B5EF4-FFF2-40B4-BE49-F238E27FC236}">
                    <a16:creationId xmlns:a16="http://schemas.microsoft.com/office/drawing/2014/main" id="{35581D58-48AC-8638-CBD1-90D08CE92A53}"/>
                  </a:ext>
                </a:extLst>
              </p:cNvPr>
              <p:cNvSpPr txBox="1">
                <a:spLocks noRot="1" noChangeAspect="1" noMove="1" noResize="1" noEditPoints="1" noAdjustHandles="1" noChangeArrowheads="1" noChangeShapeType="1" noTextEdit="1"/>
              </p:cNvSpPr>
              <p:nvPr/>
            </p:nvSpPr>
            <p:spPr>
              <a:xfrm>
                <a:off x="6439259" y="3000990"/>
                <a:ext cx="2611726" cy="2041969"/>
              </a:xfrm>
              <a:prstGeom prst="rect">
                <a:avLst/>
              </a:prstGeom>
              <a:blipFill>
                <a:blip r:embed="rId16"/>
                <a:stretch>
                  <a:fillRect t="-896" r="-2098" b="-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0C97A57-5C80-B409-4AB2-BC9FDDD01CB1}"/>
                  </a:ext>
                </a:extLst>
              </p:cNvPr>
              <p:cNvSpPr txBox="1"/>
              <p:nvPr/>
            </p:nvSpPr>
            <p:spPr>
              <a:xfrm>
                <a:off x="1679833" y="935675"/>
                <a:ext cx="4896446" cy="722827"/>
              </a:xfrm>
              <a:prstGeom prst="rect">
                <a:avLst/>
              </a:prstGeom>
              <a:noFill/>
            </p:spPr>
            <p:txBody>
              <a:bodyPr wrap="square" rtlCol="0">
                <a:spAutoFit/>
              </a:bodyPr>
              <a:lstStyle/>
              <a:p>
                <a:r>
                  <a:rPr lang="en-US" sz="1400" dirty="0">
                    <a:latin typeface="+mn-lt"/>
                  </a:rPr>
                  <a:t>Need votes from</a:t>
                </a:r>
                <a:r>
                  <a:rPr lang="en-US" sz="1400" b="1" dirty="0">
                    <a:latin typeface="+mn-lt"/>
                  </a:rPr>
                  <a:t> </a:t>
                </a:r>
                <a14:m>
                  <m:oMath xmlns:m="http://schemas.openxmlformats.org/officeDocument/2006/math">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𝟕</m:t>
                        </m:r>
                      </m:num>
                      <m:den>
                        <m:r>
                          <a:rPr lang="en-US" sz="1400" b="1" i="1" smtClean="0">
                            <a:latin typeface="Cambria Math" panose="02040503050406030204" pitchFamily="18" charset="0"/>
                          </a:rPr>
                          <m:t>𝟗</m:t>
                        </m:r>
                      </m:den>
                    </m:f>
                  </m:oMath>
                </a14:m>
                <a:r>
                  <a:rPr lang="en-US" sz="1400" b="1" dirty="0">
                    <a:latin typeface="+mn-lt"/>
                  </a:rPr>
                  <a:t> x total number of nodes </a:t>
                </a:r>
                <a14:m>
                  <m:oMath xmlns:m="http://schemas.openxmlformats.org/officeDocument/2006/math">
                    <m:r>
                      <a:rPr lang="en-US" sz="1400" b="1" i="1">
                        <a:latin typeface="Cambria Math" panose="02040503050406030204" pitchFamily="18" charset="0"/>
                      </a:rPr>
                      <m:t>(</m:t>
                    </m:r>
                    <m:r>
                      <a:rPr lang="en-US" sz="1400" b="1" i="1">
                        <a:latin typeface="Cambria Math" panose="02040503050406030204" pitchFamily="18" charset="0"/>
                      </a:rPr>
                      <m:t>𝒏</m:t>
                    </m:r>
                    <m:r>
                      <a:rPr lang="en-US" sz="1400" b="1" i="1">
                        <a:latin typeface="Cambria Math" panose="02040503050406030204" pitchFamily="18" charset="0"/>
                      </a:rPr>
                      <m:t>)</m:t>
                    </m:r>
                  </m:oMath>
                </a14:m>
                <a:r>
                  <a:rPr lang="en-US" sz="1400" b="1" dirty="0">
                    <a:latin typeface="+mn-lt"/>
                  </a:rPr>
                  <a:t> </a:t>
                </a:r>
                <a:r>
                  <a:rPr lang="en-US" sz="1400" dirty="0">
                    <a:latin typeface="+mn-lt"/>
                  </a:rPr>
                  <a:t>for finality:</a:t>
                </a:r>
              </a:p>
              <a:p>
                <a:r>
                  <a:rPr lang="en-US" sz="1400" b="1" dirty="0">
                    <a:latin typeface="+mn-lt"/>
                  </a:rPr>
                  <a:t>Quorum size</a:t>
                </a:r>
                <a:r>
                  <a:rPr lang="en-US" sz="1400" dirty="0">
                    <a:latin typeface="+mn-lt"/>
                  </a:rPr>
                  <a:t> =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7</m:t>
                        </m:r>
                      </m:num>
                      <m:den>
                        <m:r>
                          <a:rPr lang="en-US" sz="1400" b="0" i="1" smtClean="0">
                            <a:latin typeface="Cambria Math" panose="02040503050406030204" pitchFamily="18" charset="0"/>
                          </a:rPr>
                          <m:t>9</m:t>
                        </m:r>
                      </m:den>
                    </m:f>
                  </m:oMath>
                </a14:m>
                <a:r>
                  <a:rPr lang="en-US" sz="1400" dirty="0">
                    <a:latin typeface="+mn-lt"/>
                  </a:rPr>
                  <a:t> x total number of nodes </a:t>
                </a:r>
                <a14:m>
                  <m:oMath xmlns:m="http://schemas.openxmlformats.org/officeDocument/2006/math">
                    <m:r>
                      <a:rPr lang="en-US" sz="1400" i="1">
                        <a:latin typeface="Cambria Math" panose="02040503050406030204" pitchFamily="18" charset="0"/>
                      </a:rPr>
                      <m:t>(</m:t>
                    </m:r>
                    <m:r>
                      <a:rPr lang="en-US" sz="1400" i="1">
                        <a:latin typeface="Cambria Math" panose="02040503050406030204" pitchFamily="18" charset="0"/>
                      </a:rPr>
                      <m:t>𝑛</m:t>
                    </m:r>
                    <m:r>
                      <a:rPr lang="en-US" sz="1400" i="1">
                        <a:latin typeface="Cambria Math" panose="02040503050406030204" pitchFamily="18" charset="0"/>
                      </a:rPr>
                      <m:t>)</m:t>
                    </m:r>
                  </m:oMath>
                </a14:m>
                <a:endParaRPr lang="en-US" sz="1400" dirty="0">
                  <a:latin typeface="+mn-lt"/>
                </a:endParaRPr>
              </a:p>
            </p:txBody>
          </p:sp>
        </mc:Choice>
        <mc:Fallback xmlns="">
          <p:sp>
            <p:nvSpPr>
              <p:cNvPr id="9" name="TextBox 8">
                <a:extLst>
                  <a:ext uri="{FF2B5EF4-FFF2-40B4-BE49-F238E27FC236}">
                    <a16:creationId xmlns:a16="http://schemas.microsoft.com/office/drawing/2014/main" id="{60C97A57-5C80-B409-4AB2-BC9FDDD01CB1}"/>
                  </a:ext>
                </a:extLst>
              </p:cNvPr>
              <p:cNvSpPr txBox="1">
                <a:spLocks noRot="1" noChangeAspect="1" noMove="1" noResize="1" noEditPoints="1" noAdjustHandles="1" noChangeArrowheads="1" noChangeShapeType="1" noTextEdit="1"/>
              </p:cNvSpPr>
              <p:nvPr/>
            </p:nvSpPr>
            <p:spPr>
              <a:xfrm>
                <a:off x="1679833" y="935675"/>
                <a:ext cx="4896446" cy="722827"/>
              </a:xfrm>
              <a:prstGeom prst="rect">
                <a:avLst/>
              </a:prstGeom>
              <a:blipFill>
                <a:blip r:embed="rId17"/>
                <a:stretch>
                  <a:fillRect l="-374"/>
                </a:stretch>
              </a:blipFill>
            </p:spPr>
            <p:txBody>
              <a:bodyPr/>
              <a:lstStyle/>
              <a:p>
                <a:r>
                  <a:rPr lang="en-US">
                    <a:noFill/>
                  </a:rPr>
                  <a:t> </a:t>
                </a:r>
              </a:p>
            </p:txBody>
          </p:sp>
        </mc:Fallback>
      </mc:AlternateContent>
    </p:spTree>
    <p:extLst>
      <p:ext uri="{BB962C8B-B14F-4D97-AF65-F5344CB8AC3E}">
        <p14:creationId xmlns:p14="http://schemas.microsoft.com/office/powerpoint/2010/main" val="361231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6"/>
                                        </p:tgtEl>
                                        <p:attrNameLst>
                                          <p:attrName>ppt_x</p:attrName>
                                        </p:attrNameLst>
                                      </p:cBhvr>
                                      <p:tavLst>
                                        <p:tav tm="0">
                                          <p:val>
                                            <p:strVal val="ppt_x"/>
                                          </p:val>
                                        </p:tav>
                                        <p:tav tm="100000">
                                          <p:val>
                                            <p:strVal val="ppt_x"/>
                                          </p:val>
                                        </p:tav>
                                      </p:tavLst>
                                    </p:anim>
                                    <p:anim calcmode="lin" valueType="num">
                                      <p:cBhvr additive="base">
                                        <p:cTn id="13" dur="500"/>
                                        <p:tgtEl>
                                          <p:spTgt spid="1026"/>
                                        </p:tgtEl>
                                        <p:attrNameLst>
                                          <p:attrName>ppt_y</p:attrName>
                                        </p:attrNameLst>
                                      </p:cBhvr>
                                      <p:tavLst>
                                        <p:tav tm="0">
                                          <p:val>
                                            <p:strVal val="ppt_y"/>
                                          </p:val>
                                        </p:tav>
                                        <p:tav tm="100000">
                                          <p:val>
                                            <p:strVal val="1+ppt_h/2"/>
                                          </p:val>
                                        </p:tav>
                                      </p:tavLst>
                                    </p:anim>
                                    <p:set>
                                      <p:cBhvr>
                                        <p:cTn id="14" dur="1" fill="hold">
                                          <p:stCondLst>
                                            <p:cond delay="499"/>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heel(1)">
                                      <p:cBhvr>
                                        <p:cTn id="19" dur="1000"/>
                                        <p:tgtEl>
                                          <p:spTgt spid="82"/>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 calcmode="lin" valueType="num">
                                      <p:cBhvr additive="base">
                                        <p:cTn id="22" dur="500" fill="hold"/>
                                        <p:tgtEl>
                                          <p:spTgt spid="81"/>
                                        </p:tgtEl>
                                        <p:attrNameLst>
                                          <p:attrName>ppt_x</p:attrName>
                                        </p:attrNameLst>
                                      </p:cBhvr>
                                      <p:tavLst>
                                        <p:tav tm="0">
                                          <p:val>
                                            <p:strVal val="#ppt_x"/>
                                          </p:val>
                                        </p:tav>
                                        <p:tav tm="100000">
                                          <p:val>
                                            <p:strVal val="#ppt_x"/>
                                          </p:val>
                                        </p:tav>
                                      </p:tavLst>
                                    </p:anim>
                                    <p:anim calcmode="lin" valueType="num">
                                      <p:cBhvr additive="base">
                                        <p:cTn id="23"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500"/>
                                        <p:tgtEl>
                                          <p:spTgt spid="86"/>
                                        </p:tgtEl>
                                      </p:cBhvr>
                                    </p:animEffect>
                                  </p:childTnLst>
                                </p:cTn>
                              </p:par>
                              <p:par>
                                <p:cTn id="29" presetID="10" presetClass="entr" presetSubtype="0" fill="hold"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500"/>
                                        <p:tgtEl>
                                          <p:spTgt spid="87"/>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86"/>
                                        </p:tgtEl>
                                      </p:cBhvr>
                                    </p:animEffect>
                                    <p:set>
                                      <p:cBhvr>
                                        <p:cTn id="45" dur="1" fill="hold">
                                          <p:stCondLst>
                                            <p:cond delay="499"/>
                                          </p:stCondLst>
                                        </p:cTn>
                                        <p:tgtEl>
                                          <p:spTgt spid="8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87"/>
                                        </p:tgtEl>
                                      </p:cBhvr>
                                    </p:animEffect>
                                    <p:set>
                                      <p:cBhvr>
                                        <p:cTn id="48" dur="1" fill="hold">
                                          <p:stCondLst>
                                            <p:cond delay="499"/>
                                          </p:stCondLst>
                                        </p:cTn>
                                        <p:tgtEl>
                                          <p:spTgt spid="8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83"/>
                                        </p:tgtEl>
                                      </p:cBhvr>
                                    </p:animEffect>
                                    <p:set>
                                      <p:cBhvr>
                                        <p:cTn id="57" dur="1" fill="hold">
                                          <p:stCondLst>
                                            <p:cond delay="499"/>
                                          </p:stCondLst>
                                        </p:cTn>
                                        <p:tgtEl>
                                          <p:spTgt spid="83"/>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84"/>
                                        </p:tgtEl>
                                      </p:cBhvr>
                                    </p:animEffect>
                                    <p:set>
                                      <p:cBhvr>
                                        <p:cTn id="60" dur="1" fill="hold">
                                          <p:stCondLst>
                                            <p:cond delay="499"/>
                                          </p:stCondLst>
                                        </p:cTn>
                                        <p:tgtEl>
                                          <p:spTgt spid="84"/>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85"/>
                                        </p:tgtEl>
                                      </p:cBhvr>
                                    </p:animEffect>
                                    <p:set>
                                      <p:cBhvr>
                                        <p:cTn id="63" dur="1" fill="hold">
                                          <p:stCondLst>
                                            <p:cond delay="499"/>
                                          </p:stCondLst>
                                        </p:cTn>
                                        <p:tgtEl>
                                          <p:spTgt spid="85"/>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67"/>
                                        </p:tgtEl>
                                      </p:cBhvr>
                                    </p:animEffect>
                                    <p:set>
                                      <p:cBhvr>
                                        <p:cTn id="69" dur="1" fill="hold">
                                          <p:stCondLst>
                                            <p:cond delay="499"/>
                                          </p:stCondLst>
                                        </p:cTn>
                                        <p:tgtEl>
                                          <p:spTgt spid="6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74"/>
                                        </p:tgtEl>
                                      </p:cBhvr>
                                    </p:animEffect>
                                    <p:set>
                                      <p:cBhvr>
                                        <p:cTn id="72" dur="1" fill="hold">
                                          <p:stCondLst>
                                            <p:cond delay="499"/>
                                          </p:stCondLst>
                                        </p:cTn>
                                        <p:tgtEl>
                                          <p:spTgt spid="7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101" y="1085029"/>
            <a:ext cx="6845211" cy="39805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356" y="2077022"/>
            <a:ext cx="379477" cy="370333"/>
          </a:xfrm>
          <a:prstGeom prst="rect">
            <a:avLst/>
          </a:prstGeom>
        </p:spPr>
      </p:pic>
      <p:sp>
        <p:nvSpPr>
          <p:cNvPr id="2" name="Title 1">
            <a:extLst>
              <a:ext uri="{FF2B5EF4-FFF2-40B4-BE49-F238E27FC236}">
                <a16:creationId xmlns:a16="http://schemas.microsoft.com/office/drawing/2014/main" id="{98171520-F166-554E-BD55-D3A8D9F2FAD4}"/>
              </a:ext>
            </a:extLst>
          </p:cNvPr>
          <p:cNvSpPr>
            <a:spLocks noGrp="1"/>
          </p:cNvSpPr>
          <p:nvPr>
            <p:ph type="title"/>
          </p:nvPr>
        </p:nvSpPr>
        <p:spPr/>
        <p:txBody>
          <a:bodyPr>
            <a:normAutofit fontScale="90000"/>
          </a:bodyPr>
          <a:lstStyle/>
          <a:p>
            <a:r>
              <a:rPr lang="en-US" dirty="0"/>
              <a:t>A Simple (PBFT-style) </a:t>
            </a:r>
            <a:r>
              <a:rPr lang="en-US" dirty="0" err="1"/>
              <a:t>PoS</a:t>
            </a:r>
            <a:r>
              <a:rPr lang="en-US" dirty="0"/>
              <a:t> Protocol*</a:t>
            </a:r>
          </a:p>
        </p:txBody>
      </p:sp>
      <p:sp>
        <p:nvSpPr>
          <p:cNvPr id="4" name="Slide Number Placeholder 3">
            <a:extLst>
              <a:ext uri="{FF2B5EF4-FFF2-40B4-BE49-F238E27FC236}">
                <a16:creationId xmlns:a16="http://schemas.microsoft.com/office/drawing/2014/main" id="{089A68FB-4AEA-48F0-8E81-0BD49DD9368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19</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357" y="1268016"/>
            <a:ext cx="379477" cy="370333"/>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6781" y="1957564"/>
            <a:ext cx="430748" cy="430748"/>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0452" y="3558563"/>
            <a:ext cx="430748" cy="430748"/>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2460" y="1692995"/>
            <a:ext cx="430748" cy="430748"/>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9704" y="2937597"/>
            <a:ext cx="430748" cy="430748"/>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7086" y="2750998"/>
            <a:ext cx="430748" cy="430748"/>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3207" y="3549229"/>
            <a:ext cx="430748" cy="430748"/>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0186" y="1638348"/>
            <a:ext cx="430748" cy="430748"/>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8635" y="2423632"/>
            <a:ext cx="430748" cy="430748"/>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6581" y="3946663"/>
            <a:ext cx="430748" cy="430748"/>
          </a:xfrm>
          <a:prstGeom prst="rect">
            <a:avLst/>
          </a:prstGeom>
        </p:spPr>
      </p:pic>
      <p:cxnSp>
        <p:nvCxnSpPr>
          <p:cNvPr id="30" name="Straight Arrow Connector 29"/>
          <p:cNvCxnSpPr>
            <a:cxnSpLocks/>
            <a:endCxn id="5" idx="2"/>
          </p:cNvCxnSpPr>
          <p:nvPr/>
        </p:nvCxnSpPr>
        <p:spPr>
          <a:xfrm flipV="1">
            <a:off x="1399093" y="1638349"/>
            <a:ext cx="2" cy="438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4091" y="2043412"/>
            <a:ext cx="160661" cy="160661"/>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0850" y="2043412"/>
            <a:ext cx="160661" cy="160661"/>
          </a:xfrm>
          <a:prstGeom prst="rect">
            <a:avLst/>
          </a:prstGeom>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7610" y="2043412"/>
            <a:ext cx="160661" cy="160661"/>
          </a:xfrm>
          <a:prstGeom prst="rect">
            <a:avLst/>
          </a:prstGeom>
        </p:spPr>
      </p:pic>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4091" y="2204073"/>
            <a:ext cx="160661" cy="160661"/>
          </a:xfrm>
          <a:prstGeom prst="rect">
            <a:avLst/>
          </a:prstGeom>
        </p:spPr>
      </p:pic>
      <p:pic>
        <p:nvPicPr>
          <p:cNvPr id="43" name="Pictur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0850" y="2204073"/>
            <a:ext cx="160661" cy="160661"/>
          </a:xfrm>
          <a:prstGeom prst="rect">
            <a:avLst/>
          </a:prstGeom>
        </p:spPr>
      </p:pic>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7610" y="2204073"/>
            <a:ext cx="160661" cy="160661"/>
          </a:xfrm>
          <a:prstGeom prst="rect">
            <a:avLst/>
          </a:prstGeom>
        </p:spPr>
      </p:pic>
      <p:pic>
        <p:nvPicPr>
          <p:cNvPr id="45" name="Picture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4091" y="2370936"/>
            <a:ext cx="160661" cy="160661"/>
          </a:xfrm>
          <a:prstGeom prst="rect">
            <a:avLst/>
          </a:prstGeom>
        </p:spPr>
      </p:pic>
      <p:pic>
        <p:nvPicPr>
          <p:cNvPr id="46" name="Picture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0850" y="2370936"/>
            <a:ext cx="160661" cy="160661"/>
          </a:xfrm>
          <a:prstGeom prst="rect">
            <a:avLst/>
          </a:prstGeom>
        </p:spPr>
      </p:pic>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7610" y="2370936"/>
            <a:ext cx="160661" cy="160661"/>
          </a:xfrm>
          <a:prstGeom prst="rect">
            <a:avLst/>
          </a:prstGeom>
        </p:spPr>
      </p:pic>
      <p:pic>
        <p:nvPicPr>
          <p:cNvPr id="53" name="Picture 52">
            <a:extLst>
              <a:ext uri="{FF2B5EF4-FFF2-40B4-BE49-F238E27FC236}">
                <a16:creationId xmlns:a16="http://schemas.microsoft.com/office/drawing/2014/main" id="{CC30B060-9C0B-4C70-B621-697B8F7BF0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4505" y="3300315"/>
            <a:ext cx="160661" cy="160661"/>
          </a:xfrm>
          <a:prstGeom prst="rect">
            <a:avLst/>
          </a:prstGeom>
        </p:spPr>
      </p:pic>
      <p:pic>
        <p:nvPicPr>
          <p:cNvPr id="54" name="Picture 53">
            <a:extLst>
              <a:ext uri="{FF2B5EF4-FFF2-40B4-BE49-F238E27FC236}">
                <a16:creationId xmlns:a16="http://schemas.microsoft.com/office/drawing/2014/main" id="{5AD5EC99-7EF0-4FB9-A300-0B57FF8724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1265" y="3300315"/>
            <a:ext cx="160661" cy="160661"/>
          </a:xfrm>
          <a:prstGeom prst="rect">
            <a:avLst/>
          </a:prstGeom>
        </p:spPr>
      </p:pic>
      <p:pic>
        <p:nvPicPr>
          <p:cNvPr id="55" name="Picture 54">
            <a:extLst>
              <a:ext uri="{FF2B5EF4-FFF2-40B4-BE49-F238E27FC236}">
                <a16:creationId xmlns:a16="http://schemas.microsoft.com/office/drawing/2014/main" id="{3A3BCE5B-DF79-4CD4-9E53-688AB5BC4F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8024" y="3300315"/>
            <a:ext cx="160661" cy="160661"/>
          </a:xfrm>
          <a:prstGeom prst="rect">
            <a:avLst/>
          </a:prstGeom>
        </p:spPr>
      </p:pic>
      <p:pic>
        <p:nvPicPr>
          <p:cNvPr id="56" name="Picture 55">
            <a:extLst>
              <a:ext uri="{FF2B5EF4-FFF2-40B4-BE49-F238E27FC236}">
                <a16:creationId xmlns:a16="http://schemas.microsoft.com/office/drawing/2014/main" id="{E9084022-0728-4D0D-8DC2-0F3416EA1E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4505" y="3460975"/>
            <a:ext cx="160661" cy="160661"/>
          </a:xfrm>
          <a:prstGeom prst="rect">
            <a:avLst/>
          </a:prstGeom>
        </p:spPr>
      </p:pic>
      <p:pic>
        <p:nvPicPr>
          <p:cNvPr id="57" name="Picture 56">
            <a:extLst>
              <a:ext uri="{FF2B5EF4-FFF2-40B4-BE49-F238E27FC236}">
                <a16:creationId xmlns:a16="http://schemas.microsoft.com/office/drawing/2014/main" id="{CCF894B7-9043-4C67-85FD-62ED70FC02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1265" y="3460975"/>
            <a:ext cx="160661" cy="160661"/>
          </a:xfrm>
          <a:prstGeom prst="rect">
            <a:avLst/>
          </a:prstGeom>
        </p:spPr>
      </p:pic>
      <p:pic>
        <p:nvPicPr>
          <p:cNvPr id="58" name="Picture 57">
            <a:extLst>
              <a:ext uri="{FF2B5EF4-FFF2-40B4-BE49-F238E27FC236}">
                <a16:creationId xmlns:a16="http://schemas.microsoft.com/office/drawing/2014/main" id="{0A310ECB-C0A3-4516-9C94-1EA43F828B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8024" y="3460975"/>
            <a:ext cx="160661" cy="160661"/>
          </a:xfrm>
          <a:prstGeom prst="rect">
            <a:avLst/>
          </a:prstGeom>
        </p:spPr>
      </p:pic>
      <p:sp>
        <p:nvSpPr>
          <p:cNvPr id="63" name="Rectangle 62">
            <a:extLst>
              <a:ext uri="{FF2B5EF4-FFF2-40B4-BE49-F238E27FC236}">
                <a16:creationId xmlns:a16="http://schemas.microsoft.com/office/drawing/2014/main" id="{11B3F08F-DA9F-417B-A6EA-2501F455D84F}"/>
              </a:ext>
            </a:extLst>
          </p:cNvPr>
          <p:cNvSpPr/>
          <p:nvPr/>
        </p:nvSpPr>
        <p:spPr>
          <a:xfrm>
            <a:off x="7237870" y="1052721"/>
            <a:ext cx="1735931" cy="1407941"/>
          </a:xfrm>
          <a:prstGeom prst="rect">
            <a:avLst/>
          </a:prstGeom>
          <a:noFill/>
          <a:ln w="381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p>
        </p:txBody>
      </p:sp>
      <p:sp>
        <p:nvSpPr>
          <p:cNvPr id="64" name="TextBox 63">
            <a:extLst>
              <a:ext uri="{FF2B5EF4-FFF2-40B4-BE49-F238E27FC236}">
                <a16:creationId xmlns:a16="http://schemas.microsoft.com/office/drawing/2014/main" id="{4D2F89D0-AC00-4FD3-972C-B4C4D90023A2}"/>
              </a:ext>
            </a:extLst>
          </p:cNvPr>
          <p:cNvSpPr txBox="1"/>
          <p:nvPr/>
        </p:nvSpPr>
        <p:spPr>
          <a:xfrm>
            <a:off x="7527015" y="1039136"/>
            <a:ext cx="1172411" cy="276999"/>
          </a:xfrm>
          <a:prstGeom prst="rect">
            <a:avLst/>
          </a:prstGeom>
          <a:noFill/>
        </p:spPr>
        <p:txBody>
          <a:bodyPr wrap="square" rtlCol="0">
            <a:spAutoFit/>
          </a:bodyPr>
          <a:lstStyle/>
          <a:p>
            <a:pPr algn="ctr"/>
            <a:r>
              <a:rPr lang="en-US" sz="1200" dirty="0">
                <a:solidFill>
                  <a:schemeClr val="accent6">
                    <a:lumMod val="50000"/>
                  </a:schemeClr>
                </a:solidFill>
              </a:rPr>
              <a:t>Staked Coins</a:t>
            </a:r>
          </a:p>
        </p:txBody>
      </p:sp>
      <p:pic>
        <p:nvPicPr>
          <p:cNvPr id="66" name="Graphic 65" descr="Coins outline">
            <a:extLst>
              <a:ext uri="{FF2B5EF4-FFF2-40B4-BE49-F238E27FC236}">
                <a16:creationId xmlns:a16="http://schemas.microsoft.com/office/drawing/2014/main" id="{0A500A36-77DC-451D-9EA4-EAF85B55136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79709" y="1256933"/>
            <a:ext cx="394723" cy="394723"/>
          </a:xfrm>
          <a:prstGeom prst="rect">
            <a:avLst/>
          </a:prstGeom>
        </p:spPr>
      </p:pic>
      <p:pic>
        <p:nvPicPr>
          <p:cNvPr id="67" name="Graphic 66" descr="Coins outline">
            <a:extLst>
              <a:ext uri="{FF2B5EF4-FFF2-40B4-BE49-F238E27FC236}">
                <a16:creationId xmlns:a16="http://schemas.microsoft.com/office/drawing/2014/main" id="{C173578F-3CFD-46B2-82C6-088122EF40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15860" y="1636625"/>
            <a:ext cx="394723" cy="394723"/>
          </a:xfrm>
          <a:prstGeom prst="rect">
            <a:avLst/>
          </a:prstGeom>
        </p:spPr>
      </p:pic>
      <p:pic>
        <p:nvPicPr>
          <p:cNvPr id="68" name="Graphic 67" descr="Coins outline">
            <a:extLst>
              <a:ext uri="{FF2B5EF4-FFF2-40B4-BE49-F238E27FC236}">
                <a16:creationId xmlns:a16="http://schemas.microsoft.com/office/drawing/2014/main" id="{76F9030A-3E24-4E38-959D-C7D5420DC8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78434" y="1241902"/>
            <a:ext cx="394723" cy="394723"/>
          </a:xfrm>
          <a:prstGeom prst="rect">
            <a:avLst/>
          </a:prstGeom>
        </p:spPr>
      </p:pic>
      <p:pic>
        <p:nvPicPr>
          <p:cNvPr id="69" name="Graphic 68" descr="Coins outline">
            <a:extLst>
              <a:ext uri="{FF2B5EF4-FFF2-40B4-BE49-F238E27FC236}">
                <a16:creationId xmlns:a16="http://schemas.microsoft.com/office/drawing/2014/main" id="{32E32EF7-40F2-471C-B8D8-963C82C24DE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78434" y="1628444"/>
            <a:ext cx="394723" cy="394723"/>
          </a:xfrm>
          <a:prstGeom prst="rect">
            <a:avLst/>
          </a:prstGeom>
        </p:spPr>
      </p:pic>
      <p:pic>
        <p:nvPicPr>
          <p:cNvPr id="73" name="Graphic 72" descr="Coins outline">
            <a:extLst>
              <a:ext uri="{FF2B5EF4-FFF2-40B4-BE49-F238E27FC236}">
                <a16:creationId xmlns:a16="http://schemas.microsoft.com/office/drawing/2014/main" id="{67764B44-D102-4D4A-BA23-37B2AA9309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16198" y="2042217"/>
            <a:ext cx="394723" cy="394723"/>
          </a:xfrm>
          <a:prstGeom prst="rect">
            <a:avLst/>
          </a:prstGeom>
        </p:spPr>
      </p:pic>
      <p:pic>
        <p:nvPicPr>
          <p:cNvPr id="74" name="Graphic 73" descr="Coins outline">
            <a:extLst>
              <a:ext uri="{FF2B5EF4-FFF2-40B4-BE49-F238E27FC236}">
                <a16:creationId xmlns:a16="http://schemas.microsoft.com/office/drawing/2014/main" id="{9033B813-3C8E-4867-B720-6331C29B61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31368" y="2033442"/>
            <a:ext cx="397336" cy="394723"/>
          </a:xfrm>
          <a:prstGeom prst="rect">
            <a:avLst/>
          </a:prstGeom>
        </p:spPr>
      </p:pic>
      <p:pic>
        <p:nvPicPr>
          <p:cNvPr id="83" name="Graphic 82" descr="Coins outline">
            <a:extLst>
              <a:ext uri="{FF2B5EF4-FFF2-40B4-BE49-F238E27FC236}">
                <a16:creationId xmlns:a16="http://schemas.microsoft.com/office/drawing/2014/main" id="{4EC080FF-54E3-46EA-A91F-B5589EAA15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80984" y="1256933"/>
            <a:ext cx="394723" cy="394723"/>
          </a:xfrm>
          <a:prstGeom prst="rect">
            <a:avLst/>
          </a:prstGeom>
        </p:spPr>
      </p:pic>
      <p:pic>
        <p:nvPicPr>
          <p:cNvPr id="84" name="Graphic 83" descr="Coins outline">
            <a:extLst>
              <a:ext uri="{FF2B5EF4-FFF2-40B4-BE49-F238E27FC236}">
                <a16:creationId xmlns:a16="http://schemas.microsoft.com/office/drawing/2014/main" id="{BEFB883F-6870-433F-B68A-B226B9BBF5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20591" y="1628503"/>
            <a:ext cx="394723" cy="394723"/>
          </a:xfrm>
          <a:prstGeom prst="rect">
            <a:avLst/>
          </a:prstGeom>
        </p:spPr>
      </p:pic>
      <p:pic>
        <p:nvPicPr>
          <p:cNvPr id="85" name="Graphic 84" descr="Coins outline">
            <a:extLst>
              <a:ext uri="{FF2B5EF4-FFF2-40B4-BE49-F238E27FC236}">
                <a16:creationId xmlns:a16="http://schemas.microsoft.com/office/drawing/2014/main" id="{0DE1E943-A245-4E21-9465-2472D350F20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16721" y="2033493"/>
            <a:ext cx="394723" cy="394723"/>
          </a:xfrm>
          <a:prstGeom prst="rect">
            <a:avLst/>
          </a:prstGeom>
        </p:spPr>
      </p:pic>
      <p:cxnSp>
        <p:nvCxnSpPr>
          <p:cNvPr id="62" name="Straight Arrow Connector 61">
            <a:extLst>
              <a:ext uri="{FF2B5EF4-FFF2-40B4-BE49-F238E27FC236}">
                <a16:creationId xmlns:a16="http://schemas.microsoft.com/office/drawing/2014/main" id="{EE91B452-C16B-4CD1-8EB0-DF47AF34E3C7}"/>
              </a:ext>
            </a:extLst>
          </p:cNvPr>
          <p:cNvCxnSpPr>
            <a:cxnSpLocks/>
          </p:cNvCxnSpPr>
          <p:nvPr/>
        </p:nvCxnSpPr>
        <p:spPr>
          <a:xfrm flipH="1">
            <a:off x="666473" y="1372467"/>
            <a:ext cx="5880" cy="29464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84EA4D9-2A94-4E00-8A00-0AD9F7B91E59}"/>
              </a:ext>
            </a:extLst>
          </p:cNvPr>
          <p:cNvCxnSpPr>
            <a:cxnSpLocks/>
          </p:cNvCxnSpPr>
          <p:nvPr/>
        </p:nvCxnSpPr>
        <p:spPr>
          <a:xfrm flipH="1">
            <a:off x="586619" y="1920969"/>
            <a:ext cx="1714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839A629-9066-4425-864C-D62A606FFDB2}"/>
              </a:ext>
            </a:extLst>
          </p:cNvPr>
          <p:cNvCxnSpPr>
            <a:cxnSpLocks/>
          </p:cNvCxnSpPr>
          <p:nvPr/>
        </p:nvCxnSpPr>
        <p:spPr>
          <a:xfrm flipH="1">
            <a:off x="586619" y="2682074"/>
            <a:ext cx="1714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32D3FF6-402C-4A2D-A301-584E05D82E38}"/>
              </a:ext>
            </a:extLst>
          </p:cNvPr>
          <p:cNvCxnSpPr>
            <a:cxnSpLocks/>
          </p:cNvCxnSpPr>
          <p:nvPr/>
        </p:nvCxnSpPr>
        <p:spPr>
          <a:xfrm flipH="1">
            <a:off x="586619" y="3363434"/>
            <a:ext cx="171468"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20ABCEF8-38D0-46AE-A8F8-55B55976E0EB}"/>
              </a:ext>
            </a:extLst>
          </p:cNvPr>
          <p:cNvSpPr txBox="1"/>
          <p:nvPr/>
        </p:nvSpPr>
        <p:spPr>
          <a:xfrm>
            <a:off x="133081" y="2069932"/>
            <a:ext cx="626759" cy="338554"/>
          </a:xfrm>
          <a:prstGeom prst="rect">
            <a:avLst/>
          </a:prstGeom>
          <a:noFill/>
        </p:spPr>
        <p:txBody>
          <a:bodyPr wrap="square" rtlCol="0">
            <a:spAutoFit/>
          </a:bodyPr>
          <a:lstStyle/>
          <a:p>
            <a:pPr algn="l"/>
            <a:r>
              <a:rPr lang="en-US" sz="1600" dirty="0">
                <a:latin typeface="+mn-lt"/>
              </a:rPr>
              <a:t>e</a:t>
            </a:r>
          </a:p>
        </p:txBody>
      </p:sp>
      <p:sp>
        <p:nvSpPr>
          <p:cNvPr id="93" name="TextBox 92">
            <a:extLst>
              <a:ext uri="{FF2B5EF4-FFF2-40B4-BE49-F238E27FC236}">
                <a16:creationId xmlns:a16="http://schemas.microsoft.com/office/drawing/2014/main" id="{E5EF10F1-FCE0-4C72-9F86-EB1DE10A28FD}"/>
              </a:ext>
            </a:extLst>
          </p:cNvPr>
          <p:cNvSpPr txBox="1"/>
          <p:nvPr/>
        </p:nvSpPr>
        <p:spPr>
          <a:xfrm>
            <a:off x="-30623" y="2829776"/>
            <a:ext cx="1419370" cy="338554"/>
          </a:xfrm>
          <a:prstGeom prst="rect">
            <a:avLst/>
          </a:prstGeom>
          <a:noFill/>
        </p:spPr>
        <p:txBody>
          <a:bodyPr wrap="square" rtlCol="0">
            <a:spAutoFit/>
          </a:bodyPr>
          <a:lstStyle/>
          <a:p>
            <a:pPr algn="l"/>
            <a:r>
              <a:rPr lang="en-US" sz="1600" dirty="0">
                <a:latin typeface="+mn-lt"/>
              </a:rPr>
              <a:t>e+1</a:t>
            </a:r>
          </a:p>
        </p:txBody>
      </p:sp>
      <p:sp>
        <p:nvSpPr>
          <p:cNvPr id="94" name="TextBox 93">
            <a:extLst>
              <a:ext uri="{FF2B5EF4-FFF2-40B4-BE49-F238E27FC236}">
                <a16:creationId xmlns:a16="http://schemas.microsoft.com/office/drawing/2014/main" id="{2D195B1C-5510-453B-930B-2F4F1AD0FDA7}"/>
              </a:ext>
            </a:extLst>
          </p:cNvPr>
          <p:cNvSpPr txBox="1"/>
          <p:nvPr/>
        </p:nvSpPr>
        <p:spPr>
          <a:xfrm>
            <a:off x="126005" y="3474827"/>
            <a:ext cx="88737" cy="461665"/>
          </a:xfrm>
          <a:prstGeom prst="rect">
            <a:avLst/>
          </a:prstGeom>
          <a:noFill/>
        </p:spPr>
        <p:txBody>
          <a:bodyPr wrap="square" rtlCol="0">
            <a:spAutoFit/>
          </a:bodyPr>
          <a:lstStyle/>
          <a:p>
            <a:pPr algn="l"/>
            <a:r>
              <a:rPr lang="en-US" dirty="0">
                <a:latin typeface="+mn-lt"/>
              </a:rPr>
              <a:t>…</a:t>
            </a:r>
          </a:p>
        </p:txBody>
      </p:sp>
      <p:sp>
        <p:nvSpPr>
          <p:cNvPr id="95" name="TextBox 94">
            <a:extLst>
              <a:ext uri="{FF2B5EF4-FFF2-40B4-BE49-F238E27FC236}">
                <a16:creationId xmlns:a16="http://schemas.microsoft.com/office/drawing/2014/main" id="{1873E097-A0BB-44DE-85FC-5EB39B516773}"/>
              </a:ext>
            </a:extLst>
          </p:cNvPr>
          <p:cNvSpPr txBox="1"/>
          <p:nvPr/>
        </p:nvSpPr>
        <p:spPr>
          <a:xfrm>
            <a:off x="-16715" y="1523855"/>
            <a:ext cx="683188" cy="285502"/>
          </a:xfrm>
          <a:prstGeom prst="rect">
            <a:avLst/>
          </a:prstGeom>
          <a:noFill/>
        </p:spPr>
        <p:txBody>
          <a:bodyPr wrap="square" rtlCol="0">
            <a:spAutoFit/>
          </a:bodyPr>
          <a:lstStyle/>
          <a:p>
            <a:pPr algn="l"/>
            <a:r>
              <a:rPr lang="en-US" sz="1200" b="1" dirty="0">
                <a:latin typeface="+mn-lt"/>
              </a:rPr>
              <a:t>epochs</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29D5882F-91E1-EC54-8968-E8A82C079C1D}"/>
                  </a:ext>
                </a:extLst>
              </p:cNvPr>
              <p:cNvSpPr txBox="1"/>
              <p:nvPr/>
            </p:nvSpPr>
            <p:spPr>
              <a:xfrm>
                <a:off x="6648635" y="4372896"/>
                <a:ext cx="2397522" cy="694164"/>
              </a:xfrm>
              <a:prstGeom prst="rect">
                <a:avLst/>
              </a:prstGeom>
              <a:solidFill>
                <a:srgbClr val="FF0000"/>
              </a:solidFill>
            </p:spPr>
            <p:txBody>
              <a:bodyPr wrap="square" rtlCol="0">
                <a:spAutoFit/>
              </a:bodyPr>
              <a:lstStyle/>
              <a:p>
                <a:pPr algn="ctr"/>
                <a:r>
                  <a:rPr lang="en-US" sz="1600" b="1" dirty="0">
                    <a:solidFill>
                      <a:schemeClr val="bg1"/>
                    </a:solidFill>
                    <a:latin typeface="+mn-lt"/>
                  </a:rPr>
                  <a:t>Not live when </a:t>
                </a:r>
                <a14:m>
                  <m:oMath xmlns:m="http://schemas.openxmlformats.org/officeDocument/2006/math">
                    <m:f>
                      <m:fPr>
                        <m:ctrlPr>
                          <a:rPr lang="en-US" sz="1600" b="1" i="1">
                            <a:solidFill>
                              <a:schemeClr val="bg1"/>
                            </a:solidFill>
                            <a:latin typeface="Cambria Math" panose="02040503050406030204" pitchFamily="18" charset="0"/>
                          </a:rPr>
                        </m:ctrlPr>
                      </m:fPr>
                      <m:num>
                        <m:r>
                          <a:rPr lang="en-US" sz="1600" b="1" i="1" smtClean="0">
                            <a:solidFill>
                              <a:schemeClr val="bg1"/>
                            </a:solidFill>
                            <a:latin typeface="Cambria Math" panose="02040503050406030204" pitchFamily="18" charset="0"/>
                          </a:rPr>
                          <m:t>𝟏</m:t>
                        </m:r>
                      </m:num>
                      <m:den>
                        <m:r>
                          <a:rPr lang="en-US" sz="1600" b="1" i="1" smtClean="0">
                            <a:solidFill>
                              <a:schemeClr val="bg1"/>
                            </a:solidFill>
                            <a:latin typeface="Cambria Math" panose="02040503050406030204" pitchFamily="18" charset="0"/>
                          </a:rPr>
                          <m:t>𝟑</m:t>
                        </m:r>
                      </m:den>
                    </m:f>
                  </m:oMath>
                </a14:m>
                <a:r>
                  <a:rPr lang="en-US" sz="1600" b="1" dirty="0">
                    <a:solidFill>
                      <a:schemeClr val="bg1"/>
                    </a:solidFill>
                    <a:latin typeface="+mn-lt"/>
                  </a:rPr>
                  <a:t> of total number of nodes crash</a:t>
                </a:r>
              </a:p>
            </p:txBody>
          </p:sp>
        </mc:Choice>
        <mc:Fallback>
          <p:sp>
            <p:nvSpPr>
              <p:cNvPr id="9" name="TextBox 8">
                <a:extLst>
                  <a:ext uri="{FF2B5EF4-FFF2-40B4-BE49-F238E27FC236}">
                    <a16:creationId xmlns:a16="http://schemas.microsoft.com/office/drawing/2014/main" id="{29D5882F-91E1-EC54-8968-E8A82C079C1D}"/>
                  </a:ext>
                </a:extLst>
              </p:cNvPr>
              <p:cNvSpPr txBox="1">
                <a:spLocks noRot="1" noChangeAspect="1" noMove="1" noResize="1" noEditPoints="1" noAdjustHandles="1" noChangeArrowheads="1" noChangeShapeType="1" noTextEdit="1"/>
              </p:cNvSpPr>
              <p:nvPr/>
            </p:nvSpPr>
            <p:spPr>
              <a:xfrm>
                <a:off x="6648635" y="4372896"/>
                <a:ext cx="2397522" cy="694164"/>
              </a:xfrm>
              <a:prstGeom prst="rect">
                <a:avLst/>
              </a:prstGeom>
              <a:blipFill>
                <a:blip r:embed="rId10"/>
                <a:stretch>
                  <a:fillRect b="-1090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90E394EB-9C58-4E65-6D7A-B76B0E7D41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9586" y="2893125"/>
            <a:ext cx="379477" cy="370333"/>
          </a:xfrm>
          <a:prstGeom prst="rect">
            <a:avLst/>
          </a:prstGeom>
        </p:spPr>
      </p:pic>
      <p:cxnSp>
        <p:nvCxnSpPr>
          <p:cNvPr id="7" name="Straight Arrow Connector 6">
            <a:extLst>
              <a:ext uri="{FF2B5EF4-FFF2-40B4-BE49-F238E27FC236}">
                <a16:creationId xmlns:a16="http://schemas.microsoft.com/office/drawing/2014/main" id="{138A5A8F-65FA-F12D-354D-F2F283500DBF}"/>
              </a:ext>
            </a:extLst>
          </p:cNvPr>
          <p:cNvCxnSpPr>
            <a:cxnSpLocks/>
            <a:stCxn id="6" idx="0"/>
          </p:cNvCxnSpPr>
          <p:nvPr/>
        </p:nvCxnSpPr>
        <p:spPr>
          <a:xfrm flipH="1" flipV="1">
            <a:off x="1399095" y="2447355"/>
            <a:ext cx="230" cy="4457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 name="Graphic 7" descr="Female Profile with solid fill">
            <a:extLst>
              <a:ext uri="{FF2B5EF4-FFF2-40B4-BE49-F238E27FC236}">
                <a16:creationId xmlns:a16="http://schemas.microsoft.com/office/drawing/2014/main" id="{724C4F0B-B99F-CC2C-A068-3ED2458154E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317" y="4449790"/>
            <a:ext cx="657026" cy="657026"/>
          </a:xfrm>
          <a:prstGeom prst="rect">
            <a:avLst/>
          </a:prstGeom>
        </p:spPr>
      </p:pic>
      <p:sp>
        <p:nvSpPr>
          <p:cNvPr id="10" name="TextBox 9">
            <a:extLst>
              <a:ext uri="{FF2B5EF4-FFF2-40B4-BE49-F238E27FC236}">
                <a16:creationId xmlns:a16="http://schemas.microsoft.com/office/drawing/2014/main" id="{C0CC2BC0-437C-47CE-691F-83D2D5AC2EF8}"/>
              </a:ext>
            </a:extLst>
          </p:cNvPr>
          <p:cNvSpPr txBox="1"/>
          <p:nvPr/>
        </p:nvSpPr>
        <p:spPr>
          <a:xfrm>
            <a:off x="609001" y="4575733"/>
            <a:ext cx="1081747" cy="338554"/>
          </a:xfrm>
          <a:prstGeom prst="rect">
            <a:avLst/>
          </a:prstGeom>
          <a:noFill/>
        </p:spPr>
        <p:txBody>
          <a:bodyPr wrap="square" rtlCol="0">
            <a:spAutoFit/>
          </a:bodyPr>
          <a:lstStyle/>
          <a:p>
            <a:pPr algn="l"/>
            <a:r>
              <a:rPr lang="en-US" sz="1600" dirty="0">
                <a:latin typeface="+mn-lt"/>
              </a:rPr>
              <a:t>Alice’s log:</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026ED04-AD13-EB88-64A6-74E65855A9B5}"/>
                  </a:ext>
                </a:extLst>
              </p:cNvPr>
              <p:cNvSpPr txBox="1"/>
              <p:nvPr/>
            </p:nvSpPr>
            <p:spPr>
              <a:xfrm>
                <a:off x="1514718" y="4575733"/>
                <a:ext cx="430748"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𝑡𝑥𝑠</m:t>
                          </m:r>
                        </m:e>
                        <m:sub>
                          <m:r>
                            <a:rPr lang="en-US" sz="1600" b="0" i="1" smtClean="0">
                              <a:latin typeface="Cambria Math" panose="02040503050406030204" pitchFamily="18" charset="0"/>
                            </a:rPr>
                            <m:t>1</m:t>
                          </m:r>
                        </m:sub>
                      </m:sSub>
                    </m:oMath>
                  </m:oMathPara>
                </a14:m>
                <a:endParaRPr lang="en-US" sz="1600" dirty="0">
                  <a:latin typeface="+mn-lt"/>
                </a:endParaRPr>
              </a:p>
            </p:txBody>
          </p:sp>
        </mc:Choice>
        <mc:Fallback xmlns="">
          <p:sp>
            <p:nvSpPr>
              <p:cNvPr id="11" name="TextBox 10">
                <a:extLst>
                  <a:ext uri="{FF2B5EF4-FFF2-40B4-BE49-F238E27FC236}">
                    <a16:creationId xmlns:a16="http://schemas.microsoft.com/office/drawing/2014/main" id="{B026ED04-AD13-EB88-64A6-74E65855A9B5}"/>
                  </a:ext>
                </a:extLst>
              </p:cNvPr>
              <p:cNvSpPr txBox="1">
                <a:spLocks noRot="1" noChangeAspect="1" noMove="1" noResize="1" noEditPoints="1" noAdjustHandles="1" noChangeArrowheads="1" noChangeShapeType="1" noTextEdit="1"/>
              </p:cNvSpPr>
              <p:nvPr/>
            </p:nvSpPr>
            <p:spPr>
              <a:xfrm>
                <a:off x="1514718" y="4575733"/>
                <a:ext cx="430748" cy="338554"/>
              </a:xfrm>
              <a:prstGeom prst="rect">
                <a:avLst/>
              </a:prstGeom>
              <a:blipFill>
                <a:blip r:embed="rId14"/>
                <a:stretch>
                  <a:fillRect r="-14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1AF045A-BC04-6E39-DFB9-1ACB8EA23401}"/>
                  </a:ext>
                </a:extLst>
              </p:cNvPr>
              <p:cNvSpPr txBox="1"/>
              <p:nvPr/>
            </p:nvSpPr>
            <p:spPr>
              <a:xfrm>
                <a:off x="1679833" y="935675"/>
                <a:ext cx="4896446" cy="714683"/>
              </a:xfrm>
              <a:prstGeom prst="rect">
                <a:avLst/>
              </a:prstGeom>
              <a:noFill/>
            </p:spPr>
            <p:txBody>
              <a:bodyPr wrap="square" rtlCol="0">
                <a:spAutoFit/>
              </a:bodyPr>
              <a:lstStyle/>
              <a:p>
                <a:r>
                  <a:rPr lang="en-US" sz="1400" dirty="0">
                    <a:latin typeface="+mn-lt"/>
                  </a:rPr>
                  <a:t>Need votes from</a:t>
                </a:r>
                <a:r>
                  <a:rPr lang="en-US" sz="1400" b="1" dirty="0">
                    <a:latin typeface="+mn-lt"/>
                  </a:rPr>
                  <a:t> </a:t>
                </a:r>
                <a14:m>
                  <m:oMath xmlns:m="http://schemas.openxmlformats.org/officeDocument/2006/math">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𝟐</m:t>
                        </m:r>
                      </m:num>
                      <m:den>
                        <m:r>
                          <a:rPr lang="en-US" sz="1400" b="1" i="1" smtClean="0">
                            <a:latin typeface="Cambria Math" panose="02040503050406030204" pitchFamily="18" charset="0"/>
                          </a:rPr>
                          <m:t>𝟑</m:t>
                        </m:r>
                      </m:den>
                    </m:f>
                  </m:oMath>
                </a14:m>
                <a:r>
                  <a:rPr lang="en-US" sz="1400" b="1" dirty="0">
                    <a:latin typeface="+mn-lt"/>
                  </a:rPr>
                  <a:t> x total number of nodes </a:t>
                </a:r>
                <a14:m>
                  <m:oMath xmlns:m="http://schemas.openxmlformats.org/officeDocument/2006/math">
                    <m:r>
                      <a:rPr lang="en-US" sz="1400" b="1" i="1">
                        <a:latin typeface="Cambria Math" panose="02040503050406030204" pitchFamily="18" charset="0"/>
                      </a:rPr>
                      <m:t>(</m:t>
                    </m:r>
                    <m:r>
                      <a:rPr lang="en-US" sz="1400" b="1" i="1">
                        <a:latin typeface="Cambria Math" panose="02040503050406030204" pitchFamily="18" charset="0"/>
                      </a:rPr>
                      <m:t>𝒏</m:t>
                    </m:r>
                    <m:r>
                      <a:rPr lang="en-US" sz="1400" b="1" i="1">
                        <a:latin typeface="Cambria Math" panose="02040503050406030204" pitchFamily="18" charset="0"/>
                      </a:rPr>
                      <m:t>)</m:t>
                    </m:r>
                  </m:oMath>
                </a14:m>
                <a:r>
                  <a:rPr lang="en-US" sz="1400" b="1" dirty="0">
                    <a:latin typeface="+mn-lt"/>
                  </a:rPr>
                  <a:t> </a:t>
                </a:r>
                <a:r>
                  <a:rPr lang="en-US" sz="1400" dirty="0">
                    <a:latin typeface="+mn-lt"/>
                  </a:rPr>
                  <a:t>for finality:</a:t>
                </a:r>
              </a:p>
              <a:p>
                <a:r>
                  <a:rPr lang="en-US" sz="1400" b="1" dirty="0">
                    <a:latin typeface="+mn-lt"/>
                  </a:rPr>
                  <a:t>Quorum size</a:t>
                </a:r>
                <a:r>
                  <a:rPr lang="en-US" sz="1400" dirty="0">
                    <a:latin typeface="+mn-lt"/>
                  </a:rPr>
                  <a:t> =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3</m:t>
                        </m:r>
                      </m:den>
                    </m:f>
                  </m:oMath>
                </a14:m>
                <a:r>
                  <a:rPr lang="en-US" sz="1400" dirty="0">
                    <a:latin typeface="+mn-lt"/>
                  </a:rPr>
                  <a:t> x total number of nodes </a:t>
                </a:r>
                <a14:m>
                  <m:oMath xmlns:m="http://schemas.openxmlformats.org/officeDocument/2006/math">
                    <m:r>
                      <a:rPr lang="en-US" sz="1400" i="1">
                        <a:latin typeface="Cambria Math" panose="02040503050406030204" pitchFamily="18" charset="0"/>
                      </a:rPr>
                      <m:t>(</m:t>
                    </m:r>
                    <m:r>
                      <a:rPr lang="en-US" sz="1400" i="1">
                        <a:latin typeface="Cambria Math" panose="02040503050406030204" pitchFamily="18" charset="0"/>
                      </a:rPr>
                      <m:t>𝑛</m:t>
                    </m:r>
                    <m:r>
                      <a:rPr lang="en-US" sz="1400" i="1">
                        <a:latin typeface="Cambria Math" panose="02040503050406030204" pitchFamily="18" charset="0"/>
                      </a:rPr>
                      <m:t>)</m:t>
                    </m:r>
                  </m:oMath>
                </a14:m>
                <a:endParaRPr lang="en-US" sz="1400" dirty="0">
                  <a:latin typeface="+mn-lt"/>
                </a:endParaRPr>
              </a:p>
            </p:txBody>
          </p:sp>
        </mc:Choice>
        <mc:Fallback xmlns="">
          <p:sp>
            <p:nvSpPr>
              <p:cNvPr id="13" name="TextBox 12">
                <a:extLst>
                  <a:ext uri="{FF2B5EF4-FFF2-40B4-BE49-F238E27FC236}">
                    <a16:creationId xmlns:a16="http://schemas.microsoft.com/office/drawing/2014/main" id="{A1AF045A-BC04-6E39-DFB9-1ACB8EA23401}"/>
                  </a:ext>
                </a:extLst>
              </p:cNvPr>
              <p:cNvSpPr txBox="1">
                <a:spLocks noRot="1" noChangeAspect="1" noMove="1" noResize="1" noEditPoints="1" noAdjustHandles="1" noChangeArrowheads="1" noChangeShapeType="1" noTextEdit="1"/>
              </p:cNvSpPr>
              <p:nvPr/>
            </p:nvSpPr>
            <p:spPr>
              <a:xfrm>
                <a:off x="1679833" y="935675"/>
                <a:ext cx="4896446" cy="714683"/>
              </a:xfrm>
              <a:prstGeom prst="rect">
                <a:avLst/>
              </a:prstGeom>
              <a:blipFill>
                <a:blip r:embed="rId15"/>
                <a:stretch>
                  <a:fillRect l="-374" b="-847"/>
                </a:stretch>
              </a:blipFill>
            </p:spPr>
            <p:txBody>
              <a:bodyPr/>
              <a:lstStyle/>
              <a:p>
                <a:r>
                  <a:rPr lang="en-US">
                    <a:noFill/>
                  </a:rPr>
                  <a:t> </a:t>
                </a:r>
              </a:p>
            </p:txBody>
          </p:sp>
        </mc:Fallback>
      </mc:AlternateContent>
    </p:spTree>
    <p:extLst>
      <p:ext uri="{BB962C8B-B14F-4D97-AF65-F5344CB8AC3E}">
        <p14:creationId xmlns:p14="http://schemas.microsoft.com/office/powerpoint/2010/main" val="238278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path" presetSubtype="0" accel="50000" decel="50000" fill="hold" nodeType="withEffect">
                                  <p:stCondLst>
                                    <p:cond delay="0"/>
                                  </p:stCondLst>
                                  <p:childTnLst>
                                    <p:animMotion origin="layout" path="M -4.79167E-6 -4.81481E-6 L 0.34597 0.13936 " pathEditMode="relative" rAng="0" ptsTypes="AA">
                                      <p:cBhvr>
                                        <p:cTn id="9" dur="1000" spd="-100000" fill="hold"/>
                                        <p:tgtEl>
                                          <p:spTgt spid="12"/>
                                        </p:tgtEl>
                                        <p:attrNameLst>
                                          <p:attrName>ppt_x</p:attrName>
                                          <p:attrName>ppt_y</p:attrName>
                                        </p:attrNameLst>
                                      </p:cBhvr>
                                      <p:rCtr x="17292" y="6968"/>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42" presetClass="path" presetSubtype="0" accel="50000" decel="50000" fill="hold" nodeType="withEffect">
                                  <p:stCondLst>
                                    <p:cond delay="0"/>
                                  </p:stCondLst>
                                  <p:childTnLst>
                                    <p:animMotion origin="layout" path="M -4.58333E-6 -1.48148E-6 L 0.09805 0.01574 " pathEditMode="relative" rAng="0" ptsTypes="AA">
                                      <p:cBhvr>
                                        <p:cTn id="35" dur="1000" spd="-100000" fill="hold"/>
                                        <p:tgtEl>
                                          <p:spTgt spid="37"/>
                                        </p:tgtEl>
                                        <p:attrNameLst>
                                          <p:attrName>ppt_x</p:attrName>
                                          <p:attrName>ppt_y</p:attrName>
                                        </p:attrNameLst>
                                      </p:cBhvr>
                                      <p:rCtr x="4896" y="787"/>
                                    </p:animMotion>
                                  </p:childTnLst>
                                </p:cTn>
                              </p:par>
                              <p:par>
                                <p:cTn id="36" presetID="42" presetClass="path" presetSubtype="0" accel="50000" decel="50000" fill="hold" nodeType="withEffect">
                                  <p:stCondLst>
                                    <p:cond delay="0"/>
                                  </p:stCondLst>
                                  <p:childTnLst>
                                    <p:animMotion origin="layout" path="M 1.45833E-6 -1.48148E-6 L 0.32344 -0.03217 " pathEditMode="relative" rAng="0" ptsTypes="AA">
                                      <p:cBhvr>
                                        <p:cTn id="37" dur="1000" spd="-100000" fill="hold"/>
                                        <p:tgtEl>
                                          <p:spTgt spid="38"/>
                                        </p:tgtEl>
                                        <p:attrNameLst>
                                          <p:attrName>ppt_x</p:attrName>
                                          <p:attrName>ppt_y</p:attrName>
                                        </p:attrNameLst>
                                      </p:cBhvr>
                                      <p:rCtr x="16172" y="-1620"/>
                                    </p:animMotion>
                                  </p:childTnLst>
                                </p:cTn>
                              </p:par>
                              <p:par>
                                <p:cTn id="38" presetID="42" presetClass="path" presetSubtype="0" accel="50000" decel="50000" fill="hold" nodeType="withEffect">
                                  <p:stCondLst>
                                    <p:cond delay="0"/>
                                  </p:stCondLst>
                                  <p:childTnLst>
                                    <p:animMotion origin="layout" path="M -2.5E-6 -1.48148E-6 L 0.44219 -0.04421 " pathEditMode="relative" rAng="0" ptsTypes="AA">
                                      <p:cBhvr>
                                        <p:cTn id="39" dur="1000" spd="-100000" fill="hold"/>
                                        <p:tgtEl>
                                          <p:spTgt spid="41"/>
                                        </p:tgtEl>
                                        <p:attrNameLst>
                                          <p:attrName>ppt_x</p:attrName>
                                          <p:attrName>ppt_y</p:attrName>
                                        </p:attrNameLst>
                                      </p:cBhvr>
                                      <p:rCtr x="22109" y="-2222"/>
                                    </p:animMotion>
                                  </p:childTnLst>
                                </p:cTn>
                              </p:par>
                              <p:par>
                                <p:cTn id="40" presetID="42" presetClass="path" presetSubtype="0" accel="50000" decel="50000" fill="hold" nodeType="withEffect">
                                  <p:stCondLst>
                                    <p:cond delay="0"/>
                                  </p:stCondLst>
                                  <p:childTnLst>
                                    <p:animMotion origin="layout" path="M -4.58333E-6 -1.48148E-6 L 0.14154 0.17801 " pathEditMode="relative" rAng="0" ptsTypes="AA">
                                      <p:cBhvr>
                                        <p:cTn id="41" dur="1000" spd="-100000" fill="hold"/>
                                        <p:tgtEl>
                                          <p:spTgt spid="42"/>
                                        </p:tgtEl>
                                        <p:attrNameLst>
                                          <p:attrName>ppt_x</p:attrName>
                                          <p:attrName>ppt_y</p:attrName>
                                        </p:attrNameLst>
                                      </p:cBhvr>
                                      <p:rCtr x="7070" y="8889"/>
                                    </p:animMotion>
                                  </p:childTnLst>
                                </p:cTn>
                              </p:par>
                              <p:par>
                                <p:cTn id="42" presetID="42" presetClass="path" presetSubtype="0" accel="50000" decel="50000" fill="hold" nodeType="withEffect">
                                  <p:stCondLst>
                                    <p:cond delay="0"/>
                                  </p:stCondLst>
                                  <p:childTnLst>
                                    <p:animMotion origin="layout" path="M 1.45833E-6 -1.48148E-6 L 0.29987 0.13773 " pathEditMode="relative" rAng="0" ptsTypes="AA">
                                      <p:cBhvr>
                                        <p:cTn id="43" dur="1000" spd="-100000" fill="hold"/>
                                        <p:tgtEl>
                                          <p:spTgt spid="43"/>
                                        </p:tgtEl>
                                        <p:attrNameLst>
                                          <p:attrName>ppt_x</p:attrName>
                                          <p:attrName>ppt_y</p:attrName>
                                        </p:attrNameLst>
                                      </p:cBhvr>
                                      <p:rCtr x="14987" y="6875"/>
                                    </p:animMotion>
                                  </p:childTnLst>
                                </p:cTn>
                              </p:par>
                              <p:par>
                                <p:cTn id="44" presetID="42" presetClass="path" presetSubtype="0" accel="50000" decel="50000" fill="hold" nodeType="withEffect">
                                  <p:stCondLst>
                                    <p:cond delay="0"/>
                                  </p:stCondLst>
                                  <p:childTnLst>
                                    <p:animMotion origin="layout" path="M -2.5E-6 -1.48148E-6 L 0.53711 0.07963 " pathEditMode="relative" rAng="0" ptsTypes="AA">
                                      <p:cBhvr>
                                        <p:cTn id="45" dur="1000" spd="-100000" fill="hold"/>
                                        <p:tgtEl>
                                          <p:spTgt spid="44"/>
                                        </p:tgtEl>
                                        <p:attrNameLst>
                                          <p:attrName>ppt_x</p:attrName>
                                          <p:attrName>ppt_y</p:attrName>
                                        </p:attrNameLst>
                                      </p:cBhvr>
                                      <p:rCtr x="26849" y="3981"/>
                                    </p:animMotion>
                                  </p:childTnLst>
                                </p:cTn>
                              </p:par>
                              <p:par>
                                <p:cTn id="46" presetID="10" presetClass="entr" presetSubtype="0"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par>
                                <p:cTn id="55" presetID="42" presetClass="path" presetSubtype="0" accel="50000" decel="50000" fill="hold" nodeType="withEffect">
                                  <p:stCondLst>
                                    <p:cond delay="0"/>
                                  </p:stCondLst>
                                  <p:childTnLst>
                                    <p:animMotion origin="layout" path="M -4.58333E-6 1.11111E-6 L 0.18881 0.26667 " pathEditMode="relative" rAng="0" ptsTypes="AA">
                                      <p:cBhvr>
                                        <p:cTn id="56" dur="1000" spd="-100000" fill="hold"/>
                                        <p:tgtEl>
                                          <p:spTgt spid="45"/>
                                        </p:tgtEl>
                                        <p:attrNameLst>
                                          <p:attrName>ppt_x</p:attrName>
                                          <p:attrName>ppt_y</p:attrName>
                                        </p:attrNameLst>
                                      </p:cBhvr>
                                      <p:rCtr x="9440" y="13333"/>
                                    </p:animMotion>
                                  </p:childTnLst>
                                </p:cTn>
                              </p:par>
                              <p:par>
                                <p:cTn id="57" presetID="42" presetClass="path" presetSubtype="0" accel="50000" decel="50000" fill="hold" nodeType="withEffect">
                                  <p:stCondLst>
                                    <p:cond delay="0"/>
                                  </p:stCondLst>
                                  <p:childTnLst>
                                    <p:animMotion origin="layout" path="M 1.45833E-6 1.11111E-6 L 0.37057 0.26505 " pathEditMode="relative" rAng="0" ptsTypes="AA">
                                      <p:cBhvr>
                                        <p:cTn id="58" dur="1000" spd="-100000" fill="hold"/>
                                        <p:tgtEl>
                                          <p:spTgt spid="46"/>
                                        </p:tgtEl>
                                        <p:attrNameLst>
                                          <p:attrName>ppt_x</p:attrName>
                                          <p:attrName>ppt_y</p:attrName>
                                        </p:attrNameLst>
                                      </p:cBhvr>
                                      <p:rCtr x="18529" y="13241"/>
                                    </p:animMotion>
                                  </p:childTnLst>
                                </p:cTn>
                              </p:par>
                              <p:par>
                                <p:cTn id="59" presetID="42" presetClass="path" presetSubtype="0" accel="50000" decel="50000" fill="hold" nodeType="withEffect">
                                  <p:stCondLst>
                                    <p:cond delay="0"/>
                                  </p:stCondLst>
                                  <p:childTnLst>
                                    <p:animMotion origin="layout" path="M -2.5E-6 1.11111E-6 L 0.59375 0.33935 " pathEditMode="relative" rAng="0" ptsTypes="AA">
                                      <p:cBhvr>
                                        <p:cTn id="60" dur="1000" spd="-100000" fill="hold"/>
                                        <p:tgtEl>
                                          <p:spTgt spid="47"/>
                                        </p:tgtEl>
                                        <p:attrNameLst>
                                          <p:attrName>ppt_x</p:attrName>
                                          <p:attrName>ppt_y</p:attrName>
                                        </p:attrNameLst>
                                      </p:cBhvr>
                                      <p:rCtr x="29688" y="16968"/>
                                    </p:animMotion>
                                  </p:childTnLst>
                                </p:cTn>
                              </p:par>
                            </p:childTnLst>
                          </p:cTn>
                        </p:par>
                        <p:par>
                          <p:cTn id="61" fill="hold">
                            <p:stCondLst>
                              <p:cond delay="1000"/>
                            </p:stCondLst>
                            <p:childTnLst>
                              <p:par>
                                <p:cTn id="62" presetID="19" presetClass="emph" presetSubtype="0" fill="hold" nodeType="afterEffect">
                                  <p:stCondLst>
                                    <p:cond delay="0"/>
                                  </p:stCondLst>
                                  <p:childTnLst>
                                    <p:animClr clrSpc="rgb" dir="cw">
                                      <p:cBhvr override="childStyle">
                                        <p:cTn id="63" dur="500" fill="hold"/>
                                        <p:tgtEl>
                                          <p:spTgt spid="12"/>
                                        </p:tgtEl>
                                        <p:attrNameLst>
                                          <p:attrName>style.color</p:attrName>
                                        </p:attrNameLst>
                                      </p:cBhvr>
                                      <p:to>
                                        <a:srgbClr val="70AD47"/>
                                      </p:to>
                                    </p:animClr>
                                    <p:animClr clrSpc="rgb" dir="cw">
                                      <p:cBhvr>
                                        <p:cTn id="64" dur="500" fill="hold"/>
                                        <p:tgtEl>
                                          <p:spTgt spid="12"/>
                                        </p:tgtEl>
                                        <p:attrNameLst>
                                          <p:attrName>fillcolor</p:attrName>
                                        </p:attrNameLst>
                                      </p:cBhvr>
                                      <p:to>
                                        <a:srgbClr val="70AD47"/>
                                      </p:to>
                                    </p:animClr>
                                    <p:set>
                                      <p:cBhvr>
                                        <p:cTn id="65" dur="500" fill="hold"/>
                                        <p:tgtEl>
                                          <p:spTgt spid="12"/>
                                        </p:tgtEl>
                                        <p:attrNameLst>
                                          <p:attrName>fill.type</p:attrName>
                                        </p:attrNameLst>
                                      </p:cBhvr>
                                      <p:to>
                                        <p:strVal val="solid"/>
                                      </p:to>
                                    </p:set>
                                    <p:set>
                                      <p:cBhvr>
                                        <p:cTn id="66" dur="500" fill="hold"/>
                                        <p:tgtEl>
                                          <p:spTgt spid="12"/>
                                        </p:tgtEl>
                                        <p:attrNameLst>
                                          <p:attrName>fill.on</p:attrName>
                                        </p:attrNameLst>
                                      </p:cBhvr>
                                      <p:to>
                                        <p:strVal val="true"/>
                                      </p:to>
                                    </p:set>
                                  </p:childTnLst>
                                </p:cTn>
                              </p:par>
                              <p:par>
                                <p:cTn id="67" presetID="10"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6"/>
                                        </p:tgtEl>
                                      </p:cBhvr>
                                    </p:animEffect>
                                    <p:set>
                                      <p:cBhvr>
                                        <p:cTn id="77" dur="1" fill="hold">
                                          <p:stCondLst>
                                            <p:cond delay="499"/>
                                          </p:stCondLst>
                                        </p:cTn>
                                        <p:tgtEl>
                                          <p:spTgt spid="26"/>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9"/>
                                        </p:tgtEl>
                                      </p:cBhvr>
                                    </p:animEffect>
                                    <p:set>
                                      <p:cBhvr>
                                        <p:cTn id="80" dur="1" fill="hold">
                                          <p:stCondLst>
                                            <p:cond delay="499"/>
                                          </p:stCondLst>
                                        </p:cTn>
                                        <p:tgtEl>
                                          <p:spTgt spid="2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500"/>
                                        <p:tgtEl>
                                          <p:spTgt spid="6"/>
                                        </p:tgtEl>
                                      </p:cBhvr>
                                    </p:animEffect>
                                  </p:childTnLst>
                                </p:cTn>
                              </p:par>
                              <p:par>
                                <p:cTn id="86" presetID="42" presetClass="path" presetSubtype="0" accel="50000" decel="50000" fill="hold" nodeType="withEffect">
                                  <p:stCondLst>
                                    <p:cond delay="0"/>
                                  </p:stCondLst>
                                  <p:childTnLst>
                                    <p:animMotion origin="layout" path="M -1.38889E-6 3.20988E-6 L 0.22222 0.00061 " pathEditMode="relative" rAng="0" ptsTypes="AA">
                                      <p:cBhvr>
                                        <p:cTn id="87" dur="1000" spd="-100000" fill="hold"/>
                                        <p:tgtEl>
                                          <p:spTgt spid="6"/>
                                        </p:tgtEl>
                                        <p:attrNameLst>
                                          <p:attrName>ppt_x</p:attrName>
                                          <p:attrName>ppt_y</p:attrName>
                                        </p:attrNameLst>
                                      </p:cBhvr>
                                      <p:rCtr x="11111" y="31"/>
                                    </p:animMotion>
                                  </p:childTnLst>
                                </p:cTn>
                              </p:par>
                            </p:childTnLst>
                          </p:cTn>
                        </p:par>
                        <p:par>
                          <p:cTn id="88" fill="hold">
                            <p:stCondLst>
                              <p:cond delay="1000"/>
                            </p:stCondLst>
                            <p:childTnLst>
                              <p:par>
                                <p:cTn id="89" presetID="10" presetClass="entr" presetSubtype="0" fill="hold"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0"/>
                                        <p:tgtEl>
                                          <p:spTgt spid="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500"/>
                                        <p:tgtEl>
                                          <p:spTgt spid="53"/>
                                        </p:tgtEl>
                                      </p:cBhvr>
                                    </p:animEffect>
                                  </p:childTnLst>
                                </p:cTn>
                              </p:par>
                              <p:par>
                                <p:cTn id="97" presetID="10" presetClass="entr" presetSubtype="0" fill="hold" nodeType="with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500"/>
                                        <p:tgtEl>
                                          <p:spTgt spid="54"/>
                                        </p:tgtEl>
                                      </p:cBhvr>
                                    </p:animEffect>
                                  </p:childTnLst>
                                </p:cTn>
                              </p:par>
                              <p:par>
                                <p:cTn id="100" presetID="10" presetClass="entr" presetSubtype="0" fill="hold" nodeType="with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fade">
                                      <p:cBhvr>
                                        <p:cTn id="102" dur="500"/>
                                        <p:tgtEl>
                                          <p:spTgt spid="55"/>
                                        </p:tgtEl>
                                      </p:cBhvr>
                                    </p:animEffect>
                                  </p:childTnLst>
                                </p:cTn>
                              </p:par>
                              <p:par>
                                <p:cTn id="103" presetID="10" presetClass="entr" presetSubtype="0" fill="hold"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childTnLst>
                                </p:cTn>
                              </p:par>
                              <p:par>
                                <p:cTn id="106" presetID="10" presetClass="entr" presetSubtype="0" fill="hold" nodeType="with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fade">
                                      <p:cBhvr>
                                        <p:cTn id="108" dur="500"/>
                                        <p:tgtEl>
                                          <p:spTgt spid="57"/>
                                        </p:tgtEl>
                                      </p:cBhvr>
                                    </p:animEffect>
                                  </p:childTnLst>
                                </p:cTn>
                              </p:par>
                              <p:par>
                                <p:cTn id="109" presetID="10" presetClass="entr" presetSubtype="0" fill="hold" nodeType="with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fade">
                                      <p:cBhvr>
                                        <p:cTn id="111" dur="500"/>
                                        <p:tgtEl>
                                          <p:spTgt spid="58"/>
                                        </p:tgtEl>
                                      </p:cBhvr>
                                    </p:animEffect>
                                  </p:childTnLst>
                                </p:cTn>
                              </p:par>
                              <p:par>
                                <p:cTn id="112" presetID="42" presetClass="path" presetSubtype="0" accel="50000" decel="50000" fill="hold" nodeType="withEffect">
                                  <p:stCondLst>
                                    <p:cond delay="0"/>
                                  </p:stCondLst>
                                  <p:childTnLst>
                                    <p:animMotion origin="layout" path="M 2.77778E-7 1.23457E-6 L 0.1717 -0.22747 " pathEditMode="relative" rAng="0" ptsTypes="AA">
                                      <p:cBhvr>
                                        <p:cTn id="113" dur="1000" spd="-100000" fill="hold"/>
                                        <p:tgtEl>
                                          <p:spTgt spid="53"/>
                                        </p:tgtEl>
                                        <p:attrNameLst>
                                          <p:attrName>ppt_x</p:attrName>
                                          <p:attrName>ppt_y</p:attrName>
                                        </p:attrNameLst>
                                      </p:cBhvr>
                                      <p:rCtr x="8576" y="-11389"/>
                                    </p:animMotion>
                                  </p:childTnLst>
                                </p:cTn>
                              </p:par>
                              <p:par>
                                <p:cTn id="114" presetID="42" presetClass="path" presetSubtype="0" accel="50000" decel="50000" fill="hold" nodeType="withEffect">
                                  <p:stCondLst>
                                    <p:cond delay="0"/>
                                  </p:stCondLst>
                                  <p:childTnLst>
                                    <p:animMotion origin="layout" path="M -2.77778E-7 1.23457E-6 L 0.39705 -0.27654 " pathEditMode="relative" rAng="0" ptsTypes="AA">
                                      <p:cBhvr>
                                        <p:cTn id="115" dur="1000" spd="-100000" fill="hold"/>
                                        <p:tgtEl>
                                          <p:spTgt spid="54"/>
                                        </p:tgtEl>
                                        <p:attrNameLst>
                                          <p:attrName>ppt_x</p:attrName>
                                          <p:attrName>ppt_y</p:attrName>
                                        </p:attrNameLst>
                                      </p:cBhvr>
                                      <p:rCtr x="19844" y="-13827"/>
                                    </p:animMotion>
                                  </p:childTnLst>
                                </p:cTn>
                              </p:par>
                              <p:par>
                                <p:cTn id="116" presetID="42" presetClass="path" presetSubtype="0" accel="50000" decel="50000" fill="hold" nodeType="withEffect">
                                  <p:stCondLst>
                                    <p:cond delay="0"/>
                                  </p:stCondLst>
                                  <p:childTnLst>
                                    <p:animMotion origin="layout" path="M -8.33333E-7 1.23457E-6 L 0.51649 -0.28241 " pathEditMode="relative" rAng="0" ptsTypes="AA">
                                      <p:cBhvr>
                                        <p:cTn id="117" dur="1000" spd="-100000" fill="hold"/>
                                        <p:tgtEl>
                                          <p:spTgt spid="55"/>
                                        </p:tgtEl>
                                        <p:attrNameLst>
                                          <p:attrName>ppt_x</p:attrName>
                                          <p:attrName>ppt_y</p:attrName>
                                        </p:attrNameLst>
                                      </p:cBhvr>
                                      <p:rCtr x="25816" y="-14136"/>
                                    </p:animMotion>
                                  </p:childTnLst>
                                </p:cTn>
                              </p:par>
                              <p:par>
                                <p:cTn id="118" presetID="42" presetClass="path" presetSubtype="0" accel="50000" decel="50000" fill="hold" nodeType="withEffect">
                                  <p:stCondLst>
                                    <p:cond delay="0"/>
                                  </p:stCondLst>
                                  <p:childTnLst>
                                    <p:animMotion origin="layout" path="M 2.77778E-7 -1.60494E-6 L 0.21528 -0.06852 " pathEditMode="relative" rAng="0" ptsTypes="AA">
                                      <p:cBhvr>
                                        <p:cTn id="119" dur="1000" spd="-100000" fill="hold"/>
                                        <p:tgtEl>
                                          <p:spTgt spid="56"/>
                                        </p:tgtEl>
                                        <p:attrNameLst>
                                          <p:attrName>ppt_x</p:attrName>
                                          <p:attrName>ppt_y</p:attrName>
                                        </p:attrNameLst>
                                      </p:cBhvr>
                                      <p:rCtr x="10764" y="-3426"/>
                                    </p:animMotion>
                                  </p:childTnLst>
                                </p:cTn>
                              </p:par>
                              <p:par>
                                <p:cTn id="120" presetID="42" presetClass="path" presetSubtype="0" accel="50000" decel="50000" fill="hold" nodeType="withEffect">
                                  <p:stCondLst>
                                    <p:cond delay="0"/>
                                  </p:stCondLst>
                                  <p:childTnLst>
                                    <p:animMotion origin="layout" path="M -2.77778E-7 -1.60494E-6 L 0.37344 -0.10802 " pathEditMode="relative" rAng="0" ptsTypes="AA">
                                      <p:cBhvr>
                                        <p:cTn id="121" dur="1000" spd="-100000" fill="hold"/>
                                        <p:tgtEl>
                                          <p:spTgt spid="57"/>
                                        </p:tgtEl>
                                        <p:attrNameLst>
                                          <p:attrName>ppt_x</p:attrName>
                                          <p:attrName>ppt_y</p:attrName>
                                        </p:attrNameLst>
                                      </p:cBhvr>
                                      <p:rCtr x="18663" y="-5401"/>
                                    </p:animMotion>
                                  </p:childTnLst>
                                </p:cTn>
                              </p:par>
                              <p:par>
                                <p:cTn id="122" presetID="42" presetClass="path" presetSubtype="0" accel="50000" decel="50000" fill="hold" nodeType="withEffect">
                                  <p:stCondLst>
                                    <p:cond delay="0"/>
                                  </p:stCondLst>
                                  <p:childTnLst>
                                    <p:animMotion origin="layout" path="M -8.33333E-7 -1.60494E-6 L 0.61163 -0.16852 " pathEditMode="relative" rAng="0" ptsTypes="AA">
                                      <p:cBhvr>
                                        <p:cTn id="123" dur="1000" spd="-100000" fill="hold"/>
                                        <p:tgtEl>
                                          <p:spTgt spid="58"/>
                                        </p:tgtEl>
                                        <p:attrNameLst>
                                          <p:attrName>ppt_x</p:attrName>
                                          <p:attrName>ppt_y</p:attrName>
                                        </p:attrNameLst>
                                      </p:cBhvr>
                                      <p:rCtr x="30573" y="-8426"/>
                                    </p:animMotion>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9"/>
                                        </p:tgtEl>
                                        <p:attrNameLst>
                                          <p:attrName>style.visibility</p:attrName>
                                        </p:attrNameLst>
                                      </p:cBhvr>
                                      <p:to>
                                        <p:strVal val="visible"/>
                                      </p:to>
                                    </p:set>
                                    <p:anim calcmode="lin" valueType="num">
                                      <p:cBhvr additive="base">
                                        <p:cTn id="128" dur="500" fill="hold"/>
                                        <p:tgtEl>
                                          <p:spTgt spid="9"/>
                                        </p:tgtEl>
                                        <p:attrNameLst>
                                          <p:attrName>ppt_x</p:attrName>
                                        </p:attrNameLst>
                                      </p:cBhvr>
                                      <p:tavLst>
                                        <p:tav tm="0">
                                          <p:val>
                                            <p:strVal val="#ppt_x"/>
                                          </p:val>
                                        </p:tav>
                                        <p:tav tm="100000">
                                          <p:val>
                                            <p:strVal val="#ppt_x"/>
                                          </p:val>
                                        </p:tav>
                                      </p:tavLst>
                                    </p:anim>
                                    <p:anim calcmode="lin" valueType="num">
                                      <p:cBhvr additive="base">
                                        <p:cTn id="1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A62CC6-2269-4269-BA95-031FA577F479}"/>
              </a:ext>
            </a:extLst>
          </p:cNvPr>
          <p:cNvSpPr/>
          <p:nvPr/>
        </p:nvSpPr>
        <p:spPr>
          <a:xfrm>
            <a:off x="405581" y="2195692"/>
            <a:ext cx="8229600" cy="2522483"/>
          </a:xfrm>
          <a:prstGeom prst="rect">
            <a:avLst/>
          </a:prstGeom>
          <a:solidFill>
            <a:schemeClr val="accent5">
              <a:lumMod val="20000"/>
              <a:lumOff val="80000"/>
            </a:schemeClr>
          </a:solidFill>
          <a:ln w="127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FE803F-06FB-4BC1-8147-D3291F8A3E84}"/>
              </a:ext>
            </a:extLst>
          </p:cNvPr>
          <p:cNvSpPr>
            <a:spLocks noGrp="1"/>
          </p:cNvSpPr>
          <p:nvPr>
            <p:ph type="title"/>
          </p:nvPr>
        </p:nvSpPr>
        <p:spPr/>
        <p:txBody>
          <a:bodyPr>
            <a:normAutofit fontScale="90000"/>
          </a:bodyPr>
          <a:lstStyle/>
          <a:p>
            <a:r>
              <a:rPr lang="en-US" dirty="0"/>
              <a:t>Recap: Security for SMR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3945D5D-F8C3-4808-BE05-352E76C0F527}"/>
                  </a:ext>
                </a:extLst>
              </p:cNvPr>
              <p:cNvSpPr>
                <a:spLocks noGrp="1"/>
              </p:cNvSpPr>
              <p:nvPr>
                <p:ph idx="1"/>
              </p:nvPr>
            </p:nvSpPr>
            <p:spPr>
              <a:xfrm>
                <a:off x="457200" y="1200151"/>
                <a:ext cx="8229600" cy="3440675"/>
              </a:xfrm>
            </p:spPr>
            <p:txBody>
              <a:bodyPr>
                <a:normAutofit/>
              </a:bodyPr>
              <a:lstStyle/>
              <a:p>
                <a:pPr marL="0" indent="0">
                  <a:buNone/>
                </a:pPr>
                <a:r>
                  <a:rPr lang="en-US" sz="2000" dirty="0"/>
                  <a:t>Let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𝐿𝑂𝐺</m:t>
                        </m:r>
                      </m:e>
                      <m:sub>
                        <m:r>
                          <a:rPr lang="en-US" sz="2000" i="1">
                            <a:latin typeface="Cambria Math" panose="02040503050406030204" pitchFamily="18" charset="0"/>
                          </a:rPr>
                          <m:t>𝑡</m:t>
                        </m:r>
                      </m:sub>
                      <m:sup>
                        <m:r>
                          <a:rPr lang="en-US" sz="2000" i="1">
                            <a:latin typeface="Cambria Math" panose="02040503050406030204" pitchFamily="18" charset="0"/>
                          </a:rPr>
                          <m:t>𝑖</m:t>
                        </m:r>
                      </m:sup>
                    </m:sSubSup>
                  </m:oMath>
                </a14:m>
                <a:r>
                  <a:rPr lang="en-US" sz="2000" dirty="0"/>
                  <a:t> denote the log learned by a client </a:t>
                </a:r>
                <a14:m>
                  <m:oMath xmlns:m="http://schemas.openxmlformats.org/officeDocument/2006/math">
                    <m:r>
                      <a:rPr lang="en-US" sz="2000" i="1" dirty="0" smtClean="0">
                        <a:latin typeface="Cambria Math" panose="02040503050406030204" pitchFamily="18" charset="0"/>
                      </a:rPr>
                      <m:t>𝑖</m:t>
                    </m:r>
                  </m:oMath>
                </a14:m>
                <a:r>
                  <a:rPr lang="en-US" sz="2000" dirty="0"/>
                  <a:t> at time </a:t>
                </a:r>
                <a14:m>
                  <m:oMath xmlns:m="http://schemas.openxmlformats.org/officeDocument/2006/math">
                    <m:r>
                      <a:rPr lang="en-US" sz="2000" i="1" dirty="0" smtClean="0">
                        <a:latin typeface="Cambria Math" panose="02040503050406030204" pitchFamily="18" charset="0"/>
                      </a:rPr>
                      <m:t>𝑡</m:t>
                    </m:r>
                  </m:oMath>
                </a14:m>
                <a:r>
                  <a:rPr lang="en-US" sz="2000" dirty="0"/>
                  <a:t>. </a:t>
                </a:r>
              </a:p>
              <a:p>
                <a:pPr marL="0" indent="0">
                  <a:buNone/>
                </a:pPr>
                <a:r>
                  <a:rPr lang="en-US" sz="2000" dirty="0"/>
                  <a:t>Then, a </a:t>
                </a:r>
                <a:r>
                  <a:rPr lang="en-US" sz="2000" b="1" dirty="0"/>
                  <a:t>secure</a:t>
                </a:r>
                <a:r>
                  <a:rPr lang="en-US" sz="2000" dirty="0"/>
                  <a:t> SMR protocol satisfies the following guarantees: </a:t>
                </a:r>
              </a:p>
              <a:p>
                <a:pPr marL="0" indent="0">
                  <a:buNone/>
                </a:pPr>
                <a:endParaRPr lang="en-US" sz="2000" dirty="0"/>
              </a:p>
              <a:p>
                <a:pPr marL="0" indent="0">
                  <a:buNone/>
                </a:pPr>
                <a:r>
                  <a:rPr lang="en-US" sz="2000" b="1" dirty="0"/>
                  <a:t>Safety (Consistency): </a:t>
                </a:r>
              </a:p>
              <a:p>
                <a:pPr lvl="1"/>
                <a:r>
                  <a:rPr lang="en-US" sz="2000" dirty="0"/>
                  <a:t>For any two clients </a:t>
                </a:r>
                <a14:m>
                  <m:oMath xmlns:m="http://schemas.openxmlformats.org/officeDocument/2006/math">
                    <m:r>
                      <a:rPr lang="en-US" sz="2000" i="1">
                        <a:latin typeface="Cambria Math" panose="02040503050406030204" pitchFamily="18" charset="0"/>
                      </a:rPr>
                      <m:t>𝑖</m:t>
                    </m:r>
                  </m:oMath>
                </a14:m>
                <a:r>
                  <a:rPr lang="en-US" sz="2000" dirty="0"/>
                  <a:t> and </a:t>
                </a:r>
                <a14:m>
                  <m:oMath xmlns:m="http://schemas.openxmlformats.org/officeDocument/2006/math">
                    <m:r>
                      <a:rPr lang="en-US" sz="2000" i="1">
                        <a:latin typeface="Cambria Math" panose="02040503050406030204" pitchFamily="18" charset="0"/>
                      </a:rPr>
                      <m:t>𝑗</m:t>
                    </m:r>
                  </m:oMath>
                </a14:m>
                <a:r>
                  <a:rPr lang="en-US" sz="2000" dirty="0"/>
                  <a:t>, and times </a:t>
                </a:r>
                <a14:m>
                  <m:oMath xmlns:m="http://schemas.openxmlformats.org/officeDocument/2006/math">
                    <m:r>
                      <a:rPr lang="en-US" sz="2000" i="1">
                        <a:latin typeface="Cambria Math" panose="02040503050406030204" pitchFamily="18" charset="0"/>
                      </a:rPr>
                      <m:t>𝑡</m:t>
                    </m:r>
                  </m:oMath>
                </a14:m>
                <a:r>
                  <a:rPr lang="en-US" sz="2000" dirty="0"/>
                  <a:t> and </a:t>
                </a:r>
                <a14:m>
                  <m:oMath xmlns:m="http://schemas.openxmlformats.org/officeDocument/2006/math">
                    <m:r>
                      <a:rPr lang="en-US" sz="2000" i="1">
                        <a:latin typeface="Cambria Math" panose="02040503050406030204" pitchFamily="18" charset="0"/>
                      </a:rPr>
                      <m:t>𝑠</m:t>
                    </m:r>
                  </m:oMath>
                </a14:m>
                <a:r>
                  <a:rPr lang="en-US" sz="2000" dirty="0"/>
                  <a:t>: either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𝐿𝑂𝐺</m:t>
                        </m:r>
                      </m:e>
                      <m:sub>
                        <m:r>
                          <a:rPr lang="en-US" sz="2000" i="1">
                            <a:latin typeface="Cambria Math" panose="02040503050406030204" pitchFamily="18" charset="0"/>
                          </a:rPr>
                          <m:t>𝑡</m:t>
                        </m:r>
                      </m:sub>
                      <m:sup>
                        <m:r>
                          <a:rPr lang="en-US" sz="2000" i="1">
                            <a:latin typeface="Cambria Math" panose="02040503050406030204" pitchFamily="18" charset="0"/>
                          </a:rPr>
                          <m:t>𝑖</m:t>
                        </m:r>
                      </m:sup>
                    </m:sSubSup>
                    <m:r>
                      <a:rPr lang="en-US" sz="2000" i="1">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𝐿𝑂𝐺</m:t>
                        </m:r>
                      </m:e>
                      <m:sub>
                        <m:r>
                          <a:rPr lang="en-US" sz="2000" i="1">
                            <a:latin typeface="Cambria Math" panose="02040503050406030204" pitchFamily="18" charset="0"/>
                          </a:rPr>
                          <m:t>𝑠</m:t>
                        </m:r>
                      </m:sub>
                      <m:sup>
                        <m:r>
                          <a:rPr lang="en-US" sz="2000" i="1">
                            <a:latin typeface="Cambria Math" panose="02040503050406030204" pitchFamily="18" charset="0"/>
                          </a:rPr>
                          <m:t>𝑗</m:t>
                        </m:r>
                      </m:sup>
                    </m:sSubSup>
                  </m:oMath>
                </a14:m>
                <a:r>
                  <a:rPr lang="en-US" sz="2000" dirty="0"/>
                  <a:t> is true or </a:t>
                </a:r>
                <a14:m>
                  <m:oMath xmlns:m="http://schemas.openxmlformats.org/officeDocument/2006/math">
                    <m:sSubSup>
                      <m:sSubSupPr>
                        <m:ctrlPr>
                          <a:rPr lang="en-US" sz="2000" i="1" smtClean="0">
                            <a:latin typeface="Cambria Math" panose="02040503050406030204" pitchFamily="18" charset="0"/>
                          </a:rPr>
                        </m:ctrlPr>
                      </m:sSubSupPr>
                      <m:e>
                        <m:r>
                          <a:rPr lang="en-US" sz="2000" i="1">
                            <a:latin typeface="Cambria Math" panose="02040503050406030204" pitchFamily="18" charset="0"/>
                          </a:rPr>
                          <m:t>𝐿𝑂𝐺</m:t>
                        </m:r>
                      </m:e>
                      <m:sub>
                        <m:r>
                          <a:rPr lang="en-US" sz="2000" b="0" i="1" smtClean="0">
                            <a:latin typeface="Cambria Math" panose="02040503050406030204" pitchFamily="18" charset="0"/>
                          </a:rPr>
                          <m:t>𝑠</m:t>
                        </m:r>
                      </m:sub>
                      <m:sup>
                        <m:r>
                          <a:rPr lang="en-US" sz="2000" b="0" i="1" smtClean="0">
                            <a:latin typeface="Cambria Math" panose="02040503050406030204" pitchFamily="18" charset="0"/>
                          </a:rPr>
                          <m:t>𝑗</m:t>
                        </m:r>
                      </m:sup>
                    </m:sSubSup>
                    <m:r>
                      <a:rPr lang="en-US" sz="2000" i="1">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𝐿𝑂𝐺</m:t>
                        </m:r>
                      </m:e>
                      <m:sub>
                        <m:r>
                          <a:rPr lang="en-US" sz="2000" b="0" i="1" smtClean="0">
                            <a:latin typeface="Cambria Math" panose="02040503050406030204" pitchFamily="18" charset="0"/>
                          </a:rPr>
                          <m:t>𝑡</m:t>
                        </m:r>
                      </m:sub>
                      <m:sup>
                        <m:r>
                          <a:rPr lang="en-US" sz="2000" b="0" i="1" smtClean="0">
                            <a:latin typeface="Cambria Math" panose="02040503050406030204" pitchFamily="18" charset="0"/>
                          </a:rPr>
                          <m:t>𝑖</m:t>
                        </m:r>
                      </m:sup>
                    </m:sSubSup>
                  </m:oMath>
                </a14:m>
                <a:r>
                  <a:rPr lang="en-US" sz="2000" dirty="0"/>
                  <a:t> is true or both (Logs are consistent).</a:t>
                </a:r>
              </a:p>
              <a:p>
                <a:pPr marL="0" indent="0">
                  <a:buNone/>
                </a:pPr>
                <a:r>
                  <a:rPr lang="en-US" sz="2000" b="1" dirty="0"/>
                  <a:t>Liveness:</a:t>
                </a:r>
              </a:p>
              <a:p>
                <a:pPr lvl="1"/>
                <a:r>
                  <a:rPr lang="en-US" sz="2000" dirty="0"/>
                  <a:t>If a transaction </a:t>
                </a:r>
                <a14:m>
                  <m:oMath xmlns:m="http://schemas.openxmlformats.org/officeDocument/2006/math">
                    <m:r>
                      <a:rPr lang="en-US" sz="2000" i="1">
                        <a:latin typeface="Cambria Math" panose="02040503050406030204" pitchFamily="18" charset="0"/>
                      </a:rPr>
                      <m:t>𝑡𝑥</m:t>
                    </m:r>
                  </m:oMath>
                </a14:m>
                <a:r>
                  <a:rPr lang="en-US" sz="2000" dirty="0"/>
                  <a:t> is input to an honest replica at some time </a:t>
                </a:r>
                <a14:m>
                  <m:oMath xmlns:m="http://schemas.openxmlformats.org/officeDocument/2006/math">
                    <m:r>
                      <a:rPr lang="en-US" sz="2000" i="1">
                        <a:latin typeface="Cambria Math" panose="02040503050406030204" pitchFamily="18" charset="0"/>
                      </a:rPr>
                      <m:t>𝑡</m:t>
                    </m:r>
                  </m:oMath>
                </a14:m>
                <a:r>
                  <a:rPr lang="en-US" sz="2000" dirty="0"/>
                  <a:t>, then for all clients </a:t>
                </a:r>
                <a14:m>
                  <m:oMath xmlns:m="http://schemas.openxmlformats.org/officeDocument/2006/math">
                    <m:r>
                      <a:rPr lang="en-US" sz="2000" i="1">
                        <a:latin typeface="Cambria Math" panose="02040503050406030204" pitchFamily="18" charset="0"/>
                      </a:rPr>
                      <m:t>𝑖</m:t>
                    </m:r>
                  </m:oMath>
                </a14:m>
                <a:r>
                  <a:rPr lang="en-US" sz="2000" dirty="0"/>
                  <a:t>, and times </a:t>
                </a:r>
                <a14:m>
                  <m:oMath xmlns:m="http://schemas.openxmlformats.org/officeDocument/2006/math">
                    <m:r>
                      <a:rPr lang="en-US" sz="2000" i="1">
                        <a:latin typeface="Cambria Math" panose="02040503050406030204" pitchFamily="18" charset="0"/>
                      </a:rPr>
                      <m:t>𝑠</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𝑇</m:t>
                        </m:r>
                      </m:e>
                      <m:sub>
                        <m:r>
                          <a:rPr lang="en-US" sz="2000" i="1">
                            <a:latin typeface="Cambria Math" panose="02040503050406030204" pitchFamily="18" charset="0"/>
                            <a:ea typeface="Cambria Math" panose="02040503050406030204" pitchFamily="18" charset="0"/>
                          </a:rPr>
                          <m:t>𝑐𝑜𝑛𝑓</m:t>
                        </m:r>
                      </m:sub>
                    </m:sSub>
                  </m:oMath>
                </a14:m>
                <a:r>
                  <a:rPr lang="en-US" sz="2000" dirty="0"/>
                  <a:t>: </a:t>
                </a:r>
                <a14:m>
                  <m:oMath xmlns:m="http://schemas.openxmlformats.org/officeDocument/2006/math">
                    <m:r>
                      <a:rPr lang="en-US" sz="2000" i="1">
                        <a:latin typeface="Cambria Math" panose="02040503050406030204" pitchFamily="18" charset="0"/>
                      </a:rPr>
                      <m:t>𝑡𝑥</m:t>
                    </m:r>
                    <m:r>
                      <a:rPr lang="en-US" sz="2000" i="1">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𝐿𝑂𝐺</m:t>
                        </m:r>
                      </m:e>
                      <m:sub>
                        <m:r>
                          <a:rPr lang="en-US" sz="2000" i="1">
                            <a:latin typeface="Cambria Math" panose="02040503050406030204" pitchFamily="18" charset="0"/>
                          </a:rPr>
                          <m:t>𝑠</m:t>
                        </m:r>
                      </m:sub>
                      <m:sup>
                        <m:r>
                          <a:rPr lang="en-US" sz="2000" i="1">
                            <a:latin typeface="Cambria Math" panose="02040503050406030204" pitchFamily="18" charset="0"/>
                          </a:rPr>
                          <m:t>𝑖</m:t>
                        </m:r>
                      </m:sup>
                    </m:sSubSup>
                  </m:oMath>
                </a14:m>
                <a:r>
                  <a:rPr lang="en-US" sz="2000" dirty="0"/>
                  <a:t>.</a:t>
                </a:r>
              </a:p>
              <a:p>
                <a:pPr lvl="1"/>
                <a:endParaRPr lang="en-US" sz="2000" dirty="0"/>
              </a:p>
            </p:txBody>
          </p:sp>
        </mc:Choice>
        <mc:Fallback xmlns="">
          <p:sp>
            <p:nvSpPr>
              <p:cNvPr id="3" name="Content Placeholder 2">
                <a:extLst>
                  <a:ext uri="{FF2B5EF4-FFF2-40B4-BE49-F238E27FC236}">
                    <a16:creationId xmlns:a16="http://schemas.microsoft.com/office/drawing/2014/main" id="{63945D5D-F8C3-4808-BE05-352E76C0F527}"/>
                  </a:ext>
                </a:extLst>
              </p:cNvPr>
              <p:cNvSpPr>
                <a:spLocks noGrp="1" noRot="1" noChangeAspect="1" noMove="1" noResize="1" noEditPoints="1" noAdjustHandles="1" noChangeArrowheads="1" noChangeShapeType="1" noTextEdit="1"/>
              </p:cNvSpPr>
              <p:nvPr>
                <p:ph idx="1"/>
              </p:nvPr>
            </p:nvSpPr>
            <p:spPr>
              <a:xfrm>
                <a:off x="457200" y="1200151"/>
                <a:ext cx="8229600" cy="3440675"/>
              </a:xfrm>
              <a:blipFill>
                <a:blip r:embed="rId3"/>
                <a:stretch>
                  <a:fillRect l="-741" t="-532" r="-1333" b="-532"/>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608EE94A-0299-4CD9-A001-0E4FFB9D385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261D0F-122F-46B0-AF9C-F2921E34D7C6}" type="slidenum">
              <a:rPr lang="en-US" smtClean="0"/>
              <a:pPr/>
              <a:t>2</a:t>
            </a:fld>
            <a:endParaRPr lang="en-US"/>
          </a:p>
        </p:txBody>
      </p:sp>
      <p:sp>
        <p:nvSpPr>
          <p:cNvPr id="6" name="Explosion: 14 Points 5">
            <a:extLst>
              <a:ext uri="{FF2B5EF4-FFF2-40B4-BE49-F238E27FC236}">
                <a16:creationId xmlns:a16="http://schemas.microsoft.com/office/drawing/2014/main" id="{1BE81FC7-4462-4220-A1E3-B47AFF9E60A5}"/>
              </a:ext>
            </a:extLst>
          </p:cNvPr>
          <p:cNvSpPr/>
          <p:nvPr/>
        </p:nvSpPr>
        <p:spPr>
          <a:xfrm>
            <a:off x="6670799" y="3251636"/>
            <a:ext cx="2427890" cy="691713"/>
          </a:xfrm>
          <a:prstGeom prst="irregularSeal2">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No double spend</a:t>
            </a:r>
          </a:p>
        </p:txBody>
      </p:sp>
      <p:sp>
        <p:nvSpPr>
          <p:cNvPr id="7" name="Explosion: 14 Points 6">
            <a:extLst>
              <a:ext uri="{FF2B5EF4-FFF2-40B4-BE49-F238E27FC236}">
                <a16:creationId xmlns:a16="http://schemas.microsoft.com/office/drawing/2014/main" id="{EF63FAF7-564A-4E9B-90BC-5161D636A9EE}"/>
              </a:ext>
            </a:extLst>
          </p:cNvPr>
          <p:cNvSpPr/>
          <p:nvPr/>
        </p:nvSpPr>
        <p:spPr>
          <a:xfrm>
            <a:off x="6716110" y="4155557"/>
            <a:ext cx="2427890" cy="691713"/>
          </a:xfrm>
          <a:prstGeom prst="irregularSeal2">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No censorship</a:t>
            </a:r>
          </a:p>
        </p:txBody>
      </p:sp>
      <p:sp>
        <p:nvSpPr>
          <p:cNvPr id="10" name="TextBox 9">
            <a:extLst>
              <a:ext uri="{FF2B5EF4-FFF2-40B4-BE49-F238E27FC236}">
                <a16:creationId xmlns:a16="http://schemas.microsoft.com/office/drawing/2014/main" id="{12F352E5-CD92-3C57-5984-381404B63BC2}"/>
              </a:ext>
            </a:extLst>
          </p:cNvPr>
          <p:cNvSpPr txBox="1"/>
          <p:nvPr/>
        </p:nvSpPr>
        <p:spPr>
          <a:xfrm>
            <a:off x="2804746" y="2334358"/>
            <a:ext cx="2522043" cy="369332"/>
          </a:xfrm>
          <a:prstGeom prst="rect">
            <a:avLst/>
          </a:prstGeom>
          <a:noFill/>
        </p:spPr>
        <p:txBody>
          <a:bodyPr wrap="square" rtlCol="0">
            <a:spAutoFit/>
          </a:bodyPr>
          <a:lstStyle/>
          <a:p>
            <a:pPr algn="l"/>
            <a:r>
              <a:rPr lang="en-US" sz="1800" dirty="0">
                <a:latin typeface="+mn-lt"/>
              </a:rPr>
              <a:t>Similar to agreement!</a:t>
            </a:r>
          </a:p>
        </p:txBody>
      </p:sp>
      <p:sp>
        <p:nvSpPr>
          <p:cNvPr id="11" name="TextBox 10">
            <a:extLst>
              <a:ext uri="{FF2B5EF4-FFF2-40B4-BE49-F238E27FC236}">
                <a16:creationId xmlns:a16="http://schemas.microsoft.com/office/drawing/2014/main" id="{C289366A-96DD-6250-A820-4C207AA25F5E}"/>
              </a:ext>
            </a:extLst>
          </p:cNvPr>
          <p:cNvSpPr txBox="1"/>
          <p:nvPr/>
        </p:nvSpPr>
        <p:spPr>
          <a:xfrm>
            <a:off x="1596476" y="3505176"/>
            <a:ext cx="4074561" cy="369332"/>
          </a:xfrm>
          <a:prstGeom prst="rect">
            <a:avLst/>
          </a:prstGeom>
          <a:noFill/>
        </p:spPr>
        <p:txBody>
          <a:bodyPr wrap="square" rtlCol="0">
            <a:spAutoFit/>
          </a:bodyPr>
          <a:lstStyle/>
          <a:p>
            <a:pPr algn="l"/>
            <a:r>
              <a:rPr lang="en-US" sz="1800" dirty="0">
                <a:latin typeface="+mn-lt"/>
              </a:rPr>
              <a:t>Similar to validity and termination!</a:t>
            </a:r>
          </a:p>
        </p:txBody>
      </p:sp>
    </p:spTree>
    <p:extLst>
      <p:ext uri="{BB962C8B-B14F-4D97-AF65-F5344CB8AC3E}">
        <p14:creationId xmlns:p14="http://schemas.microsoft.com/office/powerpoint/2010/main" val="88216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101" y="1085029"/>
            <a:ext cx="6845211" cy="39805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356" y="2077022"/>
            <a:ext cx="379477" cy="370333"/>
          </a:xfrm>
          <a:prstGeom prst="rect">
            <a:avLst/>
          </a:prstGeom>
        </p:spPr>
      </p:pic>
      <p:sp>
        <p:nvSpPr>
          <p:cNvPr id="2" name="Title 1">
            <a:extLst>
              <a:ext uri="{FF2B5EF4-FFF2-40B4-BE49-F238E27FC236}">
                <a16:creationId xmlns:a16="http://schemas.microsoft.com/office/drawing/2014/main" id="{98171520-F166-554E-BD55-D3A8D9F2FAD4}"/>
              </a:ext>
            </a:extLst>
          </p:cNvPr>
          <p:cNvSpPr>
            <a:spLocks noGrp="1"/>
          </p:cNvSpPr>
          <p:nvPr>
            <p:ph type="title"/>
          </p:nvPr>
        </p:nvSpPr>
        <p:spPr/>
        <p:txBody>
          <a:bodyPr>
            <a:normAutofit fontScale="90000"/>
          </a:bodyPr>
          <a:lstStyle/>
          <a:p>
            <a:r>
              <a:rPr lang="en-US" dirty="0"/>
              <a:t>A Simple (PBFT-style) </a:t>
            </a:r>
            <a:r>
              <a:rPr lang="en-US" dirty="0" err="1"/>
              <a:t>PoS</a:t>
            </a:r>
            <a:r>
              <a:rPr lang="en-US" dirty="0"/>
              <a:t> Protocol*</a:t>
            </a:r>
          </a:p>
        </p:txBody>
      </p:sp>
      <p:sp>
        <p:nvSpPr>
          <p:cNvPr id="4" name="Slide Number Placeholder 3">
            <a:extLst>
              <a:ext uri="{FF2B5EF4-FFF2-40B4-BE49-F238E27FC236}">
                <a16:creationId xmlns:a16="http://schemas.microsoft.com/office/drawing/2014/main" id="{089A68FB-4AEA-48F0-8E81-0BD49DD9368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20</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357" y="1268016"/>
            <a:ext cx="379477" cy="370333"/>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9586" y="2893125"/>
            <a:ext cx="379477" cy="37033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6781" y="1957564"/>
            <a:ext cx="430748" cy="430748"/>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452" y="3558563"/>
            <a:ext cx="430748" cy="43074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2460" y="1692995"/>
            <a:ext cx="430748" cy="430748"/>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9704" y="2937597"/>
            <a:ext cx="430748" cy="430748"/>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7086" y="2750998"/>
            <a:ext cx="430748" cy="430748"/>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3207" y="3549229"/>
            <a:ext cx="430748" cy="43074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0186" y="1638348"/>
            <a:ext cx="430748" cy="430748"/>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8635" y="2423632"/>
            <a:ext cx="430748" cy="430748"/>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6581" y="3946663"/>
            <a:ext cx="430748" cy="430748"/>
          </a:xfrm>
          <a:prstGeom prst="rect">
            <a:avLst/>
          </a:prstGeom>
        </p:spPr>
      </p:pic>
      <p:cxnSp>
        <p:nvCxnSpPr>
          <p:cNvPr id="30" name="Straight Arrow Connector 29"/>
          <p:cNvCxnSpPr>
            <a:cxnSpLocks/>
            <a:endCxn id="5" idx="2"/>
          </p:cNvCxnSpPr>
          <p:nvPr/>
        </p:nvCxnSpPr>
        <p:spPr>
          <a:xfrm flipV="1">
            <a:off x="1399093" y="1638349"/>
            <a:ext cx="2" cy="438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cxnSpLocks/>
            <a:stCxn id="20" idx="0"/>
            <a:endCxn id="12" idx="2"/>
          </p:cNvCxnSpPr>
          <p:nvPr/>
        </p:nvCxnSpPr>
        <p:spPr>
          <a:xfrm flipH="1" flipV="1">
            <a:off x="1399095" y="2447355"/>
            <a:ext cx="230" cy="4457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4091" y="2043412"/>
            <a:ext cx="160661" cy="160661"/>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0850" y="2043412"/>
            <a:ext cx="160661" cy="160661"/>
          </a:xfrm>
          <a:prstGeom prst="rect">
            <a:avLst/>
          </a:prstGeom>
        </p:spPr>
      </p:pic>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7610" y="2043412"/>
            <a:ext cx="160661" cy="160661"/>
          </a:xfrm>
          <a:prstGeom prst="rect">
            <a:avLst/>
          </a:prstGeom>
        </p:spPr>
      </p:pic>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4091" y="2204073"/>
            <a:ext cx="160661" cy="160661"/>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0850" y="2204073"/>
            <a:ext cx="160661" cy="160661"/>
          </a:xfrm>
          <a:prstGeom prst="rect">
            <a:avLst/>
          </a:prstGeom>
        </p:spPr>
      </p:pic>
      <p:pic>
        <p:nvPicPr>
          <p:cNvPr id="44" name="Pictur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7610" y="2204073"/>
            <a:ext cx="160661" cy="160661"/>
          </a:xfrm>
          <a:prstGeom prst="rect">
            <a:avLst/>
          </a:prstGeom>
        </p:spPr>
      </p:pic>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4091" y="2370936"/>
            <a:ext cx="160661" cy="160661"/>
          </a:xfrm>
          <a:prstGeom prst="rect">
            <a:avLst/>
          </a:prstGeom>
        </p:spPr>
      </p:pic>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0850" y="2370936"/>
            <a:ext cx="160661" cy="160661"/>
          </a:xfrm>
          <a:prstGeom prst="rect">
            <a:avLst/>
          </a:prstGeom>
        </p:spPr>
      </p:pic>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7610" y="2370936"/>
            <a:ext cx="160661" cy="160661"/>
          </a:xfrm>
          <a:prstGeom prst="rect">
            <a:avLst/>
          </a:prstGeom>
        </p:spPr>
      </p:pic>
      <p:pic>
        <p:nvPicPr>
          <p:cNvPr id="53" name="Picture 52">
            <a:extLst>
              <a:ext uri="{FF2B5EF4-FFF2-40B4-BE49-F238E27FC236}">
                <a16:creationId xmlns:a16="http://schemas.microsoft.com/office/drawing/2014/main" id="{CC30B060-9C0B-4C70-B621-697B8F7BF0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4505" y="3300315"/>
            <a:ext cx="160661" cy="160661"/>
          </a:xfrm>
          <a:prstGeom prst="rect">
            <a:avLst/>
          </a:prstGeom>
        </p:spPr>
      </p:pic>
      <p:pic>
        <p:nvPicPr>
          <p:cNvPr id="54" name="Picture 53">
            <a:extLst>
              <a:ext uri="{FF2B5EF4-FFF2-40B4-BE49-F238E27FC236}">
                <a16:creationId xmlns:a16="http://schemas.microsoft.com/office/drawing/2014/main" id="{5AD5EC99-7EF0-4FB9-A300-0B57FF8724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1265" y="3300315"/>
            <a:ext cx="160661" cy="160661"/>
          </a:xfrm>
          <a:prstGeom prst="rect">
            <a:avLst/>
          </a:prstGeom>
        </p:spPr>
      </p:pic>
      <p:pic>
        <p:nvPicPr>
          <p:cNvPr id="55" name="Picture 54">
            <a:extLst>
              <a:ext uri="{FF2B5EF4-FFF2-40B4-BE49-F238E27FC236}">
                <a16:creationId xmlns:a16="http://schemas.microsoft.com/office/drawing/2014/main" id="{3A3BCE5B-DF79-4CD4-9E53-688AB5BC4F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8024" y="3300315"/>
            <a:ext cx="160661" cy="160661"/>
          </a:xfrm>
          <a:prstGeom prst="rect">
            <a:avLst/>
          </a:prstGeom>
        </p:spPr>
      </p:pic>
      <p:pic>
        <p:nvPicPr>
          <p:cNvPr id="56" name="Picture 55">
            <a:extLst>
              <a:ext uri="{FF2B5EF4-FFF2-40B4-BE49-F238E27FC236}">
                <a16:creationId xmlns:a16="http://schemas.microsoft.com/office/drawing/2014/main" id="{E9084022-0728-4D0D-8DC2-0F3416EA1E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4505" y="3460975"/>
            <a:ext cx="160661" cy="160661"/>
          </a:xfrm>
          <a:prstGeom prst="rect">
            <a:avLst/>
          </a:prstGeom>
        </p:spPr>
      </p:pic>
      <p:pic>
        <p:nvPicPr>
          <p:cNvPr id="57" name="Picture 56">
            <a:extLst>
              <a:ext uri="{FF2B5EF4-FFF2-40B4-BE49-F238E27FC236}">
                <a16:creationId xmlns:a16="http://schemas.microsoft.com/office/drawing/2014/main" id="{CCF894B7-9043-4C67-85FD-62ED70FC02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1265" y="3460975"/>
            <a:ext cx="160661" cy="160661"/>
          </a:xfrm>
          <a:prstGeom prst="rect">
            <a:avLst/>
          </a:prstGeom>
        </p:spPr>
      </p:pic>
      <p:pic>
        <p:nvPicPr>
          <p:cNvPr id="58" name="Picture 57">
            <a:extLst>
              <a:ext uri="{FF2B5EF4-FFF2-40B4-BE49-F238E27FC236}">
                <a16:creationId xmlns:a16="http://schemas.microsoft.com/office/drawing/2014/main" id="{0A310ECB-C0A3-4516-9C94-1EA43F828B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8024" y="3460975"/>
            <a:ext cx="160661" cy="160661"/>
          </a:xfrm>
          <a:prstGeom prst="rect">
            <a:avLst/>
          </a:prstGeom>
        </p:spPr>
      </p:pic>
      <p:sp>
        <p:nvSpPr>
          <p:cNvPr id="63" name="Rectangle 62">
            <a:extLst>
              <a:ext uri="{FF2B5EF4-FFF2-40B4-BE49-F238E27FC236}">
                <a16:creationId xmlns:a16="http://schemas.microsoft.com/office/drawing/2014/main" id="{11B3F08F-DA9F-417B-A6EA-2501F455D84F}"/>
              </a:ext>
            </a:extLst>
          </p:cNvPr>
          <p:cNvSpPr/>
          <p:nvPr/>
        </p:nvSpPr>
        <p:spPr>
          <a:xfrm>
            <a:off x="7237870" y="1052721"/>
            <a:ext cx="1735931" cy="1407941"/>
          </a:xfrm>
          <a:prstGeom prst="rect">
            <a:avLst/>
          </a:prstGeom>
          <a:noFill/>
          <a:ln w="381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p>
        </p:txBody>
      </p:sp>
      <p:sp>
        <p:nvSpPr>
          <p:cNvPr id="64" name="TextBox 63">
            <a:extLst>
              <a:ext uri="{FF2B5EF4-FFF2-40B4-BE49-F238E27FC236}">
                <a16:creationId xmlns:a16="http://schemas.microsoft.com/office/drawing/2014/main" id="{4D2F89D0-AC00-4FD3-972C-B4C4D90023A2}"/>
              </a:ext>
            </a:extLst>
          </p:cNvPr>
          <p:cNvSpPr txBox="1"/>
          <p:nvPr/>
        </p:nvSpPr>
        <p:spPr>
          <a:xfrm>
            <a:off x="7527015" y="1039136"/>
            <a:ext cx="1172411" cy="276999"/>
          </a:xfrm>
          <a:prstGeom prst="rect">
            <a:avLst/>
          </a:prstGeom>
          <a:noFill/>
        </p:spPr>
        <p:txBody>
          <a:bodyPr wrap="square" rtlCol="0">
            <a:spAutoFit/>
          </a:bodyPr>
          <a:lstStyle/>
          <a:p>
            <a:pPr algn="ctr"/>
            <a:r>
              <a:rPr lang="en-US" sz="1200" dirty="0">
                <a:solidFill>
                  <a:schemeClr val="accent6">
                    <a:lumMod val="50000"/>
                  </a:schemeClr>
                </a:solidFill>
              </a:rPr>
              <a:t>Staked Coins</a:t>
            </a:r>
          </a:p>
        </p:txBody>
      </p:sp>
      <p:pic>
        <p:nvPicPr>
          <p:cNvPr id="66" name="Graphic 65" descr="Coins outline">
            <a:extLst>
              <a:ext uri="{FF2B5EF4-FFF2-40B4-BE49-F238E27FC236}">
                <a16:creationId xmlns:a16="http://schemas.microsoft.com/office/drawing/2014/main" id="{0A500A36-77DC-451D-9EA4-EAF85B55136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79709" y="1256933"/>
            <a:ext cx="394723" cy="394723"/>
          </a:xfrm>
          <a:prstGeom prst="rect">
            <a:avLst/>
          </a:prstGeom>
        </p:spPr>
      </p:pic>
      <p:pic>
        <p:nvPicPr>
          <p:cNvPr id="67" name="Graphic 66" descr="Coins outline">
            <a:extLst>
              <a:ext uri="{FF2B5EF4-FFF2-40B4-BE49-F238E27FC236}">
                <a16:creationId xmlns:a16="http://schemas.microsoft.com/office/drawing/2014/main" id="{C173578F-3CFD-46B2-82C6-088122EF405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15860" y="1636625"/>
            <a:ext cx="394723" cy="394723"/>
          </a:xfrm>
          <a:prstGeom prst="rect">
            <a:avLst/>
          </a:prstGeom>
        </p:spPr>
      </p:pic>
      <p:pic>
        <p:nvPicPr>
          <p:cNvPr id="68" name="Graphic 67" descr="Coins outline">
            <a:extLst>
              <a:ext uri="{FF2B5EF4-FFF2-40B4-BE49-F238E27FC236}">
                <a16:creationId xmlns:a16="http://schemas.microsoft.com/office/drawing/2014/main" id="{76F9030A-3E24-4E38-959D-C7D5420DC8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78434" y="1241902"/>
            <a:ext cx="394723" cy="394723"/>
          </a:xfrm>
          <a:prstGeom prst="rect">
            <a:avLst/>
          </a:prstGeom>
        </p:spPr>
      </p:pic>
      <p:pic>
        <p:nvPicPr>
          <p:cNvPr id="69" name="Graphic 68" descr="Coins outline">
            <a:extLst>
              <a:ext uri="{FF2B5EF4-FFF2-40B4-BE49-F238E27FC236}">
                <a16:creationId xmlns:a16="http://schemas.microsoft.com/office/drawing/2014/main" id="{32E32EF7-40F2-471C-B8D8-963C82C24D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78434" y="1628444"/>
            <a:ext cx="394723" cy="394723"/>
          </a:xfrm>
          <a:prstGeom prst="rect">
            <a:avLst/>
          </a:prstGeom>
        </p:spPr>
      </p:pic>
      <p:pic>
        <p:nvPicPr>
          <p:cNvPr id="73" name="Graphic 72" descr="Coins outline">
            <a:extLst>
              <a:ext uri="{FF2B5EF4-FFF2-40B4-BE49-F238E27FC236}">
                <a16:creationId xmlns:a16="http://schemas.microsoft.com/office/drawing/2014/main" id="{67764B44-D102-4D4A-BA23-37B2AA93090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16198" y="2042217"/>
            <a:ext cx="394723" cy="394723"/>
          </a:xfrm>
          <a:prstGeom prst="rect">
            <a:avLst/>
          </a:prstGeom>
        </p:spPr>
      </p:pic>
      <p:pic>
        <p:nvPicPr>
          <p:cNvPr id="74" name="Graphic 73" descr="Coins outline">
            <a:extLst>
              <a:ext uri="{FF2B5EF4-FFF2-40B4-BE49-F238E27FC236}">
                <a16:creationId xmlns:a16="http://schemas.microsoft.com/office/drawing/2014/main" id="{9033B813-3C8E-4867-B720-6331C29B61B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31368" y="2033442"/>
            <a:ext cx="397336" cy="394723"/>
          </a:xfrm>
          <a:prstGeom prst="rect">
            <a:avLst/>
          </a:prstGeom>
        </p:spPr>
      </p:pic>
      <p:pic>
        <p:nvPicPr>
          <p:cNvPr id="83" name="Graphic 82" descr="Coins outline">
            <a:extLst>
              <a:ext uri="{FF2B5EF4-FFF2-40B4-BE49-F238E27FC236}">
                <a16:creationId xmlns:a16="http://schemas.microsoft.com/office/drawing/2014/main" id="{4EC080FF-54E3-46EA-A91F-B5589EAA158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80984" y="1256933"/>
            <a:ext cx="394723" cy="394723"/>
          </a:xfrm>
          <a:prstGeom prst="rect">
            <a:avLst/>
          </a:prstGeom>
        </p:spPr>
      </p:pic>
      <p:pic>
        <p:nvPicPr>
          <p:cNvPr id="84" name="Graphic 83" descr="Coins outline">
            <a:extLst>
              <a:ext uri="{FF2B5EF4-FFF2-40B4-BE49-F238E27FC236}">
                <a16:creationId xmlns:a16="http://schemas.microsoft.com/office/drawing/2014/main" id="{BEFB883F-6870-433F-B68A-B226B9BBF5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20591" y="1628503"/>
            <a:ext cx="394723" cy="394723"/>
          </a:xfrm>
          <a:prstGeom prst="rect">
            <a:avLst/>
          </a:prstGeom>
        </p:spPr>
      </p:pic>
      <p:pic>
        <p:nvPicPr>
          <p:cNvPr id="85" name="Graphic 84" descr="Coins outline">
            <a:extLst>
              <a:ext uri="{FF2B5EF4-FFF2-40B4-BE49-F238E27FC236}">
                <a16:creationId xmlns:a16="http://schemas.microsoft.com/office/drawing/2014/main" id="{0DE1E943-A245-4E21-9465-2472D350F2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16721" y="2033493"/>
            <a:ext cx="394723" cy="394723"/>
          </a:xfrm>
          <a:prstGeom prst="rect">
            <a:avLst/>
          </a:prstGeom>
        </p:spPr>
      </p:pic>
      <p:cxnSp>
        <p:nvCxnSpPr>
          <p:cNvPr id="62" name="Straight Arrow Connector 61">
            <a:extLst>
              <a:ext uri="{FF2B5EF4-FFF2-40B4-BE49-F238E27FC236}">
                <a16:creationId xmlns:a16="http://schemas.microsoft.com/office/drawing/2014/main" id="{EE91B452-C16B-4CD1-8EB0-DF47AF34E3C7}"/>
              </a:ext>
            </a:extLst>
          </p:cNvPr>
          <p:cNvCxnSpPr>
            <a:cxnSpLocks/>
          </p:cNvCxnSpPr>
          <p:nvPr/>
        </p:nvCxnSpPr>
        <p:spPr>
          <a:xfrm>
            <a:off x="672353" y="1372467"/>
            <a:ext cx="0" cy="29056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84EA4D9-2A94-4E00-8A00-0AD9F7B91E59}"/>
              </a:ext>
            </a:extLst>
          </p:cNvPr>
          <p:cNvCxnSpPr>
            <a:cxnSpLocks/>
          </p:cNvCxnSpPr>
          <p:nvPr/>
        </p:nvCxnSpPr>
        <p:spPr>
          <a:xfrm flipH="1">
            <a:off x="586619" y="1920969"/>
            <a:ext cx="1714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839A629-9066-4425-864C-D62A606FFDB2}"/>
              </a:ext>
            </a:extLst>
          </p:cNvPr>
          <p:cNvCxnSpPr>
            <a:cxnSpLocks/>
          </p:cNvCxnSpPr>
          <p:nvPr/>
        </p:nvCxnSpPr>
        <p:spPr>
          <a:xfrm flipH="1">
            <a:off x="586619" y="2682074"/>
            <a:ext cx="1714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32D3FF6-402C-4A2D-A301-584E05D82E38}"/>
              </a:ext>
            </a:extLst>
          </p:cNvPr>
          <p:cNvCxnSpPr>
            <a:cxnSpLocks/>
          </p:cNvCxnSpPr>
          <p:nvPr/>
        </p:nvCxnSpPr>
        <p:spPr>
          <a:xfrm flipH="1">
            <a:off x="586619" y="3363434"/>
            <a:ext cx="171468"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20ABCEF8-38D0-46AE-A8F8-55B55976E0EB}"/>
              </a:ext>
            </a:extLst>
          </p:cNvPr>
          <p:cNvSpPr txBox="1"/>
          <p:nvPr/>
        </p:nvSpPr>
        <p:spPr>
          <a:xfrm>
            <a:off x="133081" y="2069932"/>
            <a:ext cx="626759" cy="338554"/>
          </a:xfrm>
          <a:prstGeom prst="rect">
            <a:avLst/>
          </a:prstGeom>
          <a:noFill/>
        </p:spPr>
        <p:txBody>
          <a:bodyPr wrap="square" rtlCol="0">
            <a:spAutoFit/>
          </a:bodyPr>
          <a:lstStyle/>
          <a:p>
            <a:pPr algn="l"/>
            <a:r>
              <a:rPr lang="en-US" sz="1600" dirty="0">
                <a:latin typeface="+mn-lt"/>
              </a:rPr>
              <a:t>e</a:t>
            </a:r>
          </a:p>
        </p:txBody>
      </p:sp>
      <p:sp>
        <p:nvSpPr>
          <p:cNvPr id="93" name="TextBox 92">
            <a:extLst>
              <a:ext uri="{FF2B5EF4-FFF2-40B4-BE49-F238E27FC236}">
                <a16:creationId xmlns:a16="http://schemas.microsoft.com/office/drawing/2014/main" id="{E5EF10F1-FCE0-4C72-9F86-EB1DE10A28FD}"/>
              </a:ext>
            </a:extLst>
          </p:cNvPr>
          <p:cNvSpPr txBox="1"/>
          <p:nvPr/>
        </p:nvSpPr>
        <p:spPr>
          <a:xfrm>
            <a:off x="-30623" y="2829776"/>
            <a:ext cx="1419370" cy="338554"/>
          </a:xfrm>
          <a:prstGeom prst="rect">
            <a:avLst/>
          </a:prstGeom>
          <a:noFill/>
        </p:spPr>
        <p:txBody>
          <a:bodyPr wrap="square" rtlCol="0">
            <a:spAutoFit/>
          </a:bodyPr>
          <a:lstStyle/>
          <a:p>
            <a:pPr algn="l"/>
            <a:r>
              <a:rPr lang="en-US" sz="1600" dirty="0">
                <a:latin typeface="+mn-lt"/>
              </a:rPr>
              <a:t>e+1</a:t>
            </a:r>
          </a:p>
        </p:txBody>
      </p:sp>
      <p:sp>
        <p:nvSpPr>
          <p:cNvPr id="94" name="TextBox 93">
            <a:extLst>
              <a:ext uri="{FF2B5EF4-FFF2-40B4-BE49-F238E27FC236}">
                <a16:creationId xmlns:a16="http://schemas.microsoft.com/office/drawing/2014/main" id="{2D195B1C-5510-453B-930B-2F4F1AD0FDA7}"/>
              </a:ext>
            </a:extLst>
          </p:cNvPr>
          <p:cNvSpPr txBox="1"/>
          <p:nvPr/>
        </p:nvSpPr>
        <p:spPr>
          <a:xfrm>
            <a:off x="126005" y="3474827"/>
            <a:ext cx="88737" cy="461665"/>
          </a:xfrm>
          <a:prstGeom prst="rect">
            <a:avLst/>
          </a:prstGeom>
          <a:noFill/>
        </p:spPr>
        <p:txBody>
          <a:bodyPr wrap="square" rtlCol="0">
            <a:spAutoFit/>
          </a:bodyPr>
          <a:lstStyle/>
          <a:p>
            <a:pPr algn="l"/>
            <a:r>
              <a:rPr lang="en-US" dirty="0">
                <a:latin typeface="+mn-lt"/>
              </a:rPr>
              <a:t>…</a:t>
            </a:r>
          </a:p>
        </p:txBody>
      </p:sp>
      <p:sp>
        <p:nvSpPr>
          <p:cNvPr id="95" name="TextBox 94">
            <a:extLst>
              <a:ext uri="{FF2B5EF4-FFF2-40B4-BE49-F238E27FC236}">
                <a16:creationId xmlns:a16="http://schemas.microsoft.com/office/drawing/2014/main" id="{1873E097-A0BB-44DE-85FC-5EB39B516773}"/>
              </a:ext>
            </a:extLst>
          </p:cNvPr>
          <p:cNvSpPr txBox="1"/>
          <p:nvPr/>
        </p:nvSpPr>
        <p:spPr>
          <a:xfrm>
            <a:off x="-16715" y="1523855"/>
            <a:ext cx="683188" cy="285502"/>
          </a:xfrm>
          <a:prstGeom prst="rect">
            <a:avLst/>
          </a:prstGeom>
          <a:noFill/>
        </p:spPr>
        <p:txBody>
          <a:bodyPr wrap="square" rtlCol="0">
            <a:spAutoFit/>
          </a:bodyPr>
          <a:lstStyle/>
          <a:p>
            <a:pPr algn="l"/>
            <a:r>
              <a:rPr lang="en-US" sz="1200" b="1" dirty="0">
                <a:latin typeface="+mn-lt"/>
              </a:rPr>
              <a:t>epochs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9D5882F-91E1-EC54-8968-E8A82C079C1D}"/>
                  </a:ext>
                </a:extLst>
              </p:cNvPr>
              <p:cNvSpPr txBox="1"/>
              <p:nvPr/>
            </p:nvSpPr>
            <p:spPr>
              <a:xfrm>
                <a:off x="6473467" y="4372468"/>
                <a:ext cx="2599379" cy="694164"/>
              </a:xfrm>
              <a:prstGeom prst="rect">
                <a:avLst/>
              </a:prstGeom>
              <a:solidFill>
                <a:srgbClr val="00B050"/>
              </a:solidFill>
            </p:spPr>
            <p:txBody>
              <a:bodyPr wrap="square" rtlCol="0">
                <a:spAutoFit/>
              </a:bodyPr>
              <a:lstStyle/>
              <a:p>
                <a:pPr algn="ctr"/>
                <a:r>
                  <a:rPr lang="en-US" sz="1600" b="1" dirty="0">
                    <a:solidFill>
                      <a:schemeClr val="bg1"/>
                    </a:solidFill>
                    <a:latin typeface="+mn-lt"/>
                  </a:rPr>
                  <a:t>Live even when </a:t>
                </a:r>
                <a14:m>
                  <m:oMath xmlns:m="http://schemas.openxmlformats.org/officeDocument/2006/math">
                    <m:f>
                      <m:fPr>
                        <m:ctrlPr>
                          <a:rPr lang="en-US" sz="1600" b="1" i="1">
                            <a:solidFill>
                              <a:schemeClr val="bg1"/>
                            </a:solidFill>
                            <a:latin typeface="Cambria Math" panose="02040503050406030204" pitchFamily="18" charset="0"/>
                          </a:rPr>
                        </m:ctrlPr>
                      </m:fPr>
                      <m:num>
                        <m:r>
                          <a:rPr lang="en-US" sz="1600" b="1" i="1" smtClean="0">
                            <a:solidFill>
                              <a:schemeClr val="bg1"/>
                            </a:solidFill>
                            <a:latin typeface="Cambria Math" panose="02040503050406030204" pitchFamily="18" charset="0"/>
                          </a:rPr>
                          <m:t>𝟏</m:t>
                        </m:r>
                      </m:num>
                      <m:den>
                        <m:r>
                          <a:rPr lang="en-US" sz="1600" b="1" i="1" smtClean="0">
                            <a:solidFill>
                              <a:schemeClr val="bg1"/>
                            </a:solidFill>
                            <a:latin typeface="Cambria Math" panose="02040503050406030204" pitchFamily="18" charset="0"/>
                          </a:rPr>
                          <m:t>𝟑</m:t>
                        </m:r>
                      </m:den>
                    </m:f>
                  </m:oMath>
                </a14:m>
                <a:r>
                  <a:rPr lang="en-US" sz="1600" b="1" dirty="0">
                    <a:solidFill>
                      <a:schemeClr val="bg1"/>
                    </a:solidFill>
                    <a:latin typeface="+mn-lt"/>
                  </a:rPr>
                  <a:t> x total number of nodes crash</a:t>
                </a:r>
              </a:p>
            </p:txBody>
          </p:sp>
        </mc:Choice>
        <mc:Fallback xmlns="">
          <p:sp>
            <p:nvSpPr>
              <p:cNvPr id="9" name="TextBox 8">
                <a:extLst>
                  <a:ext uri="{FF2B5EF4-FFF2-40B4-BE49-F238E27FC236}">
                    <a16:creationId xmlns:a16="http://schemas.microsoft.com/office/drawing/2014/main" id="{29D5882F-91E1-EC54-8968-E8A82C079C1D}"/>
                  </a:ext>
                </a:extLst>
              </p:cNvPr>
              <p:cNvSpPr txBox="1">
                <a:spLocks noRot="1" noChangeAspect="1" noMove="1" noResize="1" noEditPoints="1" noAdjustHandles="1" noChangeArrowheads="1" noChangeShapeType="1" noTextEdit="1"/>
              </p:cNvSpPr>
              <p:nvPr/>
            </p:nvSpPr>
            <p:spPr>
              <a:xfrm>
                <a:off x="6473467" y="4372468"/>
                <a:ext cx="2599379" cy="694164"/>
              </a:xfrm>
              <a:prstGeom prst="rect">
                <a:avLst/>
              </a:prstGeom>
              <a:blipFill>
                <a:blip r:embed="rId11"/>
                <a:stretch>
                  <a:fillRect b="-10526"/>
                </a:stretch>
              </a:blipFill>
            </p:spPr>
            <p:txBody>
              <a:bodyPr/>
              <a:lstStyle/>
              <a:p>
                <a:r>
                  <a:rPr lang="en-US">
                    <a:noFill/>
                  </a:rPr>
                  <a:t> </a:t>
                </a:r>
              </a:p>
            </p:txBody>
          </p:sp>
        </mc:Fallback>
      </mc:AlternateContent>
      <p:pic>
        <p:nvPicPr>
          <p:cNvPr id="6" name="Graphic 5" descr="Female Profile with solid fill">
            <a:extLst>
              <a:ext uri="{FF2B5EF4-FFF2-40B4-BE49-F238E27FC236}">
                <a16:creationId xmlns:a16="http://schemas.microsoft.com/office/drawing/2014/main" id="{FCCEC4D0-9D6A-86A3-5DAA-D69C1BAD9FF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317" y="4449790"/>
            <a:ext cx="657026" cy="657026"/>
          </a:xfrm>
          <a:prstGeom prst="rect">
            <a:avLst/>
          </a:prstGeom>
        </p:spPr>
      </p:pic>
      <p:sp>
        <p:nvSpPr>
          <p:cNvPr id="7" name="TextBox 6">
            <a:extLst>
              <a:ext uri="{FF2B5EF4-FFF2-40B4-BE49-F238E27FC236}">
                <a16:creationId xmlns:a16="http://schemas.microsoft.com/office/drawing/2014/main" id="{E9CB44A1-AFA2-3420-26D4-6D898A2B59AB}"/>
              </a:ext>
            </a:extLst>
          </p:cNvPr>
          <p:cNvSpPr txBox="1"/>
          <p:nvPr/>
        </p:nvSpPr>
        <p:spPr>
          <a:xfrm>
            <a:off x="609001" y="4575733"/>
            <a:ext cx="1081747" cy="338554"/>
          </a:xfrm>
          <a:prstGeom prst="rect">
            <a:avLst/>
          </a:prstGeom>
          <a:noFill/>
        </p:spPr>
        <p:txBody>
          <a:bodyPr wrap="square" rtlCol="0">
            <a:spAutoFit/>
          </a:bodyPr>
          <a:lstStyle/>
          <a:p>
            <a:pPr algn="l"/>
            <a:r>
              <a:rPr lang="en-US" sz="1600" dirty="0">
                <a:latin typeface="+mn-lt"/>
              </a:rPr>
              <a:t>Alice’s log:</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9F1B9F-2E81-3D65-B8A6-7804D186B15D}"/>
                  </a:ext>
                </a:extLst>
              </p:cNvPr>
              <p:cNvSpPr txBox="1"/>
              <p:nvPr/>
            </p:nvSpPr>
            <p:spPr>
              <a:xfrm>
                <a:off x="1514718" y="4575733"/>
                <a:ext cx="430748"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𝑡𝑥𝑠</m:t>
                          </m:r>
                        </m:e>
                        <m:sub>
                          <m:r>
                            <a:rPr lang="en-US" sz="1600" b="0" i="1" smtClean="0">
                              <a:latin typeface="Cambria Math" panose="02040503050406030204" pitchFamily="18" charset="0"/>
                            </a:rPr>
                            <m:t>1</m:t>
                          </m:r>
                        </m:sub>
                      </m:sSub>
                    </m:oMath>
                  </m:oMathPara>
                </a14:m>
                <a:endParaRPr lang="en-US" sz="1600" dirty="0">
                  <a:latin typeface="+mn-lt"/>
                </a:endParaRPr>
              </a:p>
            </p:txBody>
          </p:sp>
        </mc:Choice>
        <mc:Fallback xmlns="">
          <p:sp>
            <p:nvSpPr>
              <p:cNvPr id="8" name="TextBox 7">
                <a:extLst>
                  <a:ext uri="{FF2B5EF4-FFF2-40B4-BE49-F238E27FC236}">
                    <a16:creationId xmlns:a16="http://schemas.microsoft.com/office/drawing/2014/main" id="{1B9F1B9F-2E81-3D65-B8A6-7804D186B15D}"/>
                  </a:ext>
                </a:extLst>
              </p:cNvPr>
              <p:cNvSpPr txBox="1">
                <a:spLocks noRot="1" noChangeAspect="1" noMove="1" noResize="1" noEditPoints="1" noAdjustHandles="1" noChangeArrowheads="1" noChangeShapeType="1" noTextEdit="1"/>
              </p:cNvSpPr>
              <p:nvPr/>
            </p:nvSpPr>
            <p:spPr>
              <a:xfrm>
                <a:off x="1514718" y="4575733"/>
                <a:ext cx="430748" cy="338554"/>
              </a:xfrm>
              <a:prstGeom prst="rect">
                <a:avLst/>
              </a:prstGeom>
              <a:blipFill>
                <a:blip r:embed="rId14"/>
                <a:stretch>
                  <a:fillRect r="-14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82F4FC5-6B96-2811-A5EA-7A3F8435EDCE}"/>
                  </a:ext>
                </a:extLst>
              </p:cNvPr>
              <p:cNvSpPr txBox="1"/>
              <p:nvPr/>
            </p:nvSpPr>
            <p:spPr>
              <a:xfrm>
                <a:off x="1901511" y="4575733"/>
                <a:ext cx="430748"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𝑡𝑥𝑠</m:t>
                          </m:r>
                        </m:e>
                        <m:sub>
                          <m:r>
                            <a:rPr lang="en-US" sz="1600" b="0" i="1" smtClean="0">
                              <a:latin typeface="Cambria Math" panose="02040503050406030204" pitchFamily="18" charset="0"/>
                            </a:rPr>
                            <m:t>4</m:t>
                          </m:r>
                        </m:sub>
                      </m:sSub>
                    </m:oMath>
                  </m:oMathPara>
                </a14:m>
                <a:endParaRPr lang="en-US" sz="1600" dirty="0">
                  <a:latin typeface="+mn-lt"/>
                </a:endParaRPr>
              </a:p>
            </p:txBody>
          </p:sp>
        </mc:Choice>
        <mc:Fallback xmlns="">
          <p:sp>
            <p:nvSpPr>
              <p:cNvPr id="10" name="TextBox 9">
                <a:extLst>
                  <a:ext uri="{FF2B5EF4-FFF2-40B4-BE49-F238E27FC236}">
                    <a16:creationId xmlns:a16="http://schemas.microsoft.com/office/drawing/2014/main" id="{882F4FC5-6B96-2811-A5EA-7A3F8435EDCE}"/>
                  </a:ext>
                </a:extLst>
              </p:cNvPr>
              <p:cNvSpPr txBox="1">
                <a:spLocks noRot="1" noChangeAspect="1" noMove="1" noResize="1" noEditPoints="1" noAdjustHandles="1" noChangeArrowheads="1" noChangeShapeType="1" noTextEdit="1"/>
              </p:cNvSpPr>
              <p:nvPr/>
            </p:nvSpPr>
            <p:spPr>
              <a:xfrm>
                <a:off x="1901511" y="4575733"/>
                <a:ext cx="430748" cy="338554"/>
              </a:xfrm>
              <a:prstGeom prst="rect">
                <a:avLst/>
              </a:prstGeom>
              <a:blipFill>
                <a:blip r:embed="rId15"/>
                <a:stretch>
                  <a:fillRect r="-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45B836C-85F4-4034-F89E-AB1A2A678818}"/>
                  </a:ext>
                </a:extLst>
              </p:cNvPr>
              <p:cNvSpPr txBox="1"/>
              <p:nvPr/>
            </p:nvSpPr>
            <p:spPr>
              <a:xfrm>
                <a:off x="1679833" y="935675"/>
                <a:ext cx="4896446" cy="714683"/>
              </a:xfrm>
              <a:prstGeom prst="rect">
                <a:avLst/>
              </a:prstGeom>
              <a:noFill/>
            </p:spPr>
            <p:txBody>
              <a:bodyPr wrap="square" rtlCol="0">
                <a:spAutoFit/>
              </a:bodyPr>
              <a:lstStyle/>
              <a:p>
                <a:r>
                  <a:rPr lang="en-US" sz="1400" dirty="0">
                    <a:latin typeface="+mn-lt"/>
                  </a:rPr>
                  <a:t>Need votes from</a:t>
                </a:r>
                <a:r>
                  <a:rPr lang="en-US" sz="1400" b="1" dirty="0">
                    <a:latin typeface="+mn-lt"/>
                  </a:rPr>
                  <a:t> </a:t>
                </a:r>
                <a14:m>
                  <m:oMath xmlns:m="http://schemas.openxmlformats.org/officeDocument/2006/math">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𝟐</m:t>
                        </m:r>
                      </m:num>
                      <m:den>
                        <m:r>
                          <a:rPr lang="en-US" sz="1400" b="1" i="1" smtClean="0">
                            <a:latin typeface="Cambria Math" panose="02040503050406030204" pitchFamily="18" charset="0"/>
                          </a:rPr>
                          <m:t>𝟑</m:t>
                        </m:r>
                      </m:den>
                    </m:f>
                  </m:oMath>
                </a14:m>
                <a:r>
                  <a:rPr lang="en-US" sz="1400" b="1" dirty="0">
                    <a:latin typeface="+mn-lt"/>
                  </a:rPr>
                  <a:t> x total number of nodes </a:t>
                </a:r>
                <a14:m>
                  <m:oMath xmlns:m="http://schemas.openxmlformats.org/officeDocument/2006/math">
                    <m:r>
                      <a:rPr lang="en-US" sz="1400" b="1" i="1">
                        <a:latin typeface="Cambria Math" panose="02040503050406030204" pitchFamily="18" charset="0"/>
                      </a:rPr>
                      <m:t>(</m:t>
                    </m:r>
                    <m:r>
                      <a:rPr lang="en-US" sz="1400" b="1" i="1">
                        <a:latin typeface="Cambria Math" panose="02040503050406030204" pitchFamily="18" charset="0"/>
                      </a:rPr>
                      <m:t>𝒏</m:t>
                    </m:r>
                    <m:r>
                      <a:rPr lang="en-US" sz="1400" b="1" i="1">
                        <a:latin typeface="Cambria Math" panose="02040503050406030204" pitchFamily="18" charset="0"/>
                      </a:rPr>
                      <m:t>)</m:t>
                    </m:r>
                  </m:oMath>
                </a14:m>
                <a:r>
                  <a:rPr lang="en-US" sz="1400" b="1" dirty="0">
                    <a:latin typeface="+mn-lt"/>
                  </a:rPr>
                  <a:t> </a:t>
                </a:r>
                <a:r>
                  <a:rPr lang="en-US" sz="1400" dirty="0">
                    <a:latin typeface="+mn-lt"/>
                  </a:rPr>
                  <a:t>for finality:</a:t>
                </a:r>
              </a:p>
              <a:p>
                <a:r>
                  <a:rPr lang="en-US" sz="1400" b="1" dirty="0">
                    <a:latin typeface="+mn-lt"/>
                  </a:rPr>
                  <a:t>Quorum size</a:t>
                </a:r>
                <a:r>
                  <a:rPr lang="en-US" sz="1400" dirty="0">
                    <a:latin typeface="+mn-lt"/>
                  </a:rPr>
                  <a:t> =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3</m:t>
                        </m:r>
                      </m:den>
                    </m:f>
                  </m:oMath>
                </a14:m>
                <a:r>
                  <a:rPr lang="en-US" sz="1400" dirty="0">
                    <a:latin typeface="+mn-lt"/>
                  </a:rPr>
                  <a:t> x total number of nodes </a:t>
                </a:r>
                <a14:m>
                  <m:oMath xmlns:m="http://schemas.openxmlformats.org/officeDocument/2006/math">
                    <m:r>
                      <a:rPr lang="en-US" sz="1400" i="1">
                        <a:latin typeface="Cambria Math" panose="02040503050406030204" pitchFamily="18" charset="0"/>
                      </a:rPr>
                      <m:t>(</m:t>
                    </m:r>
                    <m:r>
                      <a:rPr lang="en-US" sz="1400" i="1">
                        <a:latin typeface="Cambria Math" panose="02040503050406030204" pitchFamily="18" charset="0"/>
                      </a:rPr>
                      <m:t>𝑛</m:t>
                    </m:r>
                    <m:r>
                      <a:rPr lang="en-US" sz="1400" i="1">
                        <a:latin typeface="Cambria Math" panose="02040503050406030204" pitchFamily="18" charset="0"/>
                      </a:rPr>
                      <m:t>)</m:t>
                    </m:r>
                  </m:oMath>
                </a14:m>
                <a:endParaRPr lang="en-US" sz="1400" dirty="0">
                  <a:latin typeface="+mn-lt"/>
                </a:endParaRPr>
              </a:p>
            </p:txBody>
          </p:sp>
        </mc:Choice>
        <mc:Fallback xmlns="">
          <p:sp>
            <p:nvSpPr>
              <p:cNvPr id="11" name="TextBox 10">
                <a:extLst>
                  <a:ext uri="{FF2B5EF4-FFF2-40B4-BE49-F238E27FC236}">
                    <a16:creationId xmlns:a16="http://schemas.microsoft.com/office/drawing/2014/main" id="{B45B836C-85F4-4034-F89E-AB1A2A678818}"/>
                  </a:ext>
                </a:extLst>
              </p:cNvPr>
              <p:cNvSpPr txBox="1">
                <a:spLocks noRot="1" noChangeAspect="1" noMove="1" noResize="1" noEditPoints="1" noAdjustHandles="1" noChangeArrowheads="1" noChangeShapeType="1" noTextEdit="1"/>
              </p:cNvSpPr>
              <p:nvPr/>
            </p:nvSpPr>
            <p:spPr>
              <a:xfrm>
                <a:off x="1679833" y="935675"/>
                <a:ext cx="4896446" cy="714683"/>
              </a:xfrm>
              <a:prstGeom prst="rect">
                <a:avLst/>
              </a:prstGeom>
              <a:blipFill>
                <a:blip r:embed="rId16"/>
                <a:stretch>
                  <a:fillRect l="-374" b="-847"/>
                </a:stretch>
              </a:blipFill>
            </p:spPr>
            <p:txBody>
              <a:bodyPr/>
              <a:lstStyle/>
              <a:p>
                <a:r>
                  <a:rPr lang="en-US">
                    <a:noFill/>
                  </a:rPr>
                  <a:t> </a:t>
                </a:r>
              </a:p>
            </p:txBody>
          </p:sp>
        </mc:Fallback>
      </mc:AlternateContent>
    </p:spTree>
    <p:extLst>
      <p:ext uri="{BB962C8B-B14F-4D97-AF65-F5344CB8AC3E}">
        <p14:creationId xmlns:p14="http://schemas.microsoft.com/office/powerpoint/2010/main" val="75799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path" presetSubtype="0" accel="50000" decel="50000" fill="hold" nodeType="withEffect">
                                  <p:stCondLst>
                                    <p:cond delay="0"/>
                                  </p:stCondLst>
                                  <p:childTnLst>
                                    <p:animMotion origin="layout" path="M -4.79167E-6 -4.81481E-6 L 0.34597 0.13936 " pathEditMode="relative" rAng="0" ptsTypes="AA">
                                      <p:cBhvr>
                                        <p:cTn id="9" dur="1000" spd="-100000" fill="hold"/>
                                        <p:tgtEl>
                                          <p:spTgt spid="12"/>
                                        </p:tgtEl>
                                        <p:attrNameLst>
                                          <p:attrName>ppt_x</p:attrName>
                                          <p:attrName>ppt_y</p:attrName>
                                        </p:attrNameLst>
                                      </p:cBhvr>
                                      <p:rCtr x="17292" y="6968"/>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42" presetClass="path" presetSubtype="0" accel="50000" decel="50000" fill="hold" nodeType="withEffect">
                                  <p:stCondLst>
                                    <p:cond delay="0"/>
                                  </p:stCondLst>
                                  <p:childTnLst>
                                    <p:animMotion origin="layout" path="M -4.58333E-6 -1.48148E-6 L 0.09805 0.01574 " pathEditMode="relative" rAng="0" ptsTypes="AA">
                                      <p:cBhvr>
                                        <p:cTn id="35" dur="1000" spd="-100000" fill="hold"/>
                                        <p:tgtEl>
                                          <p:spTgt spid="37"/>
                                        </p:tgtEl>
                                        <p:attrNameLst>
                                          <p:attrName>ppt_x</p:attrName>
                                          <p:attrName>ppt_y</p:attrName>
                                        </p:attrNameLst>
                                      </p:cBhvr>
                                      <p:rCtr x="4896" y="787"/>
                                    </p:animMotion>
                                  </p:childTnLst>
                                </p:cTn>
                              </p:par>
                              <p:par>
                                <p:cTn id="36" presetID="42" presetClass="path" presetSubtype="0" accel="50000" decel="50000" fill="hold" nodeType="withEffect">
                                  <p:stCondLst>
                                    <p:cond delay="0"/>
                                  </p:stCondLst>
                                  <p:childTnLst>
                                    <p:animMotion origin="layout" path="M 1.45833E-6 -1.48148E-6 L 0.32344 -0.03217 " pathEditMode="relative" rAng="0" ptsTypes="AA">
                                      <p:cBhvr>
                                        <p:cTn id="37" dur="1000" spd="-100000" fill="hold"/>
                                        <p:tgtEl>
                                          <p:spTgt spid="38"/>
                                        </p:tgtEl>
                                        <p:attrNameLst>
                                          <p:attrName>ppt_x</p:attrName>
                                          <p:attrName>ppt_y</p:attrName>
                                        </p:attrNameLst>
                                      </p:cBhvr>
                                      <p:rCtr x="16172" y="-1620"/>
                                    </p:animMotion>
                                  </p:childTnLst>
                                </p:cTn>
                              </p:par>
                              <p:par>
                                <p:cTn id="38" presetID="42" presetClass="path" presetSubtype="0" accel="50000" decel="50000" fill="hold" nodeType="withEffect">
                                  <p:stCondLst>
                                    <p:cond delay="0"/>
                                  </p:stCondLst>
                                  <p:childTnLst>
                                    <p:animMotion origin="layout" path="M -2.5E-6 -1.48148E-6 L 0.44219 -0.04421 " pathEditMode="relative" rAng="0" ptsTypes="AA">
                                      <p:cBhvr>
                                        <p:cTn id="39" dur="1000" spd="-100000" fill="hold"/>
                                        <p:tgtEl>
                                          <p:spTgt spid="41"/>
                                        </p:tgtEl>
                                        <p:attrNameLst>
                                          <p:attrName>ppt_x</p:attrName>
                                          <p:attrName>ppt_y</p:attrName>
                                        </p:attrNameLst>
                                      </p:cBhvr>
                                      <p:rCtr x="22109" y="-2222"/>
                                    </p:animMotion>
                                  </p:childTnLst>
                                </p:cTn>
                              </p:par>
                              <p:par>
                                <p:cTn id="40" presetID="42" presetClass="path" presetSubtype="0" accel="50000" decel="50000" fill="hold" nodeType="withEffect">
                                  <p:stCondLst>
                                    <p:cond delay="0"/>
                                  </p:stCondLst>
                                  <p:childTnLst>
                                    <p:animMotion origin="layout" path="M -4.58333E-6 -1.48148E-6 L 0.14154 0.17801 " pathEditMode="relative" rAng="0" ptsTypes="AA">
                                      <p:cBhvr>
                                        <p:cTn id="41" dur="1000" spd="-100000" fill="hold"/>
                                        <p:tgtEl>
                                          <p:spTgt spid="42"/>
                                        </p:tgtEl>
                                        <p:attrNameLst>
                                          <p:attrName>ppt_x</p:attrName>
                                          <p:attrName>ppt_y</p:attrName>
                                        </p:attrNameLst>
                                      </p:cBhvr>
                                      <p:rCtr x="7070" y="8889"/>
                                    </p:animMotion>
                                  </p:childTnLst>
                                </p:cTn>
                              </p:par>
                              <p:par>
                                <p:cTn id="42" presetID="42" presetClass="path" presetSubtype="0" accel="50000" decel="50000" fill="hold" nodeType="withEffect">
                                  <p:stCondLst>
                                    <p:cond delay="0"/>
                                  </p:stCondLst>
                                  <p:childTnLst>
                                    <p:animMotion origin="layout" path="M 1.45833E-6 -1.48148E-6 L 0.29987 0.13773 " pathEditMode="relative" rAng="0" ptsTypes="AA">
                                      <p:cBhvr>
                                        <p:cTn id="43" dur="1000" spd="-100000" fill="hold"/>
                                        <p:tgtEl>
                                          <p:spTgt spid="43"/>
                                        </p:tgtEl>
                                        <p:attrNameLst>
                                          <p:attrName>ppt_x</p:attrName>
                                          <p:attrName>ppt_y</p:attrName>
                                        </p:attrNameLst>
                                      </p:cBhvr>
                                      <p:rCtr x="14987" y="6875"/>
                                    </p:animMotion>
                                  </p:childTnLst>
                                </p:cTn>
                              </p:par>
                              <p:par>
                                <p:cTn id="44" presetID="42" presetClass="path" presetSubtype="0" accel="50000" decel="50000" fill="hold" nodeType="withEffect">
                                  <p:stCondLst>
                                    <p:cond delay="0"/>
                                  </p:stCondLst>
                                  <p:childTnLst>
                                    <p:animMotion origin="layout" path="M -2.5E-6 -1.48148E-6 L 0.53711 0.07963 " pathEditMode="relative" rAng="0" ptsTypes="AA">
                                      <p:cBhvr>
                                        <p:cTn id="45" dur="1000" spd="-100000" fill="hold"/>
                                        <p:tgtEl>
                                          <p:spTgt spid="44"/>
                                        </p:tgtEl>
                                        <p:attrNameLst>
                                          <p:attrName>ppt_x</p:attrName>
                                          <p:attrName>ppt_y</p:attrName>
                                        </p:attrNameLst>
                                      </p:cBhvr>
                                      <p:rCtr x="26849" y="3981"/>
                                    </p:animMotion>
                                  </p:childTnLst>
                                </p:cTn>
                              </p:par>
                              <p:par>
                                <p:cTn id="46" presetID="10" presetClass="entr" presetSubtype="0"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par>
                                <p:cTn id="55" presetID="42" presetClass="path" presetSubtype="0" accel="50000" decel="50000" fill="hold" nodeType="withEffect">
                                  <p:stCondLst>
                                    <p:cond delay="0"/>
                                  </p:stCondLst>
                                  <p:childTnLst>
                                    <p:animMotion origin="layout" path="M -4.58333E-6 1.11111E-6 L 0.18881 0.26667 " pathEditMode="relative" rAng="0" ptsTypes="AA">
                                      <p:cBhvr>
                                        <p:cTn id="56" dur="1000" spd="-100000" fill="hold"/>
                                        <p:tgtEl>
                                          <p:spTgt spid="45"/>
                                        </p:tgtEl>
                                        <p:attrNameLst>
                                          <p:attrName>ppt_x</p:attrName>
                                          <p:attrName>ppt_y</p:attrName>
                                        </p:attrNameLst>
                                      </p:cBhvr>
                                      <p:rCtr x="9440" y="13333"/>
                                    </p:animMotion>
                                  </p:childTnLst>
                                </p:cTn>
                              </p:par>
                              <p:par>
                                <p:cTn id="57" presetID="42" presetClass="path" presetSubtype="0" accel="50000" decel="50000" fill="hold" nodeType="withEffect">
                                  <p:stCondLst>
                                    <p:cond delay="0"/>
                                  </p:stCondLst>
                                  <p:childTnLst>
                                    <p:animMotion origin="layout" path="M 1.45833E-6 1.11111E-6 L 0.37057 0.26505 " pathEditMode="relative" rAng="0" ptsTypes="AA">
                                      <p:cBhvr>
                                        <p:cTn id="58" dur="1000" spd="-100000" fill="hold"/>
                                        <p:tgtEl>
                                          <p:spTgt spid="46"/>
                                        </p:tgtEl>
                                        <p:attrNameLst>
                                          <p:attrName>ppt_x</p:attrName>
                                          <p:attrName>ppt_y</p:attrName>
                                        </p:attrNameLst>
                                      </p:cBhvr>
                                      <p:rCtr x="18529" y="13241"/>
                                    </p:animMotion>
                                  </p:childTnLst>
                                </p:cTn>
                              </p:par>
                              <p:par>
                                <p:cTn id="59" presetID="42" presetClass="path" presetSubtype="0" accel="50000" decel="50000" fill="hold" nodeType="withEffect">
                                  <p:stCondLst>
                                    <p:cond delay="0"/>
                                  </p:stCondLst>
                                  <p:childTnLst>
                                    <p:animMotion origin="layout" path="M -2.5E-6 1.11111E-6 L 0.59375 0.33935 " pathEditMode="relative" rAng="0" ptsTypes="AA">
                                      <p:cBhvr>
                                        <p:cTn id="60" dur="1000" spd="-100000" fill="hold"/>
                                        <p:tgtEl>
                                          <p:spTgt spid="47"/>
                                        </p:tgtEl>
                                        <p:attrNameLst>
                                          <p:attrName>ppt_x</p:attrName>
                                          <p:attrName>ppt_y</p:attrName>
                                        </p:attrNameLst>
                                      </p:cBhvr>
                                      <p:rCtr x="29688" y="16968"/>
                                    </p:animMotion>
                                  </p:childTnLst>
                                </p:cTn>
                              </p:par>
                            </p:childTnLst>
                          </p:cTn>
                        </p:par>
                        <p:par>
                          <p:cTn id="61" fill="hold">
                            <p:stCondLst>
                              <p:cond delay="1000"/>
                            </p:stCondLst>
                            <p:childTnLst>
                              <p:par>
                                <p:cTn id="62" presetID="19" presetClass="emph" presetSubtype="0" fill="hold" nodeType="afterEffect">
                                  <p:stCondLst>
                                    <p:cond delay="0"/>
                                  </p:stCondLst>
                                  <p:childTnLst>
                                    <p:animClr clrSpc="rgb" dir="cw">
                                      <p:cBhvr override="childStyle">
                                        <p:cTn id="63" dur="500" fill="hold"/>
                                        <p:tgtEl>
                                          <p:spTgt spid="12"/>
                                        </p:tgtEl>
                                        <p:attrNameLst>
                                          <p:attrName>style.color</p:attrName>
                                        </p:attrNameLst>
                                      </p:cBhvr>
                                      <p:to>
                                        <a:srgbClr val="70AD47"/>
                                      </p:to>
                                    </p:animClr>
                                    <p:animClr clrSpc="rgb" dir="cw">
                                      <p:cBhvr>
                                        <p:cTn id="64" dur="500" fill="hold"/>
                                        <p:tgtEl>
                                          <p:spTgt spid="12"/>
                                        </p:tgtEl>
                                        <p:attrNameLst>
                                          <p:attrName>fillcolor</p:attrName>
                                        </p:attrNameLst>
                                      </p:cBhvr>
                                      <p:to>
                                        <a:srgbClr val="70AD47"/>
                                      </p:to>
                                    </p:animClr>
                                    <p:set>
                                      <p:cBhvr>
                                        <p:cTn id="65" dur="500" fill="hold"/>
                                        <p:tgtEl>
                                          <p:spTgt spid="12"/>
                                        </p:tgtEl>
                                        <p:attrNameLst>
                                          <p:attrName>fill.type</p:attrName>
                                        </p:attrNameLst>
                                      </p:cBhvr>
                                      <p:to>
                                        <p:strVal val="solid"/>
                                      </p:to>
                                    </p:set>
                                    <p:set>
                                      <p:cBhvr>
                                        <p:cTn id="66" dur="500" fill="hold"/>
                                        <p:tgtEl>
                                          <p:spTgt spid="12"/>
                                        </p:tgtEl>
                                        <p:attrNameLst>
                                          <p:attrName>fill.on</p:attrName>
                                        </p:attrNameLst>
                                      </p:cBhvr>
                                      <p:to>
                                        <p:strVal val="true"/>
                                      </p:to>
                                    </p:set>
                                  </p:childTnLst>
                                </p:cTn>
                              </p:par>
                              <p:par>
                                <p:cTn id="67" presetID="10"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6"/>
                                        </p:tgtEl>
                                      </p:cBhvr>
                                    </p:animEffect>
                                    <p:set>
                                      <p:cBhvr>
                                        <p:cTn id="77" dur="1" fill="hold">
                                          <p:stCondLst>
                                            <p:cond delay="499"/>
                                          </p:stCondLst>
                                        </p:cTn>
                                        <p:tgtEl>
                                          <p:spTgt spid="26"/>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9"/>
                                        </p:tgtEl>
                                      </p:cBhvr>
                                    </p:animEffect>
                                    <p:set>
                                      <p:cBhvr>
                                        <p:cTn id="80" dur="1" fill="hold">
                                          <p:stCondLst>
                                            <p:cond delay="499"/>
                                          </p:stCondLst>
                                        </p:cTn>
                                        <p:tgtEl>
                                          <p:spTgt spid="2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par>
                                <p:cTn id="86" presetID="42" presetClass="path" presetSubtype="0" accel="50000" decel="50000" fill="hold" nodeType="withEffect">
                                  <p:stCondLst>
                                    <p:cond delay="0"/>
                                  </p:stCondLst>
                                  <p:childTnLst>
                                    <p:animMotion origin="layout" path="M -1.38889E-6 3.20988E-6 L 0.22222 0.00061 " pathEditMode="relative" rAng="0" ptsTypes="AA">
                                      <p:cBhvr>
                                        <p:cTn id="87" dur="1000" spd="-100000" fill="hold"/>
                                        <p:tgtEl>
                                          <p:spTgt spid="20"/>
                                        </p:tgtEl>
                                        <p:attrNameLst>
                                          <p:attrName>ppt_x</p:attrName>
                                          <p:attrName>ppt_y</p:attrName>
                                        </p:attrNameLst>
                                      </p:cBhvr>
                                      <p:rCtr x="11111" y="31"/>
                                    </p:animMotion>
                                  </p:childTnLst>
                                </p:cTn>
                              </p:par>
                            </p:childTnLst>
                          </p:cTn>
                        </p:par>
                        <p:par>
                          <p:cTn id="88" fill="hold">
                            <p:stCondLst>
                              <p:cond delay="1000"/>
                            </p:stCondLst>
                            <p:childTnLst>
                              <p:par>
                                <p:cTn id="89" presetID="10" presetClass="entr" presetSubtype="0"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500"/>
                                        <p:tgtEl>
                                          <p:spTgt spid="53"/>
                                        </p:tgtEl>
                                      </p:cBhvr>
                                    </p:animEffect>
                                  </p:childTnLst>
                                </p:cTn>
                              </p:par>
                              <p:par>
                                <p:cTn id="97" presetID="10" presetClass="entr" presetSubtype="0" fill="hold" nodeType="with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500"/>
                                        <p:tgtEl>
                                          <p:spTgt spid="54"/>
                                        </p:tgtEl>
                                      </p:cBhvr>
                                    </p:animEffect>
                                  </p:childTnLst>
                                </p:cTn>
                              </p:par>
                              <p:par>
                                <p:cTn id="100" presetID="10" presetClass="entr" presetSubtype="0" fill="hold" nodeType="with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fade">
                                      <p:cBhvr>
                                        <p:cTn id="102" dur="500"/>
                                        <p:tgtEl>
                                          <p:spTgt spid="55"/>
                                        </p:tgtEl>
                                      </p:cBhvr>
                                    </p:animEffect>
                                  </p:childTnLst>
                                </p:cTn>
                              </p:par>
                              <p:par>
                                <p:cTn id="103" presetID="10" presetClass="entr" presetSubtype="0" fill="hold"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childTnLst>
                                </p:cTn>
                              </p:par>
                              <p:par>
                                <p:cTn id="106" presetID="10" presetClass="entr" presetSubtype="0" fill="hold" nodeType="with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fade">
                                      <p:cBhvr>
                                        <p:cTn id="108" dur="500"/>
                                        <p:tgtEl>
                                          <p:spTgt spid="57"/>
                                        </p:tgtEl>
                                      </p:cBhvr>
                                    </p:animEffect>
                                  </p:childTnLst>
                                </p:cTn>
                              </p:par>
                              <p:par>
                                <p:cTn id="109" presetID="10" presetClass="entr" presetSubtype="0" fill="hold" nodeType="with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fade">
                                      <p:cBhvr>
                                        <p:cTn id="111" dur="500"/>
                                        <p:tgtEl>
                                          <p:spTgt spid="58"/>
                                        </p:tgtEl>
                                      </p:cBhvr>
                                    </p:animEffect>
                                  </p:childTnLst>
                                </p:cTn>
                              </p:par>
                              <p:par>
                                <p:cTn id="112" presetID="42" presetClass="path" presetSubtype="0" accel="50000" decel="50000" fill="hold" nodeType="withEffect">
                                  <p:stCondLst>
                                    <p:cond delay="0"/>
                                  </p:stCondLst>
                                  <p:childTnLst>
                                    <p:animMotion origin="layout" path="M 2.77778E-7 1.23457E-6 L 0.1717 -0.22747 " pathEditMode="relative" rAng="0" ptsTypes="AA">
                                      <p:cBhvr>
                                        <p:cTn id="113" dur="1000" spd="-100000" fill="hold"/>
                                        <p:tgtEl>
                                          <p:spTgt spid="53"/>
                                        </p:tgtEl>
                                        <p:attrNameLst>
                                          <p:attrName>ppt_x</p:attrName>
                                          <p:attrName>ppt_y</p:attrName>
                                        </p:attrNameLst>
                                      </p:cBhvr>
                                      <p:rCtr x="8576" y="-11389"/>
                                    </p:animMotion>
                                  </p:childTnLst>
                                </p:cTn>
                              </p:par>
                              <p:par>
                                <p:cTn id="114" presetID="42" presetClass="path" presetSubtype="0" accel="50000" decel="50000" fill="hold" nodeType="withEffect">
                                  <p:stCondLst>
                                    <p:cond delay="0"/>
                                  </p:stCondLst>
                                  <p:childTnLst>
                                    <p:animMotion origin="layout" path="M -2.77778E-7 1.23457E-6 L 0.39705 -0.27654 " pathEditMode="relative" rAng="0" ptsTypes="AA">
                                      <p:cBhvr>
                                        <p:cTn id="115" dur="1000" spd="-100000" fill="hold"/>
                                        <p:tgtEl>
                                          <p:spTgt spid="54"/>
                                        </p:tgtEl>
                                        <p:attrNameLst>
                                          <p:attrName>ppt_x</p:attrName>
                                          <p:attrName>ppt_y</p:attrName>
                                        </p:attrNameLst>
                                      </p:cBhvr>
                                      <p:rCtr x="19844" y="-13827"/>
                                    </p:animMotion>
                                  </p:childTnLst>
                                </p:cTn>
                              </p:par>
                              <p:par>
                                <p:cTn id="116" presetID="42" presetClass="path" presetSubtype="0" accel="50000" decel="50000" fill="hold" nodeType="withEffect">
                                  <p:stCondLst>
                                    <p:cond delay="0"/>
                                  </p:stCondLst>
                                  <p:childTnLst>
                                    <p:animMotion origin="layout" path="M -8.33333E-7 1.23457E-6 L 0.51649 -0.28241 " pathEditMode="relative" rAng="0" ptsTypes="AA">
                                      <p:cBhvr>
                                        <p:cTn id="117" dur="1000" spd="-100000" fill="hold"/>
                                        <p:tgtEl>
                                          <p:spTgt spid="55"/>
                                        </p:tgtEl>
                                        <p:attrNameLst>
                                          <p:attrName>ppt_x</p:attrName>
                                          <p:attrName>ppt_y</p:attrName>
                                        </p:attrNameLst>
                                      </p:cBhvr>
                                      <p:rCtr x="25816" y="-14136"/>
                                    </p:animMotion>
                                  </p:childTnLst>
                                </p:cTn>
                              </p:par>
                              <p:par>
                                <p:cTn id="118" presetID="42" presetClass="path" presetSubtype="0" accel="50000" decel="50000" fill="hold" nodeType="withEffect">
                                  <p:stCondLst>
                                    <p:cond delay="0"/>
                                  </p:stCondLst>
                                  <p:childTnLst>
                                    <p:animMotion origin="layout" path="M 2.77778E-7 -1.60494E-6 L 0.21528 -0.06852 " pathEditMode="relative" rAng="0" ptsTypes="AA">
                                      <p:cBhvr>
                                        <p:cTn id="119" dur="1000" spd="-100000" fill="hold"/>
                                        <p:tgtEl>
                                          <p:spTgt spid="56"/>
                                        </p:tgtEl>
                                        <p:attrNameLst>
                                          <p:attrName>ppt_x</p:attrName>
                                          <p:attrName>ppt_y</p:attrName>
                                        </p:attrNameLst>
                                      </p:cBhvr>
                                      <p:rCtr x="10764" y="-3426"/>
                                    </p:animMotion>
                                  </p:childTnLst>
                                </p:cTn>
                              </p:par>
                              <p:par>
                                <p:cTn id="120" presetID="42" presetClass="path" presetSubtype="0" accel="50000" decel="50000" fill="hold" nodeType="withEffect">
                                  <p:stCondLst>
                                    <p:cond delay="0"/>
                                  </p:stCondLst>
                                  <p:childTnLst>
                                    <p:animMotion origin="layout" path="M -2.77778E-7 -1.60494E-6 L 0.37344 -0.10802 " pathEditMode="relative" rAng="0" ptsTypes="AA">
                                      <p:cBhvr>
                                        <p:cTn id="121" dur="1000" spd="-100000" fill="hold"/>
                                        <p:tgtEl>
                                          <p:spTgt spid="57"/>
                                        </p:tgtEl>
                                        <p:attrNameLst>
                                          <p:attrName>ppt_x</p:attrName>
                                          <p:attrName>ppt_y</p:attrName>
                                        </p:attrNameLst>
                                      </p:cBhvr>
                                      <p:rCtr x="18663" y="-5401"/>
                                    </p:animMotion>
                                  </p:childTnLst>
                                </p:cTn>
                              </p:par>
                              <p:par>
                                <p:cTn id="122" presetID="42" presetClass="path" presetSubtype="0" accel="50000" decel="50000" fill="hold" nodeType="withEffect">
                                  <p:stCondLst>
                                    <p:cond delay="0"/>
                                  </p:stCondLst>
                                  <p:childTnLst>
                                    <p:animMotion origin="layout" path="M -8.33333E-7 -1.60494E-6 L 0.61163 -0.16852 " pathEditMode="relative" rAng="0" ptsTypes="AA">
                                      <p:cBhvr>
                                        <p:cTn id="123" dur="1000" spd="-100000" fill="hold"/>
                                        <p:tgtEl>
                                          <p:spTgt spid="58"/>
                                        </p:tgtEl>
                                        <p:attrNameLst>
                                          <p:attrName>ppt_x</p:attrName>
                                          <p:attrName>ppt_y</p:attrName>
                                        </p:attrNameLst>
                                      </p:cBhvr>
                                      <p:rCtr x="30573" y="-8426"/>
                                    </p:animMotion>
                                  </p:childTnLst>
                                </p:cTn>
                              </p:par>
                            </p:childTnLst>
                          </p:cTn>
                        </p:par>
                        <p:par>
                          <p:cTn id="124" fill="hold">
                            <p:stCondLst>
                              <p:cond delay="1000"/>
                            </p:stCondLst>
                            <p:childTnLst>
                              <p:par>
                                <p:cTn id="125" presetID="19" presetClass="emph" presetSubtype="0" fill="hold" nodeType="afterEffect">
                                  <p:stCondLst>
                                    <p:cond delay="0"/>
                                  </p:stCondLst>
                                  <p:childTnLst>
                                    <p:animClr clrSpc="rgb" dir="cw">
                                      <p:cBhvr override="childStyle">
                                        <p:cTn id="126" dur="500" fill="hold"/>
                                        <p:tgtEl>
                                          <p:spTgt spid="20"/>
                                        </p:tgtEl>
                                        <p:attrNameLst>
                                          <p:attrName>style.color</p:attrName>
                                        </p:attrNameLst>
                                      </p:cBhvr>
                                      <p:to>
                                        <a:srgbClr val="70AD47"/>
                                      </p:to>
                                    </p:animClr>
                                    <p:animClr clrSpc="rgb" dir="cw">
                                      <p:cBhvr>
                                        <p:cTn id="127" dur="500" fill="hold"/>
                                        <p:tgtEl>
                                          <p:spTgt spid="20"/>
                                        </p:tgtEl>
                                        <p:attrNameLst>
                                          <p:attrName>fillcolor</p:attrName>
                                        </p:attrNameLst>
                                      </p:cBhvr>
                                      <p:to>
                                        <a:srgbClr val="70AD47"/>
                                      </p:to>
                                    </p:animClr>
                                    <p:set>
                                      <p:cBhvr>
                                        <p:cTn id="128" dur="500" fill="hold"/>
                                        <p:tgtEl>
                                          <p:spTgt spid="20"/>
                                        </p:tgtEl>
                                        <p:attrNameLst>
                                          <p:attrName>fill.type</p:attrName>
                                        </p:attrNameLst>
                                      </p:cBhvr>
                                      <p:to>
                                        <p:strVal val="solid"/>
                                      </p:to>
                                    </p:set>
                                    <p:set>
                                      <p:cBhvr>
                                        <p:cTn id="129" dur="500" fill="hold"/>
                                        <p:tgtEl>
                                          <p:spTgt spid="20"/>
                                        </p:tgtEl>
                                        <p:attrNameLst>
                                          <p:attrName>fill.on</p:attrName>
                                        </p:attrNameLst>
                                      </p:cBhvr>
                                      <p:to>
                                        <p:strVal val="true"/>
                                      </p:to>
                                    </p:set>
                                  </p:childTnLst>
                                </p:cTn>
                              </p:par>
                              <p:par>
                                <p:cTn id="130" presetID="10" presetClass="entr" presetSubtype="0" fill="hold" grpId="0" nodeType="withEffect">
                                  <p:stCondLst>
                                    <p:cond delay="0"/>
                                  </p:stCondLst>
                                  <p:childTnLst>
                                    <p:set>
                                      <p:cBhvr>
                                        <p:cTn id="131" dur="1" fill="hold">
                                          <p:stCondLst>
                                            <p:cond delay="0"/>
                                          </p:stCondLst>
                                        </p:cTn>
                                        <p:tgtEl>
                                          <p:spTgt spid="10"/>
                                        </p:tgtEl>
                                        <p:attrNameLst>
                                          <p:attrName>style.visibility</p:attrName>
                                        </p:attrNameLst>
                                      </p:cBhvr>
                                      <p:to>
                                        <p:strVal val="visible"/>
                                      </p:to>
                                    </p:set>
                                    <p:animEffect transition="in" filter="fade">
                                      <p:cBhvr>
                                        <p:cTn id="132" dur="500"/>
                                        <p:tgtEl>
                                          <p:spTgt spid="10"/>
                                        </p:tgtEl>
                                      </p:cBhvr>
                                    </p:animEffect>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9"/>
                                        </p:tgtEl>
                                        <p:attrNameLst>
                                          <p:attrName>style.visibility</p:attrName>
                                        </p:attrNameLst>
                                      </p:cBhvr>
                                      <p:to>
                                        <p:strVal val="visible"/>
                                      </p:to>
                                    </p:set>
                                    <p:anim calcmode="lin" valueType="num">
                                      <p:cBhvr additive="base">
                                        <p:cTn id="137" dur="500" fill="hold"/>
                                        <p:tgtEl>
                                          <p:spTgt spid="9"/>
                                        </p:tgtEl>
                                        <p:attrNameLst>
                                          <p:attrName>ppt_x</p:attrName>
                                        </p:attrNameLst>
                                      </p:cBhvr>
                                      <p:tavLst>
                                        <p:tav tm="0">
                                          <p:val>
                                            <p:strVal val="#ppt_x"/>
                                          </p:val>
                                        </p:tav>
                                        <p:tav tm="100000">
                                          <p:val>
                                            <p:strVal val="#ppt_x"/>
                                          </p:val>
                                        </p:tav>
                                      </p:tavLst>
                                    </p:anim>
                                    <p:anim calcmode="lin" valueType="num">
                                      <p:cBhvr additive="base">
                                        <p:cTn id="1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53E-7559-78F0-F0A5-F465D4A5C25D}"/>
              </a:ext>
            </a:extLst>
          </p:cNvPr>
          <p:cNvSpPr>
            <a:spLocks noGrp="1"/>
          </p:cNvSpPr>
          <p:nvPr>
            <p:ph type="title"/>
          </p:nvPr>
        </p:nvSpPr>
        <p:spPr/>
        <p:txBody>
          <a:bodyPr>
            <a:normAutofit fontScale="90000"/>
          </a:bodyPr>
          <a:lstStyle/>
          <a:p>
            <a:r>
              <a:rPr lang="en-US" dirty="0"/>
              <a:t>A Simple (PBFT-style) </a:t>
            </a:r>
            <a:r>
              <a:rPr lang="en-US" dirty="0" err="1"/>
              <a:t>PoS</a:t>
            </a:r>
            <a:r>
              <a:rPr lang="en-US" dirty="0"/>
              <a:t> Protocol*</a:t>
            </a:r>
          </a:p>
        </p:txBody>
      </p:sp>
      <p:graphicFrame>
        <p:nvGraphicFramePr>
          <p:cNvPr id="4" name="Table 4">
            <a:extLst>
              <a:ext uri="{FF2B5EF4-FFF2-40B4-BE49-F238E27FC236}">
                <a16:creationId xmlns:a16="http://schemas.microsoft.com/office/drawing/2014/main" id="{EB1A1AAB-3110-89E3-62FD-65DA8CF668E0}"/>
              </a:ext>
            </a:extLst>
          </p:cNvPr>
          <p:cNvGraphicFramePr>
            <a:graphicFrameLocks noGrp="1"/>
          </p:cNvGraphicFramePr>
          <p:nvPr>
            <p:ph idx="1"/>
            <p:extLst>
              <p:ext uri="{D42A27DB-BD31-4B8C-83A1-F6EECF244321}">
                <p14:modId xmlns:p14="http://schemas.microsoft.com/office/powerpoint/2010/main" val="2102771420"/>
              </p:ext>
            </p:extLst>
          </p:nvPr>
        </p:nvGraphicFramePr>
        <p:xfrm>
          <a:off x="391885" y="2473780"/>
          <a:ext cx="8360229" cy="2468880"/>
        </p:xfrm>
        <a:graphic>
          <a:graphicData uri="http://schemas.openxmlformats.org/drawingml/2006/table">
            <a:tbl>
              <a:tblPr firstRow="1" bandRow="1">
                <a:tableStyleId>{5C22544A-7EE6-4342-B048-85BDC9FD1C3A}</a:tableStyleId>
              </a:tblPr>
              <a:tblGrid>
                <a:gridCol w="2977502">
                  <a:extLst>
                    <a:ext uri="{9D8B030D-6E8A-4147-A177-3AD203B41FA5}">
                      <a16:colId xmlns:a16="http://schemas.microsoft.com/office/drawing/2014/main" val="1010984933"/>
                    </a:ext>
                  </a:extLst>
                </a:gridCol>
                <a:gridCol w="2595984">
                  <a:extLst>
                    <a:ext uri="{9D8B030D-6E8A-4147-A177-3AD203B41FA5}">
                      <a16:colId xmlns:a16="http://schemas.microsoft.com/office/drawing/2014/main" val="2680922700"/>
                    </a:ext>
                  </a:extLst>
                </a:gridCol>
                <a:gridCol w="2786743">
                  <a:extLst>
                    <a:ext uri="{9D8B030D-6E8A-4147-A177-3AD203B41FA5}">
                      <a16:colId xmlns:a16="http://schemas.microsoft.com/office/drawing/2014/main" val="1794489783"/>
                    </a:ext>
                  </a:extLst>
                </a:gridCol>
              </a:tblGrid>
              <a:tr h="370840">
                <a:tc>
                  <a:txBody>
                    <a:bodyPr/>
                    <a:lstStyle/>
                    <a:p>
                      <a:pPr algn="ctr"/>
                      <a:r>
                        <a:rPr lang="en-US" dirty="0"/>
                        <a:t>Sybil resistance mechanism:</a:t>
                      </a:r>
                    </a:p>
                    <a:p>
                      <a:pPr algn="ctr"/>
                      <a:r>
                        <a:rPr lang="en-US" dirty="0"/>
                        <a:t>Consensus protocol (SMR):</a:t>
                      </a:r>
                    </a:p>
                  </a:txBody>
                  <a:tcPr/>
                </a:tc>
                <a:tc>
                  <a:txBody>
                    <a:bodyPr/>
                    <a:lstStyle/>
                    <a:p>
                      <a:pPr algn="ctr"/>
                      <a:r>
                        <a:rPr lang="en-US" dirty="0"/>
                        <a:t>Proof-of-Work</a:t>
                      </a:r>
                    </a:p>
                  </a:txBody>
                  <a:tcPr/>
                </a:tc>
                <a:tc>
                  <a:txBody>
                    <a:bodyPr/>
                    <a:lstStyle/>
                    <a:p>
                      <a:pPr algn="ctr"/>
                      <a:r>
                        <a:rPr lang="en-US" dirty="0"/>
                        <a:t>Proof-of-Stake</a:t>
                      </a:r>
                    </a:p>
                  </a:txBody>
                  <a:tcPr/>
                </a:tc>
                <a:extLst>
                  <a:ext uri="{0D108BD9-81ED-4DB2-BD59-A6C34878D82A}">
                    <a16:rowId xmlns:a16="http://schemas.microsoft.com/office/drawing/2014/main" val="2828052625"/>
                  </a:ext>
                </a:extLst>
              </a:tr>
              <a:tr h="370840">
                <a:tc>
                  <a:txBody>
                    <a:bodyPr/>
                    <a:lstStyle/>
                    <a:p>
                      <a:pPr algn="ctr"/>
                      <a:r>
                        <a:rPr lang="en-US" b="1" dirty="0"/>
                        <a:t>Nakamoto consensus (longest chain)</a:t>
                      </a:r>
                    </a:p>
                  </a:txBody>
                  <a:tcPr/>
                </a:tc>
                <a:tc>
                  <a:txBody>
                    <a:bodyPr/>
                    <a:lstStyle/>
                    <a:p>
                      <a:pPr algn="ctr"/>
                      <a:r>
                        <a:rPr lang="en-US" dirty="0"/>
                        <a:t>Bitcoin</a:t>
                      </a:r>
                    </a:p>
                    <a:p>
                      <a:pPr algn="ctr"/>
                      <a:r>
                        <a:rPr lang="en-US" dirty="0" err="1"/>
                        <a:t>PoW</a:t>
                      </a:r>
                      <a:r>
                        <a:rPr lang="en-US" dirty="0"/>
                        <a:t> Ethereum</a:t>
                      </a:r>
                    </a:p>
                  </a:txBody>
                  <a:tcPr/>
                </a:tc>
                <a:tc>
                  <a:txBody>
                    <a:bodyPr/>
                    <a:lstStyle/>
                    <a:p>
                      <a:pPr algn="ctr"/>
                      <a:r>
                        <a:rPr lang="en-US" dirty="0"/>
                        <a:t>Ouroboros</a:t>
                      </a:r>
                    </a:p>
                    <a:p>
                      <a:pPr algn="ctr"/>
                      <a:endParaRPr lang="en-US" dirty="0"/>
                    </a:p>
                    <a:p>
                      <a:pPr algn="ctr"/>
                      <a:endParaRPr lang="en-US" dirty="0"/>
                    </a:p>
                  </a:txBody>
                  <a:tcPr/>
                </a:tc>
                <a:extLst>
                  <a:ext uri="{0D108BD9-81ED-4DB2-BD59-A6C34878D82A}">
                    <a16:rowId xmlns:a16="http://schemas.microsoft.com/office/drawing/2014/main" val="176384561"/>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PBFT-style (with votes)</a:t>
                      </a:r>
                    </a:p>
                  </a:txBody>
                  <a:tcPr/>
                </a:tc>
                <a:tc>
                  <a:txBody>
                    <a:bodyPr/>
                    <a:lstStyle/>
                    <a:p>
                      <a:pPr algn="ctr"/>
                      <a:r>
                        <a:rPr lang="en-US" dirty="0"/>
                        <a: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err="1"/>
                        <a:t>PoS</a:t>
                      </a:r>
                      <a:r>
                        <a:rPr lang="en-US" dirty="0"/>
                        <a:t> Ethereum*</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Simple PBFT-style </a:t>
                      </a:r>
                      <a:r>
                        <a:rPr lang="en-US" dirty="0" err="1"/>
                        <a:t>PoS</a:t>
                      </a:r>
                      <a:r>
                        <a:rPr lang="en-US" dirty="0"/>
                        <a:t> protocol</a:t>
                      </a:r>
                    </a:p>
                  </a:txBody>
                  <a:tcPr/>
                </a:tc>
                <a:extLst>
                  <a:ext uri="{0D108BD9-81ED-4DB2-BD59-A6C34878D82A}">
                    <a16:rowId xmlns:a16="http://schemas.microsoft.com/office/drawing/2014/main" val="1213252244"/>
                  </a:ext>
                </a:extLst>
              </a:tr>
            </a:tbl>
          </a:graphicData>
        </a:graphic>
      </p:graphicFrame>
      <p:sp>
        <p:nvSpPr>
          <p:cNvPr id="5" name="TextBox 4">
            <a:extLst>
              <a:ext uri="{FF2B5EF4-FFF2-40B4-BE49-F238E27FC236}">
                <a16:creationId xmlns:a16="http://schemas.microsoft.com/office/drawing/2014/main" id="{72BF39E4-2118-612A-A73E-4B1E326D0E1F}"/>
              </a:ext>
            </a:extLst>
          </p:cNvPr>
          <p:cNvSpPr txBox="1"/>
          <p:nvPr/>
        </p:nvSpPr>
        <p:spPr>
          <a:xfrm>
            <a:off x="424542" y="1117237"/>
            <a:ext cx="8294914" cy="1200329"/>
          </a:xfrm>
          <a:prstGeom prst="rect">
            <a:avLst/>
          </a:prstGeom>
          <a:noFill/>
        </p:spPr>
        <p:txBody>
          <a:bodyPr wrap="square" rtlCol="0">
            <a:spAutoFit/>
          </a:bodyPr>
          <a:lstStyle/>
          <a:p>
            <a:pPr marL="285750" indent="-285750" algn="ctr">
              <a:buFont typeface="Arial" panose="020B0604020202020204" pitchFamily="34" charset="0"/>
              <a:buChar char="•"/>
            </a:pPr>
            <a:r>
              <a:rPr lang="en-US" sz="1800" b="1" dirty="0">
                <a:latin typeface="+mn-lt"/>
              </a:rPr>
              <a:t>Sybil resistance mechanism </a:t>
            </a:r>
            <a:r>
              <a:rPr lang="en-US" sz="1800" dirty="0">
                <a:latin typeface="+mn-lt"/>
              </a:rPr>
              <a:t>determines how to select the nodes that are eligible to participate in consensus and propose/vote for transactions/blocks.</a:t>
            </a:r>
          </a:p>
          <a:p>
            <a:pPr marL="285750" indent="-285750" algn="ctr">
              <a:buFont typeface="Arial" panose="020B0604020202020204" pitchFamily="34" charset="0"/>
              <a:buChar char="•"/>
            </a:pPr>
            <a:r>
              <a:rPr lang="en-US" sz="1800" b="1" dirty="0">
                <a:latin typeface="+mn-lt"/>
              </a:rPr>
              <a:t>Consensus protocol </a:t>
            </a:r>
            <a:r>
              <a:rPr lang="en-US" sz="1800" dirty="0">
                <a:latin typeface="+mn-lt"/>
              </a:rPr>
              <a:t>specifies the instructions for honest nodes so that </a:t>
            </a:r>
            <a:r>
              <a:rPr lang="en-US" sz="1800" u="sng" dirty="0">
                <a:latin typeface="+mn-lt"/>
              </a:rPr>
              <a:t>given a set of eligible nodes with sufficiently many being honest</a:t>
            </a:r>
            <a:r>
              <a:rPr lang="en-US" sz="1800" dirty="0">
                <a:latin typeface="+mn-lt"/>
              </a:rPr>
              <a:t>, safety and liveness are satisfied.</a:t>
            </a:r>
          </a:p>
        </p:txBody>
      </p:sp>
      <p:sp>
        <p:nvSpPr>
          <p:cNvPr id="8" name="TextBox 7">
            <a:extLst>
              <a:ext uri="{FF2B5EF4-FFF2-40B4-BE49-F238E27FC236}">
                <a16:creationId xmlns:a16="http://schemas.microsoft.com/office/drawing/2014/main" id="{F101C480-BD96-CCA0-F9F4-760EFF46C198}"/>
              </a:ext>
            </a:extLst>
          </p:cNvPr>
          <p:cNvSpPr txBox="1"/>
          <p:nvPr/>
        </p:nvSpPr>
        <p:spPr>
          <a:xfrm>
            <a:off x="677635" y="4309391"/>
            <a:ext cx="2465614" cy="646331"/>
          </a:xfrm>
          <a:prstGeom prst="rect">
            <a:avLst/>
          </a:prstGeom>
          <a:noFill/>
        </p:spPr>
        <p:txBody>
          <a:bodyPr wrap="square" rtlCol="0">
            <a:spAutoFit/>
          </a:bodyPr>
          <a:lstStyle/>
          <a:p>
            <a:pPr algn="ctr"/>
            <a:r>
              <a:rPr lang="en-US" sz="1800" dirty="0">
                <a:latin typeface="+mn-lt"/>
              </a:rPr>
              <a:t>satisfies finality and accountable safety</a:t>
            </a:r>
          </a:p>
        </p:txBody>
      </p:sp>
      <p:sp>
        <p:nvSpPr>
          <p:cNvPr id="9" name="TextBox 8">
            <a:extLst>
              <a:ext uri="{FF2B5EF4-FFF2-40B4-BE49-F238E27FC236}">
                <a16:creationId xmlns:a16="http://schemas.microsoft.com/office/drawing/2014/main" id="{E03A9DB3-56DD-7EE2-7DFC-5D18A730C39F}"/>
              </a:ext>
            </a:extLst>
          </p:cNvPr>
          <p:cNvSpPr txBox="1"/>
          <p:nvPr/>
        </p:nvSpPr>
        <p:spPr>
          <a:xfrm>
            <a:off x="351063" y="3656931"/>
            <a:ext cx="3118758" cy="369332"/>
          </a:xfrm>
          <a:prstGeom prst="rect">
            <a:avLst/>
          </a:prstGeom>
          <a:noFill/>
        </p:spPr>
        <p:txBody>
          <a:bodyPr wrap="square" rtlCol="0">
            <a:spAutoFit/>
          </a:bodyPr>
          <a:lstStyle/>
          <a:p>
            <a:pPr algn="ctr"/>
            <a:r>
              <a:rPr lang="en-US" sz="1800" dirty="0">
                <a:latin typeface="+mn-lt"/>
              </a:rPr>
              <a:t>satisfies dynamic availability</a:t>
            </a:r>
          </a:p>
        </p:txBody>
      </p:sp>
      <p:sp>
        <p:nvSpPr>
          <p:cNvPr id="3" name="TextBox 2">
            <a:extLst>
              <a:ext uri="{FF2B5EF4-FFF2-40B4-BE49-F238E27FC236}">
                <a16:creationId xmlns:a16="http://schemas.microsoft.com/office/drawing/2014/main" id="{481C0993-5968-8DBE-61E8-CFED998F09AC}"/>
              </a:ext>
            </a:extLst>
          </p:cNvPr>
          <p:cNvSpPr txBox="1"/>
          <p:nvPr/>
        </p:nvSpPr>
        <p:spPr>
          <a:xfrm>
            <a:off x="4642340" y="4912668"/>
            <a:ext cx="4501660" cy="230832"/>
          </a:xfrm>
          <a:prstGeom prst="rect">
            <a:avLst/>
          </a:prstGeom>
          <a:noFill/>
        </p:spPr>
        <p:txBody>
          <a:bodyPr wrap="square" rtlCol="0">
            <a:spAutoFit/>
          </a:bodyPr>
          <a:lstStyle/>
          <a:p>
            <a:r>
              <a:rPr lang="en-US" sz="800" dirty="0"/>
              <a:t>Ouroboros Genesis: Composable Proof-of-Stake Blockchains with Dynamic Availability. </a:t>
            </a:r>
            <a:r>
              <a:rPr lang="en-US" sz="900" dirty="0"/>
              <a:t>(2019)</a:t>
            </a:r>
            <a:endParaRPr lang="en-US" altLang="en-US" sz="900" dirty="0"/>
          </a:p>
        </p:txBody>
      </p:sp>
    </p:spTree>
    <p:extLst>
      <p:ext uri="{BB962C8B-B14F-4D97-AF65-F5344CB8AC3E}">
        <p14:creationId xmlns:p14="http://schemas.microsoft.com/office/powerpoint/2010/main" val="255332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803F-06FB-4BC1-8147-D3291F8A3E84}"/>
              </a:ext>
            </a:extLst>
          </p:cNvPr>
          <p:cNvSpPr>
            <a:spLocks noGrp="1"/>
          </p:cNvSpPr>
          <p:nvPr>
            <p:ph type="title"/>
          </p:nvPr>
        </p:nvSpPr>
        <p:spPr/>
        <p:txBody>
          <a:bodyPr>
            <a:normAutofit fontScale="90000"/>
          </a:bodyPr>
          <a:lstStyle/>
          <a:p>
            <a:r>
              <a:rPr lang="en-US" dirty="0"/>
              <a:t>Accountable Safety</a:t>
            </a:r>
          </a:p>
        </p:txBody>
      </p:sp>
      <p:sp>
        <p:nvSpPr>
          <p:cNvPr id="3" name="Content Placeholder 2">
            <a:extLst>
              <a:ext uri="{FF2B5EF4-FFF2-40B4-BE49-F238E27FC236}">
                <a16:creationId xmlns:a16="http://schemas.microsoft.com/office/drawing/2014/main" id="{63945D5D-F8C3-4808-BE05-352E76C0F527}"/>
              </a:ext>
            </a:extLst>
          </p:cNvPr>
          <p:cNvSpPr>
            <a:spLocks noGrp="1"/>
          </p:cNvSpPr>
          <p:nvPr>
            <p:ph idx="1"/>
          </p:nvPr>
        </p:nvSpPr>
        <p:spPr>
          <a:xfrm>
            <a:off x="457199" y="1200151"/>
            <a:ext cx="8928848" cy="3818430"/>
          </a:xfrm>
        </p:spPr>
        <p:txBody>
          <a:bodyPr>
            <a:noAutofit/>
          </a:bodyPr>
          <a:lstStyle/>
          <a:p>
            <a:pPr marL="0" indent="0">
              <a:buNone/>
            </a:pPr>
            <a:r>
              <a:rPr lang="en-US" sz="1800" dirty="0"/>
              <a:t>In a protocol with</a:t>
            </a:r>
            <a:r>
              <a:rPr lang="en-US" sz="1800" i="1" dirty="0"/>
              <a:t> </a:t>
            </a:r>
            <a:r>
              <a:rPr lang="en-US" sz="1800" dirty="0"/>
              <a:t>resilience of </a:t>
            </a:r>
            <a:r>
              <a:rPr lang="en-US" sz="1800" i="1" dirty="0"/>
              <a:t>n/3:</a:t>
            </a:r>
          </a:p>
          <a:p>
            <a:pPr lvl="1"/>
            <a:r>
              <a:rPr lang="en-US" sz="1800" dirty="0"/>
              <a:t>The protocol is secure (safe &amp; live) if there are less than </a:t>
            </a:r>
            <a:r>
              <a:rPr lang="en-US" sz="1800" i="1" dirty="0"/>
              <a:t>n/3 </a:t>
            </a:r>
            <a:r>
              <a:rPr lang="en-US" sz="1800" dirty="0"/>
              <a:t>adversarial nodes</a:t>
            </a:r>
            <a:r>
              <a:rPr lang="en-US" sz="1800" i="1" dirty="0"/>
              <a:t>.</a:t>
            </a:r>
          </a:p>
          <a:p>
            <a:pPr lvl="1"/>
            <a:r>
              <a:rPr lang="en-US" sz="1800" b="1" dirty="0"/>
              <a:t>Example: </a:t>
            </a:r>
            <a:r>
              <a:rPr lang="en-US" sz="1800" dirty="0"/>
              <a:t>The simple proof-of-stake protocol.</a:t>
            </a:r>
            <a:endParaRPr lang="en-US" sz="1800" i="1" dirty="0"/>
          </a:p>
          <a:p>
            <a:pPr lvl="1"/>
            <a:endParaRPr lang="en-US" sz="1800" dirty="0"/>
          </a:p>
          <a:p>
            <a:pPr marL="0" indent="0">
              <a:buNone/>
            </a:pPr>
            <a:r>
              <a:rPr lang="en-US" sz="1800" dirty="0"/>
              <a:t>In a protocol with </a:t>
            </a:r>
            <a:r>
              <a:rPr lang="en-US" sz="1800" i="1" u="sng" dirty="0"/>
              <a:t>accountable safety resilience</a:t>
            </a:r>
            <a:r>
              <a:rPr lang="en-US" sz="1800" i="1" dirty="0">
                <a:solidFill>
                  <a:srgbClr val="FF0000"/>
                </a:solidFill>
              </a:rPr>
              <a:t> </a:t>
            </a:r>
            <a:r>
              <a:rPr lang="en-US" sz="1800" dirty="0"/>
              <a:t>of </a:t>
            </a:r>
            <a:r>
              <a:rPr lang="en-US" sz="1800" i="1" dirty="0"/>
              <a:t>n/3:</a:t>
            </a:r>
            <a:endParaRPr lang="en-US" sz="1800" dirty="0"/>
          </a:p>
          <a:p>
            <a:pPr lvl="1"/>
            <a:r>
              <a:rPr lang="en-US" sz="1800" dirty="0"/>
              <a:t>The protocol is secure if there are less than </a:t>
            </a:r>
            <a:r>
              <a:rPr lang="en-US" sz="1800" i="1" dirty="0"/>
              <a:t>n/3 </a:t>
            </a:r>
            <a:r>
              <a:rPr lang="en-US" sz="1800" dirty="0"/>
              <a:t>adversarial nodes</a:t>
            </a:r>
            <a:r>
              <a:rPr lang="en-US" sz="1800" i="1" dirty="0"/>
              <a:t>.</a:t>
            </a:r>
            <a:endParaRPr lang="en-US" sz="1800" dirty="0"/>
          </a:p>
          <a:p>
            <a:pPr lvl="1"/>
            <a:r>
              <a:rPr lang="en-US" sz="1800" dirty="0"/>
              <a:t>If there is </a:t>
            </a:r>
            <a:r>
              <a:rPr lang="en-US" sz="1800" u="sng" dirty="0"/>
              <a:t>ever a safety violation</a:t>
            </a:r>
            <a:r>
              <a:rPr lang="en-US" sz="1800" dirty="0"/>
              <a:t>, all observers of the protocol can </a:t>
            </a:r>
            <a:r>
              <a:rPr lang="en-US" sz="1800" u="sng" dirty="0"/>
              <a:t>provably</a:t>
            </a:r>
            <a:r>
              <a:rPr lang="en-US" sz="1800" dirty="0"/>
              <a:t> identify (i.e., catch) </a:t>
            </a:r>
            <a:r>
              <a:rPr lang="en-US" sz="1800" i="1" dirty="0"/>
              <a:t>at least n/3</a:t>
            </a:r>
            <a:r>
              <a:rPr lang="en-US" sz="1800" dirty="0"/>
              <a:t> adversarial nodes as protocol violators.</a:t>
            </a:r>
          </a:p>
          <a:p>
            <a:pPr lvl="1"/>
            <a:r>
              <a:rPr lang="en-US" sz="1800" dirty="0"/>
              <a:t>No honest node is ever identified (no false accusation).</a:t>
            </a:r>
          </a:p>
          <a:p>
            <a:pPr lvl="1"/>
            <a:r>
              <a:rPr lang="en-US" sz="1800" b="1" dirty="0"/>
              <a:t>Examples: </a:t>
            </a:r>
            <a:r>
              <a:rPr lang="en-US" sz="1800" dirty="0"/>
              <a:t>The simple proof-of-stake protocol , PBFT, </a:t>
            </a:r>
            <a:r>
              <a:rPr lang="en-US" sz="1800" dirty="0" err="1"/>
              <a:t>Tendermint</a:t>
            </a:r>
            <a:r>
              <a:rPr lang="en-US" sz="1800" dirty="0"/>
              <a:t>, </a:t>
            </a:r>
            <a:r>
              <a:rPr lang="en-US" sz="1800" dirty="0" err="1"/>
              <a:t>HotStuff</a:t>
            </a:r>
            <a:r>
              <a:rPr lang="en-US" sz="1800" dirty="0"/>
              <a:t> …</a:t>
            </a:r>
          </a:p>
          <a:p>
            <a:endParaRPr lang="en-US" sz="1800" dirty="0"/>
          </a:p>
        </p:txBody>
      </p:sp>
      <p:sp>
        <p:nvSpPr>
          <p:cNvPr id="9" name="Slide Number Placeholder 8">
            <a:extLst>
              <a:ext uri="{FF2B5EF4-FFF2-40B4-BE49-F238E27FC236}">
                <a16:creationId xmlns:a16="http://schemas.microsoft.com/office/drawing/2014/main" id="{4ED61B9A-351F-410D-82D4-E3ED67BC1DF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22</a:t>
            </a:fld>
            <a:endParaRPr lang="en-US"/>
          </a:p>
        </p:txBody>
      </p:sp>
      <p:sp>
        <p:nvSpPr>
          <p:cNvPr id="26" name="TextBox 25">
            <a:extLst>
              <a:ext uri="{FF2B5EF4-FFF2-40B4-BE49-F238E27FC236}">
                <a16:creationId xmlns:a16="http://schemas.microsoft.com/office/drawing/2014/main" id="{F8DA13EA-A4FE-4BC8-A1A1-1C7E5687CA9E}"/>
              </a:ext>
            </a:extLst>
          </p:cNvPr>
          <p:cNvSpPr txBox="1"/>
          <p:nvPr/>
        </p:nvSpPr>
        <p:spPr>
          <a:xfrm>
            <a:off x="0" y="4774168"/>
            <a:ext cx="2571749" cy="369332"/>
          </a:xfrm>
          <a:prstGeom prst="rect">
            <a:avLst/>
          </a:prstGeom>
          <a:noFill/>
        </p:spPr>
        <p:txBody>
          <a:bodyPr wrap="square" rtlCol="0">
            <a:spAutoFit/>
          </a:bodyPr>
          <a:lstStyle/>
          <a:p>
            <a:r>
              <a:rPr lang="en-US" sz="900" dirty="0"/>
              <a:t>Casper the Friendly Finality Gadget. (20</a:t>
            </a:r>
            <a:r>
              <a:rPr lang="en-US" altLang="en-US" sz="900" dirty="0"/>
              <a:t>17)</a:t>
            </a:r>
          </a:p>
          <a:p>
            <a:r>
              <a:rPr lang="en-US" altLang="en-US" sz="900" dirty="0"/>
              <a:t>BFT Protocol Forensics (2021)</a:t>
            </a:r>
          </a:p>
        </p:txBody>
      </p:sp>
    </p:spTree>
    <p:extLst>
      <p:ext uri="{BB962C8B-B14F-4D97-AF65-F5344CB8AC3E}">
        <p14:creationId xmlns:p14="http://schemas.microsoft.com/office/powerpoint/2010/main" val="220687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803F-06FB-4BC1-8147-D3291F8A3E84}"/>
              </a:ext>
            </a:extLst>
          </p:cNvPr>
          <p:cNvSpPr>
            <a:spLocks noGrp="1"/>
          </p:cNvSpPr>
          <p:nvPr>
            <p:ph type="title"/>
          </p:nvPr>
        </p:nvSpPr>
        <p:spPr/>
        <p:txBody>
          <a:bodyPr>
            <a:normAutofit fontScale="90000"/>
          </a:bodyPr>
          <a:lstStyle/>
          <a:p>
            <a:r>
              <a:rPr lang="en-US" dirty="0"/>
              <a:t>Accountable Safety</a:t>
            </a:r>
          </a:p>
        </p:txBody>
      </p:sp>
      <p:sp>
        <p:nvSpPr>
          <p:cNvPr id="9" name="Slide Number Placeholder 8">
            <a:extLst>
              <a:ext uri="{FF2B5EF4-FFF2-40B4-BE49-F238E27FC236}">
                <a16:creationId xmlns:a16="http://schemas.microsoft.com/office/drawing/2014/main" id="{4ED61B9A-351F-410D-82D4-E3ED67BC1DF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23</a:t>
            </a:fld>
            <a:endParaRPr lang="en-US"/>
          </a:p>
        </p:txBody>
      </p:sp>
      <p:cxnSp>
        <p:nvCxnSpPr>
          <p:cNvPr id="8" name="Straight Arrow Connector 7">
            <a:extLst>
              <a:ext uri="{FF2B5EF4-FFF2-40B4-BE49-F238E27FC236}">
                <a16:creationId xmlns:a16="http://schemas.microsoft.com/office/drawing/2014/main" id="{EF2C0A80-3CD6-4DDA-9A42-426C58967F99}"/>
              </a:ext>
            </a:extLst>
          </p:cNvPr>
          <p:cNvCxnSpPr>
            <a:cxnSpLocks/>
          </p:cNvCxnSpPr>
          <p:nvPr/>
        </p:nvCxnSpPr>
        <p:spPr>
          <a:xfrm>
            <a:off x="1617848" y="2585991"/>
            <a:ext cx="6931958" cy="547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458733-AB19-45F9-852B-CAA36DB8989C}"/>
                  </a:ext>
                </a:extLst>
              </p:cNvPr>
              <p:cNvSpPr txBox="1"/>
              <p:nvPr/>
            </p:nvSpPr>
            <p:spPr>
              <a:xfrm>
                <a:off x="7115180" y="1813714"/>
                <a:ext cx="1927686" cy="584775"/>
              </a:xfrm>
              <a:prstGeom prst="rect">
                <a:avLst/>
              </a:prstGeom>
              <a:noFill/>
            </p:spPr>
            <p:txBody>
              <a:bodyPr wrap="square" rtlCol="0">
                <a:spAutoFit/>
              </a:bodyPr>
              <a:lstStyle/>
              <a:p>
                <a:pPr algn="ctr"/>
                <a:r>
                  <a:rPr lang="en-US" sz="1600" dirty="0">
                    <a:latin typeface="+mn-lt"/>
                  </a:rPr>
                  <a:t>Number of adversarial nodes (</a:t>
                </a:r>
                <a14:m>
                  <m:oMath xmlns:m="http://schemas.openxmlformats.org/officeDocument/2006/math">
                    <m:r>
                      <a:rPr lang="en-US" sz="1600" b="0" i="1" smtClean="0">
                        <a:latin typeface="Cambria Math" panose="02040503050406030204" pitchFamily="18" charset="0"/>
                      </a:rPr>
                      <m:t>𝑓</m:t>
                    </m:r>
                  </m:oMath>
                </a14:m>
                <a:r>
                  <a:rPr lang="en-US" sz="1600" dirty="0">
                    <a:latin typeface="+mn-lt"/>
                  </a:rPr>
                  <a:t>)</a:t>
                </a:r>
              </a:p>
            </p:txBody>
          </p:sp>
        </mc:Choice>
        <mc:Fallback xmlns="">
          <p:sp>
            <p:nvSpPr>
              <p:cNvPr id="10" name="TextBox 9">
                <a:extLst>
                  <a:ext uri="{FF2B5EF4-FFF2-40B4-BE49-F238E27FC236}">
                    <a16:creationId xmlns:a16="http://schemas.microsoft.com/office/drawing/2014/main" id="{28458733-AB19-45F9-852B-CAA36DB8989C}"/>
                  </a:ext>
                </a:extLst>
              </p:cNvPr>
              <p:cNvSpPr txBox="1">
                <a:spLocks noRot="1" noChangeAspect="1" noMove="1" noResize="1" noEditPoints="1" noAdjustHandles="1" noChangeArrowheads="1" noChangeShapeType="1" noTextEdit="1"/>
              </p:cNvSpPr>
              <p:nvPr/>
            </p:nvSpPr>
            <p:spPr>
              <a:xfrm>
                <a:off x="7115180" y="1813714"/>
                <a:ext cx="1927686" cy="584775"/>
              </a:xfrm>
              <a:prstGeom prst="rect">
                <a:avLst/>
              </a:prstGeom>
              <a:blipFill>
                <a:blip r:embed="rId3"/>
                <a:stretch>
                  <a:fillRect l="-1266" t="-3158" r="-1582" b="-13684"/>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F51A3566-63CE-4334-9241-C547278E3553}"/>
              </a:ext>
            </a:extLst>
          </p:cNvPr>
          <p:cNvCxnSpPr/>
          <p:nvPr/>
        </p:nvCxnSpPr>
        <p:spPr>
          <a:xfrm>
            <a:off x="3648634" y="2404723"/>
            <a:ext cx="0" cy="4020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8B6A0DE-590D-4BF7-9FB6-512C0E8E9BFE}"/>
              </a:ext>
            </a:extLst>
          </p:cNvPr>
          <p:cNvCxnSpPr/>
          <p:nvPr/>
        </p:nvCxnSpPr>
        <p:spPr>
          <a:xfrm>
            <a:off x="1617848" y="2409011"/>
            <a:ext cx="0" cy="4020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B99101C-AE3D-486C-8052-FCEC0AB5FAF8}"/>
              </a:ext>
            </a:extLst>
          </p:cNvPr>
          <p:cNvCxnSpPr/>
          <p:nvPr/>
        </p:nvCxnSpPr>
        <p:spPr>
          <a:xfrm>
            <a:off x="6005372" y="2411593"/>
            <a:ext cx="0" cy="402025"/>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E28BD51-C5C6-4B89-B379-52BF613D0F9A}"/>
                  </a:ext>
                </a:extLst>
              </p:cNvPr>
              <p:cNvSpPr txBox="1"/>
              <p:nvPr/>
            </p:nvSpPr>
            <p:spPr>
              <a:xfrm>
                <a:off x="3200400" y="2775085"/>
                <a:ext cx="851645" cy="46166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/3</m:t>
                      </m:r>
                    </m:oMath>
                  </m:oMathPara>
                </a14:m>
                <a:endParaRPr lang="en-US" dirty="0">
                  <a:latin typeface="+mn-lt"/>
                </a:endParaRPr>
              </a:p>
            </p:txBody>
          </p:sp>
        </mc:Choice>
        <mc:Fallback xmlns="">
          <p:sp>
            <p:nvSpPr>
              <p:cNvPr id="14" name="TextBox 13">
                <a:extLst>
                  <a:ext uri="{FF2B5EF4-FFF2-40B4-BE49-F238E27FC236}">
                    <a16:creationId xmlns:a16="http://schemas.microsoft.com/office/drawing/2014/main" id="{AE28BD51-C5C6-4B89-B379-52BF613D0F9A}"/>
                  </a:ext>
                </a:extLst>
              </p:cNvPr>
              <p:cNvSpPr txBox="1">
                <a:spLocks noRot="1" noChangeAspect="1" noMove="1" noResize="1" noEditPoints="1" noAdjustHandles="1" noChangeArrowheads="1" noChangeShapeType="1" noTextEdit="1"/>
              </p:cNvSpPr>
              <p:nvPr/>
            </p:nvSpPr>
            <p:spPr>
              <a:xfrm>
                <a:off x="3200400" y="2775085"/>
                <a:ext cx="851645" cy="461665"/>
              </a:xfrm>
              <a:prstGeom prst="rect">
                <a:avLst/>
              </a:prstGeom>
              <a:blipFill>
                <a:blip r:embed="rId4"/>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66E8D52-FE30-40DA-A2D1-7299F38F1F8D}"/>
                  </a:ext>
                </a:extLst>
              </p:cNvPr>
              <p:cNvSpPr txBox="1"/>
              <p:nvPr/>
            </p:nvSpPr>
            <p:spPr>
              <a:xfrm>
                <a:off x="5579549" y="2810860"/>
                <a:ext cx="851645" cy="46166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/3</m:t>
                      </m:r>
                    </m:oMath>
                  </m:oMathPara>
                </a14:m>
                <a:endParaRPr lang="en-US" dirty="0">
                  <a:latin typeface="+mn-lt"/>
                </a:endParaRPr>
              </a:p>
            </p:txBody>
          </p:sp>
        </mc:Choice>
        <mc:Fallback xmlns="">
          <p:sp>
            <p:nvSpPr>
              <p:cNvPr id="18" name="TextBox 17">
                <a:extLst>
                  <a:ext uri="{FF2B5EF4-FFF2-40B4-BE49-F238E27FC236}">
                    <a16:creationId xmlns:a16="http://schemas.microsoft.com/office/drawing/2014/main" id="{566E8D52-FE30-40DA-A2D1-7299F38F1F8D}"/>
                  </a:ext>
                </a:extLst>
              </p:cNvPr>
              <p:cNvSpPr txBox="1">
                <a:spLocks noRot="1" noChangeAspect="1" noMove="1" noResize="1" noEditPoints="1" noAdjustHandles="1" noChangeArrowheads="1" noChangeShapeType="1" noTextEdit="1"/>
              </p:cNvSpPr>
              <p:nvPr/>
            </p:nvSpPr>
            <p:spPr>
              <a:xfrm>
                <a:off x="5579549" y="2810860"/>
                <a:ext cx="851645" cy="461665"/>
              </a:xfrm>
              <a:prstGeom prst="rect">
                <a:avLst/>
              </a:prstGeom>
              <a:blipFill>
                <a:blip r:embed="rId5"/>
                <a:stretch>
                  <a:fillRect l="-1429" r="-2143" b="-17105"/>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1CCC8466-EB9B-4B1E-B84A-2C4739ADE0E5}"/>
              </a:ext>
            </a:extLst>
          </p:cNvPr>
          <p:cNvCxnSpPr/>
          <p:nvPr/>
        </p:nvCxnSpPr>
        <p:spPr>
          <a:xfrm>
            <a:off x="8141912" y="2438429"/>
            <a:ext cx="0" cy="402025"/>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277C3D6-E4D5-46B4-A725-7A72BADE1778}"/>
                  </a:ext>
                </a:extLst>
              </p:cNvPr>
              <p:cNvSpPr txBox="1"/>
              <p:nvPr/>
            </p:nvSpPr>
            <p:spPr>
              <a:xfrm>
                <a:off x="7698161" y="2815675"/>
                <a:ext cx="851645" cy="46166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latin typeface="+mn-lt"/>
                </a:endParaRPr>
              </a:p>
            </p:txBody>
          </p:sp>
        </mc:Choice>
        <mc:Fallback xmlns="">
          <p:sp>
            <p:nvSpPr>
              <p:cNvPr id="20" name="TextBox 19">
                <a:extLst>
                  <a:ext uri="{FF2B5EF4-FFF2-40B4-BE49-F238E27FC236}">
                    <a16:creationId xmlns:a16="http://schemas.microsoft.com/office/drawing/2014/main" id="{3277C3D6-E4D5-46B4-A725-7A72BADE1778}"/>
                  </a:ext>
                </a:extLst>
              </p:cNvPr>
              <p:cNvSpPr txBox="1">
                <a:spLocks noRot="1" noChangeAspect="1" noMove="1" noResize="1" noEditPoints="1" noAdjustHandles="1" noChangeArrowheads="1" noChangeShapeType="1" noTextEdit="1"/>
              </p:cNvSpPr>
              <p:nvPr/>
            </p:nvSpPr>
            <p:spPr>
              <a:xfrm>
                <a:off x="7698161" y="2815675"/>
                <a:ext cx="851645" cy="461665"/>
              </a:xfrm>
              <a:prstGeom prst="rect">
                <a:avLst/>
              </a:prstGeom>
              <a:blipFill>
                <a:blip r:embed="rId6"/>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E08E23C9-DB07-47E5-A4EE-3442B30462F0}"/>
              </a:ext>
            </a:extLst>
          </p:cNvPr>
          <p:cNvSpPr txBox="1"/>
          <p:nvPr/>
        </p:nvSpPr>
        <p:spPr>
          <a:xfrm>
            <a:off x="1960019" y="3030732"/>
            <a:ext cx="1639141" cy="707886"/>
          </a:xfrm>
          <a:prstGeom prst="rect">
            <a:avLst/>
          </a:prstGeom>
          <a:noFill/>
        </p:spPr>
        <p:txBody>
          <a:bodyPr wrap="square" rtlCol="0">
            <a:spAutoFit/>
          </a:bodyPr>
          <a:lstStyle/>
          <a:p>
            <a:pPr algn="l"/>
            <a:r>
              <a:rPr lang="en-US" sz="2000" dirty="0">
                <a:latin typeface="+mn-lt"/>
              </a:rPr>
              <a:t>Safety &amp; Liveness </a:t>
            </a:r>
            <a:r>
              <a:rPr lang="en-US" sz="2000" dirty="0">
                <a:latin typeface="+mn-lt"/>
                <a:sym typeface="Wingdings" panose="05000000000000000000" pitchFamily="2" charset="2"/>
              </a:rPr>
              <a:t> </a:t>
            </a:r>
            <a:endParaRPr lang="en-US" sz="2000" dirty="0">
              <a:latin typeface="+mn-lt"/>
            </a:endParaRPr>
          </a:p>
        </p:txBody>
      </p:sp>
      <p:sp>
        <p:nvSpPr>
          <p:cNvPr id="23" name="TextBox 22">
            <a:extLst>
              <a:ext uri="{FF2B5EF4-FFF2-40B4-BE49-F238E27FC236}">
                <a16:creationId xmlns:a16="http://schemas.microsoft.com/office/drawing/2014/main" id="{E8843679-78B3-440E-8880-4A4ABAE0078D}"/>
              </a:ext>
            </a:extLst>
          </p:cNvPr>
          <p:cNvSpPr txBox="1"/>
          <p:nvPr/>
        </p:nvSpPr>
        <p:spPr>
          <a:xfrm>
            <a:off x="3979740" y="3015668"/>
            <a:ext cx="1757082" cy="707886"/>
          </a:xfrm>
          <a:prstGeom prst="rect">
            <a:avLst/>
          </a:prstGeom>
          <a:noFill/>
        </p:spPr>
        <p:txBody>
          <a:bodyPr wrap="square" rtlCol="0">
            <a:spAutoFit/>
          </a:bodyPr>
          <a:lstStyle/>
          <a:p>
            <a:pPr algn="l"/>
            <a:r>
              <a:rPr lang="en-US" sz="2000" dirty="0">
                <a:latin typeface="+mn-lt"/>
              </a:rPr>
              <a:t>No Safety or Liveness </a:t>
            </a:r>
            <a:r>
              <a:rPr lang="en-US" sz="2000" dirty="0">
                <a:latin typeface="+mn-lt"/>
                <a:sym typeface="Wingdings" panose="05000000000000000000" pitchFamily="2" charset="2"/>
              </a:rPr>
              <a:t>  </a:t>
            </a:r>
            <a:endParaRPr lang="en-US" sz="2000" dirty="0">
              <a:latin typeface="+mn-lt"/>
            </a:endParaRPr>
          </a:p>
        </p:txBody>
      </p:sp>
      <p:sp>
        <p:nvSpPr>
          <p:cNvPr id="24" name="TextBox 23">
            <a:extLst>
              <a:ext uri="{FF2B5EF4-FFF2-40B4-BE49-F238E27FC236}">
                <a16:creationId xmlns:a16="http://schemas.microsoft.com/office/drawing/2014/main" id="{EB35D09D-33B1-45C6-B697-62ABB8499116}"/>
              </a:ext>
            </a:extLst>
          </p:cNvPr>
          <p:cNvSpPr txBox="1"/>
          <p:nvPr/>
        </p:nvSpPr>
        <p:spPr>
          <a:xfrm>
            <a:off x="6431194" y="3002748"/>
            <a:ext cx="1808631" cy="707886"/>
          </a:xfrm>
          <a:prstGeom prst="rect">
            <a:avLst/>
          </a:prstGeom>
          <a:noFill/>
        </p:spPr>
        <p:txBody>
          <a:bodyPr wrap="square" rtlCol="0">
            <a:spAutoFit/>
          </a:bodyPr>
          <a:lstStyle/>
          <a:p>
            <a:pPr algn="l"/>
            <a:r>
              <a:rPr lang="en-US" sz="2000" dirty="0">
                <a:latin typeface="+mn-lt"/>
              </a:rPr>
              <a:t>No Safety or Liveness </a:t>
            </a:r>
            <a:r>
              <a:rPr lang="en-US" sz="2000" dirty="0">
                <a:latin typeface="+mn-lt"/>
                <a:sym typeface="Wingdings" panose="05000000000000000000" pitchFamily="2" charset="2"/>
              </a:rPr>
              <a:t>  </a:t>
            </a:r>
            <a:endParaRPr lang="en-US" sz="2000" dirty="0">
              <a:latin typeface="+mn-lt"/>
            </a:endParaRPr>
          </a:p>
        </p:txBody>
      </p:sp>
      <p:sp>
        <p:nvSpPr>
          <p:cNvPr id="25" name="TextBox 24">
            <a:extLst>
              <a:ext uri="{FF2B5EF4-FFF2-40B4-BE49-F238E27FC236}">
                <a16:creationId xmlns:a16="http://schemas.microsoft.com/office/drawing/2014/main" id="{6E11B158-979C-4D2A-BE22-E80E2CB3AD6F}"/>
              </a:ext>
            </a:extLst>
          </p:cNvPr>
          <p:cNvSpPr txBox="1"/>
          <p:nvPr/>
        </p:nvSpPr>
        <p:spPr>
          <a:xfrm>
            <a:off x="1998678" y="4052011"/>
            <a:ext cx="1561821" cy="707886"/>
          </a:xfrm>
          <a:prstGeom prst="rect">
            <a:avLst/>
          </a:prstGeom>
          <a:noFill/>
        </p:spPr>
        <p:txBody>
          <a:bodyPr wrap="square" rtlCol="0">
            <a:spAutoFit/>
          </a:bodyPr>
          <a:lstStyle/>
          <a:p>
            <a:pPr algn="l"/>
            <a:r>
              <a:rPr lang="en-US" sz="2000" dirty="0">
                <a:latin typeface="+mn-lt"/>
              </a:rPr>
              <a:t>Safety &amp; Liveness </a:t>
            </a:r>
            <a:r>
              <a:rPr lang="en-US" sz="2000" dirty="0">
                <a:latin typeface="+mn-lt"/>
                <a:sym typeface="Wingdings" panose="05000000000000000000" pitchFamily="2" charset="2"/>
              </a:rPr>
              <a:t> </a:t>
            </a:r>
            <a:endParaRPr lang="en-US" sz="2000" dirty="0">
              <a:latin typeface="+mn-lt"/>
            </a:endParaRPr>
          </a:p>
        </p:txBody>
      </p:sp>
      <p:sp>
        <p:nvSpPr>
          <p:cNvPr id="27" name="TextBox 26">
            <a:extLst>
              <a:ext uri="{FF2B5EF4-FFF2-40B4-BE49-F238E27FC236}">
                <a16:creationId xmlns:a16="http://schemas.microsoft.com/office/drawing/2014/main" id="{1E2B92C9-7AD6-421A-88D8-DDB6BCDF9902}"/>
              </a:ext>
            </a:extLst>
          </p:cNvPr>
          <p:cNvSpPr txBox="1"/>
          <p:nvPr/>
        </p:nvSpPr>
        <p:spPr>
          <a:xfrm>
            <a:off x="3664013" y="3870673"/>
            <a:ext cx="5170396" cy="1015663"/>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mn-lt"/>
              </a:rPr>
              <a:t>No liveness </a:t>
            </a:r>
            <a:r>
              <a:rPr lang="en-US" sz="2000" dirty="0">
                <a:latin typeface="+mn-lt"/>
                <a:sym typeface="Wingdings" panose="05000000000000000000" pitchFamily="2" charset="2"/>
              </a:rPr>
              <a:t></a:t>
            </a:r>
            <a:endParaRPr lang="en-US" sz="2000" dirty="0">
              <a:latin typeface="+mn-lt"/>
            </a:endParaRPr>
          </a:p>
          <a:p>
            <a:pPr marL="342900" indent="-342900" algn="l">
              <a:buFont typeface="Arial" panose="020B0604020202020204" pitchFamily="34" charset="0"/>
              <a:buChar char="•"/>
            </a:pPr>
            <a:r>
              <a:rPr lang="en-US" sz="2000" dirty="0">
                <a:latin typeface="+mn-lt"/>
              </a:rPr>
              <a:t>If safety is violated, catch and punish adversarial nodes </a:t>
            </a:r>
            <a:r>
              <a:rPr lang="en-US" sz="2000" dirty="0">
                <a:latin typeface="+mn-lt"/>
                <a:sym typeface="Wingdings" panose="05000000000000000000" pitchFamily="2" charset="2"/>
              </a:rPr>
              <a:t></a:t>
            </a:r>
            <a:endParaRPr lang="en-US" sz="2000" dirty="0">
              <a:latin typeface="+mn-lt"/>
            </a:endParaRPr>
          </a:p>
        </p:txBody>
      </p:sp>
      <p:sp>
        <p:nvSpPr>
          <p:cNvPr id="28" name="TextBox 27">
            <a:extLst>
              <a:ext uri="{FF2B5EF4-FFF2-40B4-BE49-F238E27FC236}">
                <a16:creationId xmlns:a16="http://schemas.microsoft.com/office/drawing/2014/main" id="{98A6B1CB-F4C1-4831-8EB8-D3646C4712E0}"/>
              </a:ext>
            </a:extLst>
          </p:cNvPr>
          <p:cNvSpPr txBox="1"/>
          <p:nvPr/>
        </p:nvSpPr>
        <p:spPr>
          <a:xfrm>
            <a:off x="254372" y="3064303"/>
            <a:ext cx="1383363" cy="646331"/>
          </a:xfrm>
          <a:prstGeom prst="rect">
            <a:avLst/>
          </a:prstGeom>
          <a:noFill/>
        </p:spPr>
        <p:txBody>
          <a:bodyPr wrap="square" rtlCol="0">
            <a:spAutoFit/>
          </a:bodyPr>
          <a:lstStyle/>
          <a:p>
            <a:pPr algn="l"/>
            <a:r>
              <a:rPr lang="en-US" sz="1800" b="1" dirty="0">
                <a:latin typeface="+mn-lt"/>
              </a:rPr>
              <a:t>Resilience of n/3</a:t>
            </a:r>
          </a:p>
        </p:txBody>
      </p:sp>
      <p:sp>
        <p:nvSpPr>
          <p:cNvPr id="29" name="Star: 32 Points 28">
            <a:extLst>
              <a:ext uri="{FF2B5EF4-FFF2-40B4-BE49-F238E27FC236}">
                <a16:creationId xmlns:a16="http://schemas.microsoft.com/office/drawing/2014/main" id="{0BCF8EAE-F8A9-42F3-83AA-6D2E31C2137E}"/>
              </a:ext>
            </a:extLst>
          </p:cNvPr>
          <p:cNvSpPr/>
          <p:nvPr/>
        </p:nvSpPr>
        <p:spPr>
          <a:xfrm>
            <a:off x="2743200" y="1110071"/>
            <a:ext cx="3657600" cy="1113865"/>
          </a:xfrm>
          <a:prstGeom prst="star3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Accountable safety is a stronger notion than just security. </a:t>
            </a:r>
          </a:p>
        </p:txBody>
      </p:sp>
      <p:sp>
        <p:nvSpPr>
          <p:cNvPr id="30" name="TextBox 29">
            <a:extLst>
              <a:ext uri="{FF2B5EF4-FFF2-40B4-BE49-F238E27FC236}">
                <a16:creationId xmlns:a16="http://schemas.microsoft.com/office/drawing/2014/main" id="{96D3E485-E55C-45BE-AC91-59D4F212AB42}"/>
              </a:ext>
            </a:extLst>
          </p:cNvPr>
          <p:cNvSpPr txBox="1"/>
          <p:nvPr/>
        </p:nvSpPr>
        <p:spPr>
          <a:xfrm>
            <a:off x="254790" y="3899728"/>
            <a:ext cx="1411215" cy="1200329"/>
          </a:xfrm>
          <a:prstGeom prst="rect">
            <a:avLst/>
          </a:prstGeom>
          <a:noFill/>
        </p:spPr>
        <p:txBody>
          <a:bodyPr wrap="square" rtlCol="0">
            <a:spAutoFit/>
          </a:bodyPr>
          <a:lstStyle/>
          <a:p>
            <a:pPr algn="l"/>
            <a:r>
              <a:rPr lang="en-US" sz="1800" b="1" dirty="0">
                <a:latin typeface="+mn-lt"/>
              </a:rPr>
              <a:t>Accountable safety resilience of n/3</a:t>
            </a:r>
          </a:p>
        </p:txBody>
      </p:sp>
      <p:cxnSp>
        <p:nvCxnSpPr>
          <p:cNvPr id="31" name="Straight Connector 30">
            <a:extLst>
              <a:ext uri="{FF2B5EF4-FFF2-40B4-BE49-F238E27FC236}">
                <a16:creationId xmlns:a16="http://schemas.microsoft.com/office/drawing/2014/main" id="{D2D6D0C5-53BA-4281-B91D-F7EE740192A9}"/>
              </a:ext>
            </a:extLst>
          </p:cNvPr>
          <p:cNvCxnSpPr>
            <a:cxnSpLocks/>
          </p:cNvCxnSpPr>
          <p:nvPr/>
        </p:nvCxnSpPr>
        <p:spPr>
          <a:xfrm>
            <a:off x="347104" y="3818498"/>
            <a:ext cx="8038678" cy="1158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88A7EC0-49A3-4621-99B9-5CE71A1D919E}"/>
              </a:ext>
            </a:extLst>
          </p:cNvPr>
          <p:cNvCxnSpPr>
            <a:cxnSpLocks/>
            <a:endCxn id="14" idx="2"/>
          </p:cNvCxnSpPr>
          <p:nvPr/>
        </p:nvCxnSpPr>
        <p:spPr>
          <a:xfrm flipV="1">
            <a:off x="3611093" y="3236750"/>
            <a:ext cx="15130" cy="1718294"/>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7921E82-9303-4754-913D-7FCA9F2DC6E8}"/>
                  </a:ext>
                </a:extLst>
              </p:cNvPr>
              <p:cNvSpPr txBox="1"/>
              <p:nvPr/>
            </p:nvSpPr>
            <p:spPr>
              <a:xfrm>
                <a:off x="1208272" y="2779373"/>
                <a:ext cx="851645" cy="46166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latin typeface="+mn-lt"/>
                </a:endParaRPr>
              </a:p>
            </p:txBody>
          </p:sp>
        </mc:Choice>
        <mc:Fallback xmlns="">
          <p:sp>
            <p:nvSpPr>
              <p:cNvPr id="38" name="TextBox 37">
                <a:extLst>
                  <a:ext uri="{FF2B5EF4-FFF2-40B4-BE49-F238E27FC236}">
                    <a16:creationId xmlns:a16="http://schemas.microsoft.com/office/drawing/2014/main" id="{D7921E82-9303-4754-913D-7FCA9F2DC6E8}"/>
                  </a:ext>
                </a:extLst>
              </p:cNvPr>
              <p:cNvSpPr txBox="1">
                <a:spLocks noRot="1" noChangeAspect="1" noMove="1" noResize="1" noEditPoints="1" noAdjustHandles="1" noChangeArrowheads="1" noChangeShapeType="1" noTextEdit="1"/>
              </p:cNvSpPr>
              <p:nvPr/>
            </p:nvSpPr>
            <p:spPr>
              <a:xfrm>
                <a:off x="1208272" y="2779373"/>
                <a:ext cx="851645" cy="461665"/>
              </a:xfrm>
              <a:prstGeom prst="rect">
                <a:avLst/>
              </a:prstGeom>
              <a:blipFill>
                <a:blip r:embed="rId7"/>
                <a:stretch>
                  <a:fillRect/>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A0EC87D4-9780-1893-5DEC-CE7307948367}"/>
              </a:ext>
            </a:extLst>
          </p:cNvPr>
          <p:cNvCxnSpPr>
            <a:cxnSpLocks/>
          </p:cNvCxnSpPr>
          <p:nvPr/>
        </p:nvCxnSpPr>
        <p:spPr>
          <a:xfrm flipV="1">
            <a:off x="1642611" y="3236750"/>
            <a:ext cx="15130" cy="1718294"/>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372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8" grpId="0"/>
      <p:bldP spid="20" grpId="0"/>
      <p:bldP spid="21" grpId="0"/>
      <p:bldP spid="23" grpId="0"/>
      <p:bldP spid="24" grpId="0"/>
      <p:bldP spid="25" grpId="0"/>
      <p:bldP spid="27" grpId="0"/>
      <p:bldP spid="28" grpId="0"/>
      <p:bldP spid="29" grpId="0" animBg="1"/>
      <p:bldP spid="30"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D363-0963-4A4F-A4DC-DABDB174DE82}"/>
              </a:ext>
            </a:extLst>
          </p:cNvPr>
          <p:cNvSpPr>
            <a:spLocks noGrp="1"/>
          </p:cNvSpPr>
          <p:nvPr>
            <p:ph type="title"/>
          </p:nvPr>
        </p:nvSpPr>
        <p:spPr/>
        <p:txBody>
          <a:bodyPr>
            <a:normAutofit fontScale="90000"/>
          </a:bodyPr>
          <a:lstStyle/>
          <a:p>
            <a:r>
              <a:rPr lang="en-US" dirty="0"/>
              <a:t>Finality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5FC684-B684-494D-8657-9F609E1181D4}"/>
                  </a:ext>
                </a:extLst>
              </p:cNvPr>
              <p:cNvSpPr>
                <a:spLocks noGrp="1"/>
              </p:cNvSpPr>
              <p:nvPr>
                <p:ph idx="1"/>
              </p:nvPr>
            </p:nvSpPr>
            <p:spPr/>
            <p:txBody>
              <a:bodyPr>
                <a:normAutofit/>
              </a:bodyPr>
              <a:lstStyle/>
              <a:p>
                <a:r>
                  <a:rPr lang="en-US" sz="1800" dirty="0"/>
                  <a:t>We say that a protocol provides </a:t>
                </a:r>
                <a:r>
                  <a:rPr lang="en-US" sz="1800" i="1" dirty="0">
                    <a:solidFill>
                      <a:srgbClr val="00B0F0"/>
                    </a:solidFill>
                  </a:rPr>
                  <a:t>finality</a:t>
                </a:r>
                <a:r>
                  <a:rPr lang="en-US" sz="1800" dirty="0"/>
                  <a:t> with resilience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𝑛</m:t>
                        </m:r>
                      </m:num>
                      <m:den>
                        <m:r>
                          <a:rPr lang="en-US" sz="1800" b="0" i="1" smtClean="0">
                            <a:latin typeface="Cambria Math" panose="02040503050406030204" pitchFamily="18" charset="0"/>
                          </a:rPr>
                          <m:t>3</m:t>
                        </m:r>
                      </m:den>
                    </m:f>
                  </m:oMath>
                </a14:m>
                <a:r>
                  <a:rPr lang="en-US" sz="1800" dirty="0"/>
                  <a:t> if it preserves safety during periods of </a:t>
                </a:r>
                <a:r>
                  <a:rPr lang="en-US" sz="1800" u="sng" dirty="0"/>
                  <a:t>asynchrony</a:t>
                </a:r>
                <a:r>
                  <a:rPr lang="en-US" sz="1800" dirty="0"/>
                  <a:t>, when there are less than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𝑛</m:t>
                        </m:r>
                      </m:num>
                      <m:den>
                        <m:r>
                          <a:rPr lang="en-US" sz="1800" b="0" i="1" smtClean="0">
                            <a:latin typeface="Cambria Math" panose="02040503050406030204" pitchFamily="18" charset="0"/>
                          </a:rPr>
                          <m:t>3</m:t>
                        </m:r>
                      </m:den>
                    </m:f>
                  </m:oMath>
                </a14:m>
                <a:r>
                  <a:rPr lang="en-US" sz="1800" i="1" dirty="0"/>
                  <a:t> </a:t>
                </a:r>
                <a:r>
                  <a:rPr lang="en-US" sz="1800" dirty="0"/>
                  <a:t>adversarial nodes.</a:t>
                </a:r>
              </a:p>
              <a:p>
                <a:pPr marL="0" indent="0">
                  <a:buNone/>
                </a:pPr>
                <a:endParaRPr lang="en-US" sz="1800" dirty="0"/>
              </a:p>
              <a:p>
                <a:pPr lvl="1"/>
                <a:r>
                  <a:rPr lang="en-US" sz="1800" b="1" dirty="0"/>
                  <a:t>Recall: </a:t>
                </a:r>
                <a:r>
                  <a:rPr lang="en-US" sz="1800" dirty="0"/>
                  <a:t>under asynchrony, messages can be delayed </a:t>
                </a:r>
                <a:r>
                  <a:rPr lang="en-US" sz="1800" i="1" dirty="0"/>
                  <a:t>arbitrarily</a:t>
                </a:r>
                <a:r>
                  <a:rPr lang="en-US" sz="1800" dirty="0"/>
                  <a:t> for a finite time.</a:t>
                </a:r>
              </a:p>
              <a:p>
                <a:pPr lvl="1"/>
                <a:r>
                  <a:rPr lang="en-US" sz="1800" b="1" dirty="0"/>
                  <a:t>Example: </a:t>
                </a:r>
                <a:r>
                  <a:rPr lang="en-US" sz="1800" dirty="0"/>
                  <a:t>The simple proof-of-stake protocol, PBFT, </a:t>
                </a:r>
                <a:r>
                  <a:rPr lang="en-US" sz="1800" dirty="0" err="1"/>
                  <a:t>Tendermint</a:t>
                </a:r>
                <a:r>
                  <a:rPr lang="en-US" sz="1800" dirty="0"/>
                  <a:t>, </a:t>
                </a:r>
                <a:r>
                  <a:rPr lang="en-US" sz="1800" dirty="0" err="1"/>
                  <a:t>HotStuff</a:t>
                </a:r>
                <a:r>
                  <a:rPr lang="en-US" sz="1800" dirty="0"/>
                  <a:t> …</a:t>
                </a:r>
              </a:p>
              <a:p>
                <a:pPr marL="457200" lvl="1" indent="0">
                  <a:buNone/>
                </a:pPr>
                <a:endParaRPr lang="en-US" sz="1800" dirty="0"/>
              </a:p>
              <a:p>
                <a:r>
                  <a:rPr lang="en-US" sz="1800" dirty="0"/>
                  <a:t>Interestingly, in </a:t>
                </a:r>
                <a:r>
                  <a:rPr lang="en-US" sz="1800" i="1" dirty="0"/>
                  <a:t>most</a:t>
                </a:r>
                <a:r>
                  <a:rPr lang="en-US" sz="1800" dirty="0"/>
                  <a:t> protocol providing </a:t>
                </a:r>
                <a:r>
                  <a:rPr lang="en-US" sz="1800" i="1" dirty="0"/>
                  <a:t>finality</a:t>
                </a:r>
                <a:r>
                  <a:rPr lang="en-US" sz="1800" dirty="0"/>
                  <a:t>, transactions can be </a:t>
                </a:r>
                <a:r>
                  <a:rPr lang="en-US" sz="1800" i="1" dirty="0"/>
                  <a:t>finalized </a:t>
                </a:r>
                <a:r>
                  <a:rPr lang="en-US" sz="1800" dirty="0"/>
                  <a:t>much faster than they can be </a:t>
                </a:r>
                <a:r>
                  <a:rPr lang="en-US" sz="1800" i="1" dirty="0"/>
                  <a:t>confirmed</a:t>
                </a:r>
                <a:r>
                  <a:rPr lang="en-US" sz="1800" dirty="0"/>
                  <a:t> in Bitcoin.</a:t>
                </a:r>
              </a:p>
              <a:p>
                <a:pPr lvl="1"/>
                <a:r>
                  <a:rPr lang="en-US" sz="1800" dirty="0"/>
                  <a:t>No need to wait for k=6 blocks (1 hour)!</a:t>
                </a:r>
              </a:p>
            </p:txBody>
          </p:sp>
        </mc:Choice>
        <mc:Fallback xmlns="">
          <p:sp>
            <p:nvSpPr>
              <p:cNvPr id="3" name="Content Placeholder 2">
                <a:extLst>
                  <a:ext uri="{FF2B5EF4-FFF2-40B4-BE49-F238E27FC236}">
                    <a16:creationId xmlns:a16="http://schemas.microsoft.com/office/drawing/2014/main" id="{7D5FC684-B684-494D-8657-9F609E1181D4}"/>
                  </a:ext>
                </a:extLst>
              </p:cNvPr>
              <p:cNvSpPr>
                <a:spLocks noGrp="1" noRot="1" noChangeAspect="1" noMove="1" noResize="1" noEditPoints="1" noAdjustHandles="1" noChangeArrowheads="1" noChangeShapeType="1" noTextEdit="1"/>
              </p:cNvSpPr>
              <p:nvPr>
                <p:ph idx="1"/>
              </p:nvPr>
            </p:nvSpPr>
            <p:spPr>
              <a:blipFill>
                <a:blip r:embed="rId2"/>
                <a:stretch>
                  <a:fillRect l="-444" r="-1111"/>
                </a:stretch>
              </a:blipFill>
            </p:spPr>
            <p:txBody>
              <a:bodyPr/>
              <a:lstStyle/>
              <a:p>
                <a:r>
                  <a:rPr lang="en-US">
                    <a:noFill/>
                  </a:rPr>
                  <a:t> </a:t>
                </a:r>
              </a:p>
            </p:txBody>
          </p:sp>
        </mc:Fallback>
      </mc:AlternateContent>
    </p:spTree>
    <p:extLst>
      <p:ext uri="{BB962C8B-B14F-4D97-AF65-F5344CB8AC3E}">
        <p14:creationId xmlns:p14="http://schemas.microsoft.com/office/powerpoint/2010/main" val="318129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D363-0963-4A4F-A4DC-DABDB174DE82}"/>
              </a:ext>
            </a:extLst>
          </p:cNvPr>
          <p:cNvSpPr>
            <a:spLocks noGrp="1"/>
          </p:cNvSpPr>
          <p:nvPr>
            <p:ph type="title"/>
          </p:nvPr>
        </p:nvSpPr>
        <p:spPr/>
        <p:txBody>
          <a:bodyPr>
            <a:normAutofit fontScale="90000"/>
          </a:bodyPr>
          <a:lstStyle/>
          <a:p>
            <a:r>
              <a:rPr lang="en-US" dirty="0"/>
              <a:t>Accountability implies Finality</a:t>
            </a:r>
          </a:p>
        </p:txBody>
      </p:sp>
      <p:sp>
        <p:nvSpPr>
          <p:cNvPr id="4" name="Oval 3">
            <a:extLst>
              <a:ext uri="{FF2B5EF4-FFF2-40B4-BE49-F238E27FC236}">
                <a16:creationId xmlns:a16="http://schemas.microsoft.com/office/drawing/2014/main" id="{09A69651-9C03-9EBC-FD60-466FB5B05CE0}"/>
              </a:ext>
            </a:extLst>
          </p:cNvPr>
          <p:cNvSpPr/>
          <p:nvPr/>
        </p:nvSpPr>
        <p:spPr>
          <a:xfrm>
            <a:off x="1511103" y="2251363"/>
            <a:ext cx="4044570" cy="2459181"/>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8F7767A-D32D-99AD-520E-9498EAFBF64F}"/>
              </a:ext>
            </a:extLst>
          </p:cNvPr>
          <p:cNvSpPr txBox="1"/>
          <p:nvPr/>
        </p:nvSpPr>
        <p:spPr>
          <a:xfrm>
            <a:off x="1704199" y="3026817"/>
            <a:ext cx="1285800" cy="1077218"/>
          </a:xfrm>
          <a:prstGeom prst="rect">
            <a:avLst/>
          </a:prstGeom>
          <a:noFill/>
        </p:spPr>
        <p:txBody>
          <a:bodyPr wrap="square" rtlCol="0">
            <a:spAutoFit/>
          </a:bodyPr>
          <a:lstStyle/>
          <a:p>
            <a:pPr algn="ctr"/>
            <a:r>
              <a:rPr lang="en-US" sz="1600" b="1" dirty="0">
                <a:solidFill>
                  <a:srgbClr val="002060"/>
                </a:solidFill>
                <a:latin typeface="+mn-lt"/>
              </a:rPr>
              <a:t>Finalizing</a:t>
            </a:r>
            <a:br>
              <a:rPr lang="en-US" sz="1600" b="1" dirty="0">
                <a:solidFill>
                  <a:srgbClr val="002060"/>
                </a:solidFill>
                <a:latin typeface="+mn-lt"/>
              </a:rPr>
            </a:br>
            <a:r>
              <a:rPr lang="en-US" sz="1600" b="1" dirty="0">
                <a:solidFill>
                  <a:srgbClr val="002060"/>
                </a:solidFill>
                <a:latin typeface="+mn-lt"/>
              </a:rPr>
              <a:t>protocols: </a:t>
            </a:r>
            <a:r>
              <a:rPr lang="en-US" sz="1600" dirty="0">
                <a:solidFill>
                  <a:srgbClr val="002060"/>
                </a:solidFill>
                <a:latin typeface="+mn-lt"/>
              </a:rPr>
              <a:t>safe under asynchrony</a:t>
            </a:r>
          </a:p>
        </p:txBody>
      </p:sp>
      <p:sp>
        <p:nvSpPr>
          <p:cNvPr id="6" name="Oval 5">
            <a:extLst>
              <a:ext uri="{FF2B5EF4-FFF2-40B4-BE49-F238E27FC236}">
                <a16:creationId xmlns:a16="http://schemas.microsoft.com/office/drawing/2014/main" id="{76952F13-320B-DCF8-7E6F-FF9F99C71057}"/>
              </a:ext>
            </a:extLst>
          </p:cNvPr>
          <p:cNvSpPr/>
          <p:nvPr/>
        </p:nvSpPr>
        <p:spPr>
          <a:xfrm>
            <a:off x="4924240" y="2621628"/>
            <a:ext cx="2050208" cy="1774161"/>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lumMod val="75000"/>
                  </a:schemeClr>
                </a:solidFill>
              </a:rPr>
              <a:t>Accountably safe protocols:</a:t>
            </a:r>
          </a:p>
          <a:p>
            <a:pPr algn="ctr"/>
            <a:r>
              <a:rPr lang="en-US" sz="1600" dirty="0">
                <a:solidFill>
                  <a:schemeClr val="accent1">
                    <a:lumMod val="75000"/>
                  </a:schemeClr>
                </a:solidFill>
              </a:rPr>
              <a:t>can punish the adversary</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DAD0175E-BC83-613B-D883-2F19C9B41EBD}"/>
                  </a:ext>
                </a:extLst>
              </p:cNvPr>
              <p:cNvSpPr/>
              <p:nvPr/>
            </p:nvSpPr>
            <p:spPr>
              <a:xfrm>
                <a:off x="515540" y="1175754"/>
                <a:ext cx="8112919" cy="823418"/>
              </a:xfrm>
              <a:prstGeom prst="rect">
                <a:avLst/>
              </a:prstGeom>
              <a:solidFill>
                <a:schemeClr val="accent5">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lumMod val="50000"/>
                      </a:schemeClr>
                    </a:solidFill>
                  </a:rPr>
                  <a:t>Accountability implies Finality:</a:t>
                </a:r>
              </a:p>
              <a:p>
                <a:pPr algn="ctr"/>
                <a:r>
                  <a:rPr lang="en-US" sz="1600" b="1" dirty="0">
                    <a:solidFill>
                      <a:schemeClr val="tx1"/>
                    </a:solidFill>
                    <a:latin typeface="Franklin Gothic Book" panose="020B0503020102020204" pitchFamily="34" charset="0"/>
                  </a:rPr>
                  <a:t>Accountable safety </a:t>
                </a:r>
                <a:r>
                  <a:rPr lang="en-US" sz="1600" b="0" dirty="0">
                    <a:solidFill>
                      <a:schemeClr val="tx1"/>
                    </a:solidFill>
                    <a:latin typeface="Franklin Gothic Book" panose="020B0503020102020204" pitchFamily="34" charset="0"/>
                  </a:rPr>
                  <a:t>(with resilience </a:t>
                </a:r>
                <a14:m>
                  <m:oMath xmlns:m="http://schemas.openxmlformats.org/officeDocument/2006/math">
                    <m:f>
                      <m:fPr>
                        <m:ctrlPr>
                          <a:rPr lang="en-US" sz="1600" b="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𝑛</m:t>
                        </m:r>
                      </m:num>
                      <m:den>
                        <m:r>
                          <a:rPr lang="en-US" sz="1600" b="0" i="1" smtClean="0">
                            <a:solidFill>
                              <a:schemeClr val="tx1"/>
                            </a:solidFill>
                            <a:latin typeface="Cambria Math" panose="02040503050406030204" pitchFamily="18" charset="0"/>
                          </a:rPr>
                          <m:t>3</m:t>
                        </m:r>
                      </m:den>
                    </m:f>
                  </m:oMath>
                </a14:m>
                <a:r>
                  <a:rPr lang="en-US" sz="1600" b="0" dirty="0">
                    <a:solidFill>
                      <a:schemeClr val="tx1"/>
                    </a:solidFill>
                    <a:latin typeface="Franklin Gothic Book" panose="020B0503020102020204" pitchFamily="34" charset="0"/>
                  </a:rPr>
                  <a:t>) implies </a:t>
                </a:r>
                <a:r>
                  <a:rPr lang="en-US" sz="1600" b="1" dirty="0">
                    <a:solidFill>
                      <a:schemeClr val="tx1"/>
                    </a:solidFill>
                  </a:rPr>
                  <a:t>finality</a:t>
                </a:r>
                <a:r>
                  <a:rPr lang="en-US" sz="1600" dirty="0">
                    <a:solidFill>
                      <a:schemeClr val="accent1">
                        <a:lumMod val="75000"/>
                      </a:schemeClr>
                    </a:solidFill>
                  </a:rPr>
                  <a:t> </a:t>
                </a:r>
                <a:r>
                  <a:rPr lang="en-US" sz="1600" dirty="0">
                    <a:solidFill>
                      <a:schemeClr val="tx1"/>
                    </a:solidFill>
                  </a:rPr>
                  <a:t>(with resilience </a:t>
                </a:r>
                <a14:m>
                  <m:oMath xmlns:m="http://schemas.openxmlformats.org/officeDocument/2006/math">
                    <m:f>
                      <m:fPr>
                        <m:ctrlPr>
                          <a:rPr lang="en-US" sz="1600" b="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𝑛</m:t>
                        </m:r>
                      </m:num>
                      <m:den>
                        <m:r>
                          <a:rPr lang="en-US" sz="1600" b="0" i="1" smtClean="0">
                            <a:solidFill>
                              <a:schemeClr val="tx1"/>
                            </a:solidFill>
                            <a:latin typeface="Cambria Math" panose="02040503050406030204" pitchFamily="18" charset="0"/>
                          </a:rPr>
                          <m:t>3</m:t>
                        </m:r>
                      </m:den>
                    </m:f>
                  </m:oMath>
                </a14:m>
                <a:r>
                  <a:rPr lang="en-US" sz="1600" dirty="0">
                    <a:solidFill>
                      <a:schemeClr val="tx1"/>
                    </a:solidFill>
                  </a:rPr>
                  <a:t>).</a:t>
                </a:r>
              </a:p>
            </p:txBody>
          </p:sp>
        </mc:Choice>
        <mc:Fallback xmlns="">
          <p:sp>
            <p:nvSpPr>
              <p:cNvPr id="13" name="Rectangle 12">
                <a:extLst>
                  <a:ext uri="{FF2B5EF4-FFF2-40B4-BE49-F238E27FC236}">
                    <a16:creationId xmlns:a16="http://schemas.microsoft.com/office/drawing/2014/main" id="{DAD0175E-BC83-613B-D883-2F19C9B41EBD}"/>
                  </a:ext>
                </a:extLst>
              </p:cNvPr>
              <p:cNvSpPr>
                <a:spLocks noRot="1" noChangeAspect="1" noMove="1" noResize="1" noEditPoints="1" noAdjustHandles="1" noChangeArrowheads="1" noChangeShapeType="1" noTextEdit="1"/>
              </p:cNvSpPr>
              <p:nvPr/>
            </p:nvSpPr>
            <p:spPr>
              <a:xfrm>
                <a:off x="515540" y="1175754"/>
                <a:ext cx="8112919" cy="823418"/>
              </a:xfrm>
              <a:prstGeom prst="rect">
                <a:avLst/>
              </a:prstGeom>
              <a:blipFill>
                <a:blip r:embed="rId2"/>
                <a:stretch>
                  <a:fillRect/>
                </a:stretch>
              </a:blipFill>
              <a:ln w="28575">
                <a:solidFill>
                  <a:srgbClr val="0070C0"/>
                </a:solidFill>
              </a:ln>
            </p:spPr>
            <p:txBody>
              <a:bodyPr/>
              <a:lstStyle/>
              <a:p>
                <a:r>
                  <a:rPr lang="en-US">
                    <a:noFill/>
                  </a:rPr>
                  <a:t> </a:t>
                </a:r>
              </a:p>
            </p:txBody>
          </p:sp>
        </mc:Fallback>
      </mc:AlternateContent>
      <p:sp>
        <p:nvSpPr>
          <p:cNvPr id="14" name="TextBox 13">
            <a:extLst>
              <a:ext uri="{FF2B5EF4-FFF2-40B4-BE49-F238E27FC236}">
                <a16:creationId xmlns:a16="http://schemas.microsoft.com/office/drawing/2014/main" id="{2DDA1B35-961D-657F-7223-14C3A92C7087}"/>
              </a:ext>
            </a:extLst>
          </p:cNvPr>
          <p:cNvSpPr txBox="1"/>
          <p:nvPr/>
        </p:nvSpPr>
        <p:spPr>
          <a:xfrm>
            <a:off x="0" y="4808846"/>
            <a:ext cx="4044570" cy="338554"/>
          </a:xfrm>
          <a:prstGeom prst="rect">
            <a:avLst/>
          </a:prstGeom>
          <a:noFill/>
        </p:spPr>
        <p:txBody>
          <a:bodyPr wrap="square" rtlCol="0">
            <a:spAutoFit/>
          </a:bodyPr>
          <a:lstStyle/>
          <a:p>
            <a:r>
              <a:rPr lang="en-US" sz="800" dirty="0">
                <a:latin typeface="+mn-lt"/>
              </a:rPr>
              <a:t>BFT Protocol Forensics (2021)</a:t>
            </a:r>
          </a:p>
          <a:p>
            <a:r>
              <a:rPr lang="en-US" sz="800" dirty="0">
                <a:latin typeface="+mn-lt"/>
              </a:rPr>
              <a:t>Accountable Safety Implies Finality (2023)</a:t>
            </a:r>
          </a:p>
        </p:txBody>
      </p:sp>
      <p:cxnSp>
        <p:nvCxnSpPr>
          <p:cNvPr id="16" name="Straight Arrow Connector 15">
            <a:extLst>
              <a:ext uri="{FF2B5EF4-FFF2-40B4-BE49-F238E27FC236}">
                <a16:creationId xmlns:a16="http://schemas.microsoft.com/office/drawing/2014/main" id="{39B1C986-2FA5-38E7-3775-54472A643884}"/>
              </a:ext>
            </a:extLst>
          </p:cNvPr>
          <p:cNvCxnSpPr/>
          <p:nvPr/>
        </p:nvCxnSpPr>
        <p:spPr>
          <a:xfrm>
            <a:off x="5243512" y="3629025"/>
            <a:ext cx="0" cy="1000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2CDD7903-F1EB-D140-25A6-27FA2D2501F6}"/>
              </a:ext>
            </a:extLst>
          </p:cNvPr>
          <p:cNvSpPr txBox="1"/>
          <p:nvPr/>
        </p:nvSpPr>
        <p:spPr>
          <a:xfrm>
            <a:off x="4411774" y="4595787"/>
            <a:ext cx="2462545" cy="523220"/>
          </a:xfrm>
          <a:prstGeom prst="rect">
            <a:avLst/>
          </a:prstGeom>
          <a:noFill/>
        </p:spPr>
        <p:txBody>
          <a:bodyPr wrap="square" rtlCol="0">
            <a:spAutoFit/>
          </a:bodyPr>
          <a:lstStyle/>
          <a:p>
            <a:r>
              <a:rPr lang="en-US" sz="1400" dirty="0">
                <a:latin typeface="+mn-lt"/>
              </a:rPr>
              <a:t>Simple proof-of-stake protocol, PBFT, </a:t>
            </a:r>
            <a:r>
              <a:rPr lang="en-US" sz="1400" dirty="0" err="1">
                <a:latin typeface="+mn-lt"/>
              </a:rPr>
              <a:t>HotStuff</a:t>
            </a:r>
            <a:r>
              <a:rPr lang="en-US" sz="1400" dirty="0">
                <a:latin typeface="+mn-lt"/>
              </a:rPr>
              <a:t>, …</a:t>
            </a:r>
          </a:p>
        </p:txBody>
      </p:sp>
      <p:cxnSp>
        <p:nvCxnSpPr>
          <p:cNvPr id="19" name="Straight Arrow Connector 18">
            <a:extLst>
              <a:ext uri="{FF2B5EF4-FFF2-40B4-BE49-F238E27FC236}">
                <a16:creationId xmlns:a16="http://schemas.microsoft.com/office/drawing/2014/main" id="{1799239D-075F-C44F-201F-E04454C2EEED}"/>
              </a:ext>
            </a:extLst>
          </p:cNvPr>
          <p:cNvCxnSpPr>
            <a:cxnSpLocks/>
          </p:cNvCxnSpPr>
          <p:nvPr/>
        </p:nvCxnSpPr>
        <p:spPr>
          <a:xfrm flipH="1">
            <a:off x="1511103" y="4257906"/>
            <a:ext cx="1264754" cy="250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E80B11B-A101-C524-7EED-D74A2FBFA25E}"/>
              </a:ext>
            </a:extLst>
          </p:cNvPr>
          <p:cNvSpPr txBox="1"/>
          <p:nvPr/>
        </p:nvSpPr>
        <p:spPr>
          <a:xfrm>
            <a:off x="396897" y="4169179"/>
            <a:ext cx="1625388" cy="307777"/>
          </a:xfrm>
          <a:prstGeom prst="rect">
            <a:avLst/>
          </a:prstGeom>
          <a:noFill/>
        </p:spPr>
        <p:txBody>
          <a:bodyPr wrap="square" rtlCol="0">
            <a:spAutoFit/>
          </a:bodyPr>
          <a:lstStyle/>
          <a:p>
            <a:pPr algn="l"/>
            <a:r>
              <a:rPr lang="en-US" sz="1400" dirty="0" err="1">
                <a:latin typeface="+mn-lt"/>
              </a:rPr>
              <a:t>HotStuff</a:t>
            </a:r>
            <a:r>
              <a:rPr lang="en-US" sz="1400" dirty="0">
                <a:latin typeface="+mn-lt"/>
              </a:rPr>
              <a:t>-null</a:t>
            </a:r>
          </a:p>
        </p:txBody>
      </p:sp>
      <p:cxnSp>
        <p:nvCxnSpPr>
          <p:cNvPr id="25" name="Straight Arrow Connector 24">
            <a:extLst>
              <a:ext uri="{FF2B5EF4-FFF2-40B4-BE49-F238E27FC236}">
                <a16:creationId xmlns:a16="http://schemas.microsoft.com/office/drawing/2014/main" id="{7ED16BED-15E1-72F6-BD68-FDCBF221F4D9}"/>
              </a:ext>
            </a:extLst>
          </p:cNvPr>
          <p:cNvCxnSpPr>
            <a:cxnSpLocks/>
          </p:cNvCxnSpPr>
          <p:nvPr/>
        </p:nvCxnSpPr>
        <p:spPr>
          <a:xfrm>
            <a:off x="6762175" y="3551464"/>
            <a:ext cx="94188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31FC4724-4514-BF83-AD57-8011F89ED64E}"/>
              </a:ext>
            </a:extLst>
          </p:cNvPr>
          <p:cNvSpPr txBox="1"/>
          <p:nvPr/>
        </p:nvSpPr>
        <p:spPr>
          <a:xfrm>
            <a:off x="7670148" y="3422067"/>
            <a:ext cx="510802" cy="307777"/>
          </a:xfrm>
          <a:prstGeom prst="rect">
            <a:avLst/>
          </a:prstGeom>
          <a:noFill/>
        </p:spPr>
        <p:txBody>
          <a:bodyPr wrap="square" rtlCol="0">
            <a:spAutoFit/>
          </a:bodyPr>
          <a:lstStyle/>
          <a:p>
            <a:pPr algn="l"/>
            <a:r>
              <a:rPr lang="en-US" sz="1400" dirty="0">
                <a:latin typeface="+mn-lt"/>
              </a:rPr>
              <a:t>???</a:t>
            </a:r>
          </a:p>
        </p:txBody>
      </p:sp>
    </p:spTree>
    <p:extLst>
      <p:ext uri="{BB962C8B-B14F-4D97-AF65-F5344CB8AC3E}">
        <p14:creationId xmlns:p14="http://schemas.microsoft.com/office/powerpoint/2010/main" val="108813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500"/>
                                        <p:tgtEl>
                                          <p:spTgt spid="14">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fade">
                                      <p:cBhvr>
                                        <p:cTn id="29" dur="500"/>
                                        <p:tgtEl>
                                          <p:spTgt spid="14">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8.33333E-7 1.23457E-6 L -0.15833 -0.00031 " pathEditMode="relative" rAng="0" ptsTypes="AA">
                                      <p:cBhvr>
                                        <p:cTn id="45" dur="2000" fill="hold"/>
                                        <p:tgtEl>
                                          <p:spTgt spid="6"/>
                                        </p:tgtEl>
                                        <p:attrNameLst>
                                          <p:attrName>ppt_x</p:attrName>
                                          <p:attrName>ppt_y</p:attrName>
                                        </p:attrNameLst>
                                      </p:cBhvr>
                                      <p:rCtr x="-7917" y="-31"/>
                                    </p:animMotion>
                                  </p:childTnLst>
                                </p:cTn>
                              </p:par>
                              <p:par>
                                <p:cTn id="46" presetID="10" presetClass="exit" presetSubtype="0" fill="hold" nodeType="withEffect">
                                  <p:stCondLst>
                                    <p:cond delay="0"/>
                                  </p:stCondLst>
                                  <p:childTnLst>
                                    <p:animEffect transition="out" filter="fade">
                                      <p:cBhvr>
                                        <p:cTn id="47" dur="500"/>
                                        <p:tgtEl>
                                          <p:spTgt spid="25"/>
                                        </p:tgtEl>
                                      </p:cBhvr>
                                    </p:animEffect>
                                    <p:set>
                                      <p:cBhvr>
                                        <p:cTn id="48" dur="1" fill="hold">
                                          <p:stCondLst>
                                            <p:cond delay="499"/>
                                          </p:stCondLst>
                                        </p:cTn>
                                        <p:tgtEl>
                                          <p:spTgt spid="25"/>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6" grpId="1" animBg="1"/>
      <p:bldP spid="13" grpId="0" animBg="1"/>
      <p:bldP spid="18" grpId="0"/>
      <p:bldP spid="20" grpId="0"/>
      <p:bldP spid="26" grpId="0"/>
      <p:bldP spid="2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2CCC5F3-C0A9-83E5-229F-7AAACF6AC3A1}"/>
                  </a:ext>
                </a:extLst>
              </p:cNvPr>
              <p:cNvSpPr txBox="1"/>
              <p:nvPr/>
            </p:nvSpPr>
            <p:spPr>
              <a:xfrm>
                <a:off x="5548456" y="2186464"/>
                <a:ext cx="3657090" cy="2588978"/>
              </a:xfrm>
              <a:prstGeom prst="rect">
                <a:avLst/>
              </a:prstGeom>
              <a:noFill/>
            </p:spPr>
            <p:txBody>
              <a:bodyPr wrap="square" rtlCol="0">
                <a:spAutoFit/>
              </a:bodyPr>
              <a:lstStyle/>
              <a:p>
                <a:pPr algn="l"/>
                <a:r>
                  <a:rPr lang="en-US" sz="1800" b="1" dirty="0">
                    <a:latin typeface="+mn-lt"/>
                  </a:rPr>
                  <a:t>(Accountable safety:) </a:t>
                </a:r>
                <a:r>
                  <a:rPr lang="en-US" sz="1800" dirty="0">
                    <a:latin typeface="+mn-lt"/>
                  </a:rPr>
                  <a:t>if the protocol can punish at least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𝑛</m:t>
                        </m:r>
                      </m:num>
                      <m:den>
                        <m:r>
                          <a:rPr lang="en-US" sz="1800" b="0" i="1" smtClean="0">
                            <a:latin typeface="Cambria Math" panose="02040503050406030204" pitchFamily="18" charset="0"/>
                          </a:rPr>
                          <m:t>3</m:t>
                        </m:r>
                      </m:den>
                    </m:f>
                  </m:oMath>
                </a14:m>
                <a:r>
                  <a:rPr lang="en-US" sz="1800" dirty="0">
                    <a:latin typeface="+mn-lt"/>
                  </a:rPr>
                  <a:t> adv. nodes after a safety violation (and is safe when there are less than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𝑛</m:t>
                        </m:r>
                      </m:num>
                      <m:den>
                        <m:r>
                          <a:rPr lang="en-US" sz="1800" b="0" i="1" smtClean="0">
                            <a:latin typeface="Cambria Math" panose="02040503050406030204" pitchFamily="18" charset="0"/>
                          </a:rPr>
                          <m:t>3</m:t>
                        </m:r>
                      </m:den>
                    </m:f>
                  </m:oMath>
                </a14:m>
                <a:r>
                  <a:rPr lang="en-US" sz="1800" dirty="0">
                    <a:latin typeface="+mn-lt"/>
                  </a:rPr>
                  <a:t> adv. nodes),</a:t>
                </a:r>
              </a:p>
              <a:p>
                <a:pPr algn="l"/>
                <a:endParaRPr lang="en-US" sz="1800" dirty="0">
                  <a:latin typeface="+mn-lt"/>
                </a:endParaRPr>
              </a:p>
              <a:p>
                <a:pPr algn="l"/>
                <a:r>
                  <a:rPr lang="en-US" sz="1800" dirty="0">
                    <a:latin typeface="+mn-lt"/>
                  </a:rPr>
                  <a:t>Then </a:t>
                </a:r>
                <a:r>
                  <a:rPr lang="en-US" sz="1800" b="1" dirty="0">
                    <a:latin typeface="+mn-lt"/>
                  </a:rPr>
                  <a:t>(Finality:) </a:t>
                </a:r>
                <a:r>
                  <a:rPr lang="en-US" sz="1800" dirty="0">
                    <a:latin typeface="+mn-lt"/>
                  </a:rPr>
                  <a:t>it must be safe when there are less than </a:t>
                </a:r>
                <a14:m>
                  <m:oMath xmlns:m="http://schemas.openxmlformats.org/officeDocument/2006/math">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𝑛</m:t>
                        </m:r>
                      </m:num>
                      <m:den>
                        <m:r>
                          <a:rPr lang="en-US" sz="1800" b="0" i="1" dirty="0" smtClean="0">
                            <a:latin typeface="Cambria Math" panose="02040503050406030204" pitchFamily="18" charset="0"/>
                          </a:rPr>
                          <m:t>3</m:t>
                        </m:r>
                      </m:den>
                    </m:f>
                    <m:r>
                      <a:rPr lang="en-US" sz="1800" i="1" dirty="0">
                        <a:latin typeface="Cambria Math" panose="02040503050406030204" pitchFamily="18" charset="0"/>
                      </a:rPr>
                      <m:t> </m:t>
                    </m:r>
                  </m:oMath>
                </a14:m>
                <a:r>
                  <a:rPr lang="en-US" sz="1800" dirty="0">
                    <a:latin typeface="+mn-lt"/>
                  </a:rPr>
                  <a:t>adv. nodes even under </a:t>
                </a:r>
                <a:r>
                  <a:rPr lang="en-US" sz="1800" u="sng" dirty="0">
                    <a:latin typeface="+mn-lt"/>
                  </a:rPr>
                  <a:t>asynchrony</a:t>
                </a:r>
                <a:r>
                  <a:rPr lang="en-US" sz="1800" dirty="0">
                    <a:latin typeface="+mn-lt"/>
                  </a:rPr>
                  <a:t>.</a:t>
                </a:r>
              </a:p>
            </p:txBody>
          </p:sp>
        </mc:Choice>
        <mc:Fallback xmlns="">
          <p:sp>
            <p:nvSpPr>
              <p:cNvPr id="3" name="TextBox 2">
                <a:extLst>
                  <a:ext uri="{FF2B5EF4-FFF2-40B4-BE49-F238E27FC236}">
                    <a16:creationId xmlns:a16="http://schemas.microsoft.com/office/drawing/2014/main" id="{32CCC5F3-C0A9-83E5-229F-7AAACF6AC3A1}"/>
                  </a:ext>
                </a:extLst>
              </p:cNvPr>
              <p:cNvSpPr txBox="1">
                <a:spLocks noRot="1" noChangeAspect="1" noMove="1" noResize="1" noEditPoints="1" noAdjustHandles="1" noChangeArrowheads="1" noChangeShapeType="1" noTextEdit="1"/>
              </p:cNvSpPr>
              <p:nvPr/>
            </p:nvSpPr>
            <p:spPr>
              <a:xfrm>
                <a:off x="5548456" y="2186464"/>
                <a:ext cx="3657090" cy="2588978"/>
              </a:xfrm>
              <a:prstGeom prst="rect">
                <a:avLst/>
              </a:prstGeom>
              <a:blipFill>
                <a:blip r:embed="rId2"/>
                <a:stretch>
                  <a:fillRect l="-1333" t="-1415" r="-2000" b="-3066"/>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EB8CD363-0963-4A4F-A4DC-DABDB174DE82}"/>
              </a:ext>
            </a:extLst>
          </p:cNvPr>
          <p:cNvSpPr>
            <a:spLocks noGrp="1"/>
          </p:cNvSpPr>
          <p:nvPr>
            <p:ph type="title"/>
          </p:nvPr>
        </p:nvSpPr>
        <p:spPr/>
        <p:txBody>
          <a:bodyPr>
            <a:normAutofit fontScale="90000"/>
          </a:bodyPr>
          <a:lstStyle/>
          <a:p>
            <a:r>
              <a:rPr lang="en-US" dirty="0"/>
              <a:t>Accountability implies Finality</a:t>
            </a:r>
          </a:p>
        </p:txBody>
      </p:sp>
      <p:sp>
        <p:nvSpPr>
          <p:cNvPr id="4" name="Oval 3">
            <a:extLst>
              <a:ext uri="{FF2B5EF4-FFF2-40B4-BE49-F238E27FC236}">
                <a16:creationId xmlns:a16="http://schemas.microsoft.com/office/drawing/2014/main" id="{09A69651-9C03-9EBC-FD60-466FB5B05CE0}"/>
              </a:ext>
            </a:extLst>
          </p:cNvPr>
          <p:cNvSpPr/>
          <p:nvPr/>
        </p:nvSpPr>
        <p:spPr>
          <a:xfrm>
            <a:off x="1511103" y="2251363"/>
            <a:ext cx="4044570" cy="2459181"/>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8F7767A-D32D-99AD-520E-9498EAFBF64F}"/>
              </a:ext>
            </a:extLst>
          </p:cNvPr>
          <p:cNvSpPr txBox="1"/>
          <p:nvPr/>
        </p:nvSpPr>
        <p:spPr>
          <a:xfrm>
            <a:off x="1704199" y="3026817"/>
            <a:ext cx="1285800" cy="1077218"/>
          </a:xfrm>
          <a:prstGeom prst="rect">
            <a:avLst/>
          </a:prstGeom>
          <a:noFill/>
        </p:spPr>
        <p:txBody>
          <a:bodyPr wrap="square" rtlCol="0">
            <a:spAutoFit/>
          </a:bodyPr>
          <a:lstStyle/>
          <a:p>
            <a:pPr algn="ctr"/>
            <a:r>
              <a:rPr lang="en-US" sz="1600" b="1" dirty="0">
                <a:solidFill>
                  <a:srgbClr val="002060"/>
                </a:solidFill>
                <a:latin typeface="+mn-lt"/>
              </a:rPr>
              <a:t>Finalizing</a:t>
            </a:r>
            <a:br>
              <a:rPr lang="en-US" sz="1600" b="1" dirty="0">
                <a:solidFill>
                  <a:srgbClr val="002060"/>
                </a:solidFill>
                <a:latin typeface="+mn-lt"/>
              </a:rPr>
            </a:br>
            <a:r>
              <a:rPr lang="en-US" sz="1600" b="1" dirty="0">
                <a:solidFill>
                  <a:srgbClr val="002060"/>
                </a:solidFill>
                <a:latin typeface="+mn-lt"/>
              </a:rPr>
              <a:t>protocols: </a:t>
            </a:r>
            <a:r>
              <a:rPr lang="en-US" sz="1600" dirty="0">
                <a:solidFill>
                  <a:srgbClr val="002060"/>
                </a:solidFill>
                <a:latin typeface="+mn-lt"/>
              </a:rPr>
              <a:t>safe under asynchrony</a:t>
            </a:r>
          </a:p>
        </p:txBody>
      </p:sp>
      <p:sp>
        <p:nvSpPr>
          <p:cNvPr id="6" name="Oval 5">
            <a:extLst>
              <a:ext uri="{FF2B5EF4-FFF2-40B4-BE49-F238E27FC236}">
                <a16:creationId xmlns:a16="http://schemas.microsoft.com/office/drawing/2014/main" id="{76952F13-320B-DCF8-7E6F-FF9F99C71057}"/>
              </a:ext>
            </a:extLst>
          </p:cNvPr>
          <p:cNvSpPr/>
          <p:nvPr/>
        </p:nvSpPr>
        <p:spPr>
          <a:xfrm>
            <a:off x="3476442" y="2621628"/>
            <a:ext cx="2050208" cy="1774161"/>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lumMod val="75000"/>
                  </a:schemeClr>
                </a:solidFill>
              </a:rPr>
              <a:t>Accountably safe protocols:</a:t>
            </a:r>
          </a:p>
          <a:p>
            <a:pPr algn="ctr"/>
            <a:r>
              <a:rPr lang="en-US" sz="1600" dirty="0">
                <a:solidFill>
                  <a:schemeClr val="accent1">
                    <a:lumMod val="75000"/>
                  </a:schemeClr>
                </a:solidFill>
              </a:rPr>
              <a:t>can punish the adversary</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DAD0175E-BC83-613B-D883-2F19C9B41EBD}"/>
                  </a:ext>
                </a:extLst>
              </p:cNvPr>
              <p:cNvSpPr/>
              <p:nvPr/>
            </p:nvSpPr>
            <p:spPr>
              <a:xfrm>
                <a:off x="515540" y="1175754"/>
                <a:ext cx="8112919" cy="823418"/>
              </a:xfrm>
              <a:prstGeom prst="rect">
                <a:avLst/>
              </a:prstGeom>
              <a:solidFill>
                <a:schemeClr val="accent5">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lumMod val="50000"/>
                      </a:schemeClr>
                    </a:solidFill>
                  </a:rPr>
                  <a:t>Accountability implies Finality:</a:t>
                </a:r>
              </a:p>
              <a:p>
                <a:pPr algn="ctr"/>
                <a:r>
                  <a:rPr lang="en-US" sz="1600" b="1" dirty="0">
                    <a:solidFill>
                      <a:schemeClr val="tx1"/>
                    </a:solidFill>
                    <a:latin typeface="Franklin Gothic Book" panose="020B0503020102020204" pitchFamily="34" charset="0"/>
                  </a:rPr>
                  <a:t>Accountable safety </a:t>
                </a:r>
                <a:r>
                  <a:rPr lang="en-US" sz="1600" b="0" dirty="0">
                    <a:solidFill>
                      <a:schemeClr val="tx1"/>
                    </a:solidFill>
                    <a:latin typeface="Franklin Gothic Book" panose="020B0503020102020204" pitchFamily="34" charset="0"/>
                  </a:rPr>
                  <a:t>(with resilience </a:t>
                </a:r>
                <a14:m>
                  <m:oMath xmlns:m="http://schemas.openxmlformats.org/officeDocument/2006/math">
                    <m:f>
                      <m:fPr>
                        <m:ctrlPr>
                          <a:rPr lang="en-US" sz="1600" b="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𝑛</m:t>
                        </m:r>
                      </m:num>
                      <m:den>
                        <m:r>
                          <a:rPr lang="en-US" sz="1600" b="0" i="1" smtClean="0">
                            <a:solidFill>
                              <a:schemeClr val="tx1"/>
                            </a:solidFill>
                            <a:latin typeface="Cambria Math" panose="02040503050406030204" pitchFamily="18" charset="0"/>
                          </a:rPr>
                          <m:t>3</m:t>
                        </m:r>
                      </m:den>
                    </m:f>
                  </m:oMath>
                </a14:m>
                <a:r>
                  <a:rPr lang="en-US" sz="1600" b="0" dirty="0">
                    <a:solidFill>
                      <a:schemeClr val="tx1"/>
                    </a:solidFill>
                    <a:latin typeface="Franklin Gothic Book" panose="020B0503020102020204" pitchFamily="34" charset="0"/>
                  </a:rPr>
                  <a:t>) implies </a:t>
                </a:r>
                <a:r>
                  <a:rPr lang="en-US" sz="1600" b="1" dirty="0">
                    <a:solidFill>
                      <a:schemeClr val="tx1"/>
                    </a:solidFill>
                  </a:rPr>
                  <a:t>finality</a:t>
                </a:r>
                <a:r>
                  <a:rPr lang="en-US" sz="1600" dirty="0">
                    <a:solidFill>
                      <a:schemeClr val="accent1">
                        <a:lumMod val="75000"/>
                      </a:schemeClr>
                    </a:solidFill>
                  </a:rPr>
                  <a:t> </a:t>
                </a:r>
                <a:r>
                  <a:rPr lang="en-US" sz="1600" dirty="0">
                    <a:solidFill>
                      <a:schemeClr val="tx1"/>
                    </a:solidFill>
                  </a:rPr>
                  <a:t>(with resilience </a:t>
                </a:r>
                <a14:m>
                  <m:oMath xmlns:m="http://schemas.openxmlformats.org/officeDocument/2006/math">
                    <m:f>
                      <m:fPr>
                        <m:ctrlPr>
                          <a:rPr lang="en-US" sz="1600" b="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𝑛</m:t>
                        </m:r>
                      </m:num>
                      <m:den>
                        <m:r>
                          <a:rPr lang="en-US" sz="1600" b="0" i="1" smtClean="0">
                            <a:solidFill>
                              <a:schemeClr val="tx1"/>
                            </a:solidFill>
                            <a:latin typeface="Cambria Math" panose="02040503050406030204" pitchFamily="18" charset="0"/>
                          </a:rPr>
                          <m:t>3</m:t>
                        </m:r>
                      </m:den>
                    </m:f>
                  </m:oMath>
                </a14:m>
                <a:r>
                  <a:rPr lang="en-US" sz="1600" dirty="0">
                    <a:solidFill>
                      <a:schemeClr val="tx1"/>
                    </a:solidFill>
                  </a:rPr>
                  <a:t>).</a:t>
                </a:r>
              </a:p>
            </p:txBody>
          </p:sp>
        </mc:Choice>
        <mc:Fallback xmlns="">
          <p:sp>
            <p:nvSpPr>
              <p:cNvPr id="13" name="Rectangle 12">
                <a:extLst>
                  <a:ext uri="{FF2B5EF4-FFF2-40B4-BE49-F238E27FC236}">
                    <a16:creationId xmlns:a16="http://schemas.microsoft.com/office/drawing/2014/main" id="{DAD0175E-BC83-613B-D883-2F19C9B41EBD}"/>
                  </a:ext>
                </a:extLst>
              </p:cNvPr>
              <p:cNvSpPr>
                <a:spLocks noRot="1" noChangeAspect="1" noMove="1" noResize="1" noEditPoints="1" noAdjustHandles="1" noChangeArrowheads="1" noChangeShapeType="1" noTextEdit="1"/>
              </p:cNvSpPr>
              <p:nvPr/>
            </p:nvSpPr>
            <p:spPr>
              <a:xfrm>
                <a:off x="515540" y="1175754"/>
                <a:ext cx="8112919" cy="823418"/>
              </a:xfrm>
              <a:prstGeom prst="rect">
                <a:avLst/>
              </a:prstGeom>
              <a:blipFill>
                <a:blip r:embed="rId3"/>
                <a:stretch>
                  <a:fillRect/>
                </a:stretch>
              </a:blipFill>
              <a:ln w="28575">
                <a:solidFill>
                  <a:srgbClr val="0070C0"/>
                </a:solidFill>
              </a:ln>
            </p:spPr>
            <p:txBody>
              <a:bodyPr/>
              <a:lstStyle/>
              <a:p>
                <a:r>
                  <a:rPr lang="en-US">
                    <a:noFill/>
                  </a:rPr>
                  <a:t> </a:t>
                </a:r>
              </a:p>
            </p:txBody>
          </p:sp>
        </mc:Fallback>
      </mc:AlternateContent>
      <p:sp>
        <p:nvSpPr>
          <p:cNvPr id="14" name="TextBox 13">
            <a:extLst>
              <a:ext uri="{FF2B5EF4-FFF2-40B4-BE49-F238E27FC236}">
                <a16:creationId xmlns:a16="http://schemas.microsoft.com/office/drawing/2014/main" id="{2DDA1B35-961D-657F-7223-14C3A92C7087}"/>
              </a:ext>
            </a:extLst>
          </p:cNvPr>
          <p:cNvSpPr txBox="1"/>
          <p:nvPr/>
        </p:nvSpPr>
        <p:spPr>
          <a:xfrm>
            <a:off x="0" y="4808846"/>
            <a:ext cx="4044570" cy="338554"/>
          </a:xfrm>
          <a:prstGeom prst="rect">
            <a:avLst/>
          </a:prstGeom>
          <a:noFill/>
        </p:spPr>
        <p:txBody>
          <a:bodyPr wrap="square" rtlCol="0">
            <a:spAutoFit/>
          </a:bodyPr>
          <a:lstStyle/>
          <a:p>
            <a:r>
              <a:rPr lang="en-US" sz="800" dirty="0">
                <a:latin typeface="+mn-lt"/>
              </a:rPr>
              <a:t>BFT Protocol Forensics (2021)</a:t>
            </a:r>
          </a:p>
          <a:p>
            <a:r>
              <a:rPr lang="en-US" sz="800" dirty="0">
                <a:latin typeface="+mn-lt"/>
              </a:rPr>
              <a:t>Accountable Safety Implies Finality (2023)</a:t>
            </a:r>
          </a:p>
        </p:txBody>
      </p:sp>
      <p:cxnSp>
        <p:nvCxnSpPr>
          <p:cNvPr id="16" name="Straight Arrow Connector 15">
            <a:extLst>
              <a:ext uri="{FF2B5EF4-FFF2-40B4-BE49-F238E27FC236}">
                <a16:creationId xmlns:a16="http://schemas.microsoft.com/office/drawing/2014/main" id="{39B1C986-2FA5-38E7-3775-54472A643884}"/>
              </a:ext>
            </a:extLst>
          </p:cNvPr>
          <p:cNvCxnSpPr/>
          <p:nvPr/>
        </p:nvCxnSpPr>
        <p:spPr>
          <a:xfrm>
            <a:off x="5243512" y="3629025"/>
            <a:ext cx="0" cy="1000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2CDD7903-F1EB-D140-25A6-27FA2D2501F6}"/>
              </a:ext>
            </a:extLst>
          </p:cNvPr>
          <p:cNvSpPr txBox="1"/>
          <p:nvPr/>
        </p:nvSpPr>
        <p:spPr>
          <a:xfrm>
            <a:off x="4411774" y="4595787"/>
            <a:ext cx="2462545" cy="523220"/>
          </a:xfrm>
          <a:prstGeom prst="rect">
            <a:avLst/>
          </a:prstGeom>
          <a:noFill/>
        </p:spPr>
        <p:txBody>
          <a:bodyPr wrap="square" rtlCol="0">
            <a:spAutoFit/>
          </a:bodyPr>
          <a:lstStyle/>
          <a:p>
            <a:r>
              <a:rPr lang="en-US" sz="1400" dirty="0">
                <a:latin typeface="+mn-lt"/>
              </a:rPr>
              <a:t>Simple proof-of-stake protocol, PBFT, </a:t>
            </a:r>
            <a:r>
              <a:rPr lang="en-US" sz="1400" dirty="0" err="1">
                <a:latin typeface="+mn-lt"/>
              </a:rPr>
              <a:t>HotStuff</a:t>
            </a:r>
            <a:r>
              <a:rPr lang="en-US" sz="1400" dirty="0">
                <a:latin typeface="+mn-lt"/>
              </a:rPr>
              <a:t>, …</a:t>
            </a:r>
          </a:p>
        </p:txBody>
      </p:sp>
      <p:cxnSp>
        <p:nvCxnSpPr>
          <p:cNvPr id="19" name="Straight Arrow Connector 18">
            <a:extLst>
              <a:ext uri="{FF2B5EF4-FFF2-40B4-BE49-F238E27FC236}">
                <a16:creationId xmlns:a16="http://schemas.microsoft.com/office/drawing/2014/main" id="{1799239D-075F-C44F-201F-E04454C2EEED}"/>
              </a:ext>
            </a:extLst>
          </p:cNvPr>
          <p:cNvCxnSpPr>
            <a:cxnSpLocks/>
          </p:cNvCxnSpPr>
          <p:nvPr/>
        </p:nvCxnSpPr>
        <p:spPr>
          <a:xfrm flipH="1">
            <a:off x="1511103" y="4257906"/>
            <a:ext cx="1264754" cy="250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E80B11B-A101-C524-7EED-D74A2FBFA25E}"/>
              </a:ext>
            </a:extLst>
          </p:cNvPr>
          <p:cNvSpPr txBox="1"/>
          <p:nvPr/>
        </p:nvSpPr>
        <p:spPr>
          <a:xfrm>
            <a:off x="396897" y="4169179"/>
            <a:ext cx="1625388" cy="307777"/>
          </a:xfrm>
          <a:prstGeom prst="rect">
            <a:avLst/>
          </a:prstGeom>
          <a:noFill/>
        </p:spPr>
        <p:txBody>
          <a:bodyPr wrap="square" rtlCol="0">
            <a:spAutoFit/>
          </a:bodyPr>
          <a:lstStyle/>
          <a:p>
            <a:pPr algn="l"/>
            <a:r>
              <a:rPr lang="en-US" sz="1400" dirty="0" err="1">
                <a:latin typeface="+mn-lt"/>
              </a:rPr>
              <a:t>HotStuff</a:t>
            </a:r>
            <a:r>
              <a:rPr lang="en-US" sz="1400" dirty="0">
                <a:latin typeface="+mn-lt"/>
              </a:rPr>
              <a:t>-null</a:t>
            </a:r>
          </a:p>
        </p:txBody>
      </p:sp>
    </p:spTree>
    <p:extLst>
      <p:ext uri="{BB962C8B-B14F-4D97-AF65-F5344CB8AC3E}">
        <p14:creationId xmlns:p14="http://schemas.microsoft.com/office/powerpoint/2010/main" val="331435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D363-0963-4A4F-A4DC-DABDB174DE82}"/>
              </a:ext>
            </a:extLst>
          </p:cNvPr>
          <p:cNvSpPr>
            <a:spLocks noGrp="1"/>
          </p:cNvSpPr>
          <p:nvPr>
            <p:ph type="title"/>
          </p:nvPr>
        </p:nvSpPr>
        <p:spPr/>
        <p:txBody>
          <a:bodyPr>
            <a:normAutofit fontScale="90000"/>
          </a:bodyPr>
          <a:lstStyle/>
          <a:p>
            <a:r>
              <a:rPr lang="en-US" dirty="0"/>
              <a:t>Holy Grail of Internet Scale Consensus</a:t>
            </a:r>
          </a:p>
        </p:txBody>
      </p:sp>
      <p:sp>
        <p:nvSpPr>
          <p:cNvPr id="3" name="Content Placeholder 2">
            <a:extLst>
              <a:ext uri="{FF2B5EF4-FFF2-40B4-BE49-F238E27FC236}">
                <a16:creationId xmlns:a16="http://schemas.microsoft.com/office/drawing/2014/main" id="{7D5FC684-B684-494D-8657-9F609E1181D4}"/>
              </a:ext>
            </a:extLst>
          </p:cNvPr>
          <p:cNvSpPr>
            <a:spLocks noGrp="1"/>
          </p:cNvSpPr>
          <p:nvPr>
            <p:ph idx="1"/>
          </p:nvPr>
        </p:nvSpPr>
        <p:spPr>
          <a:xfrm>
            <a:off x="573405" y="1020536"/>
            <a:ext cx="7997190" cy="3918857"/>
          </a:xfrm>
        </p:spPr>
        <p:txBody>
          <a:bodyPr>
            <a:normAutofit/>
          </a:bodyPr>
          <a:lstStyle/>
          <a:p>
            <a:r>
              <a:rPr lang="en-US" sz="1800" dirty="0"/>
              <a:t>We want </a:t>
            </a:r>
            <a:r>
              <a:rPr lang="en-US" sz="1800" u="sng" dirty="0"/>
              <a:t>Sybil resistance</a:t>
            </a:r>
            <a:r>
              <a:rPr lang="en-US" sz="1800" dirty="0"/>
              <a:t>: Proof-of-Work or Proof-of-Stake…</a:t>
            </a:r>
          </a:p>
          <a:p>
            <a:r>
              <a:rPr lang="en-US" sz="1800" dirty="0"/>
              <a:t>We want </a:t>
            </a:r>
            <a:r>
              <a:rPr lang="en-US" sz="1800" dirty="0">
                <a:solidFill>
                  <a:schemeClr val="accent6">
                    <a:lumMod val="75000"/>
                  </a:schemeClr>
                </a:solidFill>
              </a:rPr>
              <a:t>dynamic availability </a:t>
            </a:r>
            <a:r>
              <a:rPr lang="en-US" sz="1800" dirty="0"/>
              <a:t>so that…</a:t>
            </a:r>
          </a:p>
          <a:p>
            <a:pPr lvl="1"/>
            <a:r>
              <a:rPr lang="en-US" sz="1800" dirty="0"/>
              <a:t>Transactions continue to be confirmed and processed even when there is low participation.</a:t>
            </a:r>
          </a:p>
          <a:p>
            <a:pPr lvl="1"/>
            <a:r>
              <a:rPr lang="en-US" sz="1800" dirty="0"/>
              <a:t>Satisfied by Nakamoto consensus.</a:t>
            </a:r>
          </a:p>
          <a:p>
            <a:r>
              <a:rPr lang="en-US" sz="1800" dirty="0"/>
              <a:t>We want </a:t>
            </a:r>
            <a:r>
              <a:rPr lang="en-US" sz="1800" dirty="0">
                <a:solidFill>
                  <a:srgbClr val="00B0F0"/>
                </a:solidFill>
              </a:rPr>
              <a:t>finality</a:t>
            </a:r>
            <a:r>
              <a:rPr lang="en-US" sz="1800" dirty="0"/>
              <a:t> and </a:t>
            </a:r>
            <a:r>
              <a:rPr lang="en-US" sz="1800" b="1" dirty="0"/>
              <a:t>accountable safety </a:t>
            </a:r>
            <a:r>
              <a:rPr lang="en-US" sz="1800" dirty="0"/>
              <a:t>so that…</a:t>
            </a:r>
          </a:p>
          <a:p>
            <a:pPr lvl="1"/>
            <a:r>
              <a:rPr lang="en-US" sz="1800" dirty="0">
                <a:solidFill>
                  <a:srgbClr val="00B0F0"/>
                </a:solidFill>
              </a:rPr>
              <a:t>Finality: </a:t>
            </a:r>
            <a:r>
              <a:rPr lang="en-US" sz="1800" dirty="0"/>
              <a:t>There </a:t>
            </a:r>
            <a:r>
              <a:rPr lang="en-US" sz="1800" u="sng" dirty="0"/>
              <a:t>cannot be safety violations (double-spends) during asynchrony</a:t>
            </a:r>
            <a:r>
              <a:rPr lang="en-US" sz="1800" dirty="0"/>
              <a:t>.</a:t>
            </a:r>
          </a:p>
          <a:p>
            <a:pPr lvl="1"/>
            <a:r>
              <a:rPr lang="en-US" sz="1800" b="1" dirty="0"/>
              <a:t>Accountable safety: </a:t>
            </a:r>
            <a:r>
              <a:rPr lang="en-US" sz="1800" dirty="0"/>
              <a:t>Nodes can be held </a:t>
            </a:r>
            <a:r>
              <a:rPr lang="en-US" sz="1800" u="sng" dirty="0"/>
              <a:t>accountable</a:t>
            </a:r>
            <a:r>
              <a:rPr lang="en-US" sz="1800" dirty="0"/>
              <a:t> for their actions.</a:t>
            </a:r>
          </a:p>
          <a:p>
            <a:pPr lvl="1"/>
            <a:r>
              <a:rPr lang="en-US" sz="1800" dirty="0"/>
              <a:t>Satisfied by our simple proof-of-stake protocol, PBFT, </a:t>
            </a:r>
            <a:r>
              <a:rPr lang="en-US" sz="1800" dirty="0" err="1"/>
              <a:t>HotStuff</a:t>
            </a:r>
            <a:r>
              <a:rPr lang="en-US" sz="1800" dirty="0"/>
              <a:t>, …</a:t>
            </a:r>
          </a:p>
          <a:p>
            <a:r>
              <a:rPr lang="en-US" sz="1800" dirty="0"/>
              <a:t>Let’s focus on having </a:t>
            </a:r>
            <a:r>
              <a:rPr lang="en-US" sz="1800" dirty="0">
                <a:solidFill>
                  <a:schemeClr val="accent6">
                    <a:lumMod val="75000"/>
                  </a:schemeClr>
                </a:solidFill>
              </a:rPr>
              <a:t>dynamic availability</a:t>
            </a:r>
            <a:r>
              <a:rPr lang="en-US" sz="1800" dirty="0"/>
              <a:t> and </a:t>
            </a:r>
            <a:r>
              <a:rPr lang="en-US" sz="1800" dirty="0">
                <a:solidFill>
                  <a:srgbClr val="00B0F0"/>
                </a:solidFill>
              </a:rPr>
              <a:t>finality</a:t>
            </a:r>
            <a:r>
              <a:rPr lang="en-US" sz="1800" dirty="0"/>
              <a:t> for now…</a:t>
            </a:r>
          </a:p>
        </p:txBody>
      </p:sp>
    </p:spTree>
    <p:extLst>
      <p:ext uri="{BB962C8B-B14F-4D97-AF65-F5344CB8AC3E}">
        <p14:creationId xmlns:p14="http://schemas.microsoft.com/office/powerpoint/2010/main" val="57189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D363-0963-4A4F-A4DC-DABDB174DE82}"/>
              </a:ext>
            </a:extLst>
          </p:cNvPr>
          <p:cNvSpPr>
            <a:spLocks noGrp="1"/>
          </p:cNvSpPr>
          <p:nvPr>
            <p:ph type="title"/>
          </p:nvPr>
        </p:nvSpPr>
        <p:spPr/>
        <p:txBody>
          <a:bodyPr>
            <a:normAutofit fontScale="90000"/>
          </a:bodyPr>
          <a:lstStyle/>
          <a:p>
            <a:r>
              <a:rPr lang="en-US" dirty="0"/>
              <a:t>Holy Grail of Internet Scale Consensus</a:t>
            </a:r>
          </a:p>
        </p:txBody>
      </p:sp>
      <p:sp>
        <p:nvSpPr>
          <p:cNvPr id="3" name="Content Placeholder 2">
            <a:extLst>
              <a:ext uri="{FF2B5EF4-FFF2-40B4-BE49-F238E27FC236}">
                <a16:creationId xmlns:a16="http://schemas.microsoft.com/office/drawing/2014/main" id="{7D5FC684-B684-494D-8657-9F609E1181D4}"/>
              </a:ext>
            </a:extLst>
          </p:cNvPr>
          <p:cNvSpPr>
            <a:spLocks noGrp="1"/>
          </p:cNvSpPr>
          <p:nvPr>
            <p:ph idx="1"/>
          </p:nvPr>
        </p:nvSpPr>
        <p:spPr>
          <a:xfrm>
            <a:off x="689610" y="1095548"/>
            <a:ext cx="7997190" cy="3263504"/>
          </a:xfrm>
        </p:spPr>
        <p:txBody>
          <a:bodyPr>
            <a:normAutofit/>
          </a:bodyPr>
          <a:lstStyle/>
          <a:p>
            <a:pPr marL="0" indent="0" algn="ctr">
              <a:buNone/>
            </a:pPr>
            <a:r>
              <a:rPr lang="en-US" sz="2000" dirty="0"/>
              <a:t>Is there a SMR protocol that provides </a:t>
            </a:r>
            <a:r>
              <a:rPr lang="en-US" sz="2000" dirty="0">
                <a:solidFill>
                  <a:srgbClr val="FF0000"/>
                </a:solidFill>
              </a:rPr>
              <a:t>both</a:t>
            </a:r>
            <a:r>
              <a:rPr lang="en-US" sz="2000" dirty="0"/>
              <a:t> </a:t>
            </a:r>
            <a:r>
              <a:rPr lang="en-US" sz="2000" dirty="0">
                <a:solidFill>
                  <a:schemeClr val="accent6">
                    <a:lumMod val="75000"/>
                  </a:schemeClr>
                </a:solidFill>
              </a:rPr>
              <a:t>dynamic availability</a:t>
            </a:r>
            <a:r>
              <a:rPr lang="en-US" sz="2000" dirty="0"/>
              <a:t> and </a:t>
            </a:r>
            <a:r>
              <a:rPr lang="en-US" sz="2000" dirty="0">
                <a:solidFill>
                  <a:srgbClr val="00B0F0"/>
                </a:solidFill>
              </a:rPr>
              <a:t>finality</a:t>
            </a:r>
            <a:r>
              <a:rPr lang="en-US" sz="2000" dirty="0"/>
              <a:t> with any resilience?</a:t>
            </a:r>
          </a:p>
          <a:p>
            <a:pPr marL="0" indent="0" algn="ctr">
              <a:buNone/>
            </a:pPr>
            <a:r>
              <a:rPr lang="en-US" sz="2000" b="1" dirty="0">
                <a:solidFill>
                  <a:srgbClr val="FF0000"/>
                </a:solidFill>
              </a:rPr>
              <a:t>No: Blockchain CAP Theorem!!</a:t>
            </a:r>
          </a:p>
          <a:p>
            <a:pPr marL="0" indent="0" algn="ctr">
              <a:buNone/>
            </a:pPr>
            <a:r>
              <a:rPr lang="en-US" sz="2000" b="1" dirty="0"/>
              <a:t>CAP: C</a:t>
            </a:r>
            <a:r>
              <a:rPr lang="en-US" sz="2000" dirty="0"/>
              <a:t>onsistency, </a:t>
            </a:r>
            <a:r>
              <a:rPr lang="en-US" sz="2000" b="1" dirty="0"/>
              <a:t>A</a:t>
            </a:r>
            <a:r>
              <a:rPr lang="en-US" sz="2000" dirty="0"/>
              <a:t>vailability, </a:t>
            </a:r>
            <a:r>
              <a:rPr lang="en-US" sz="2000" b="1" dirty="0"/>
              <a:t>P</a:t>
            </a:r>
            <a:r>
              <a:rPr lang="en-US" sz="2000" dirty="0"/>
              <a:t>artition tolerance</a:t>
            </a:r>
          </a:p>
          <a:p>
            <a:pPr marL="0" indent="0">
              <a:buNone/>
            </a:pPr>
            <a:endParaRPr lang="en-US" sz="2000" dirty="0"/>
          </a:p>
        </p:txBody>
      </p:sp>
      <p:sp>
        <p:nvSpPr>
          <p:cNvPr id="4" name="Oval 3">
            <a:extLst>
              <a:ext uri="{FF2B5EF4-FFF2-40B4-BE49-F238E27FC236}">
                <a16:creationId xmlns:a16="http://schemas.microsoft.com/office/drawing/2014/main" id="{CB2DABC2-A492-E916-2B54-6507734B505B}"/>
              </a:ext>
            </a:extLst>
          </p:cNvPr>
          <p:cNvSpPr/>
          <p:nvPr/>
        </p:nvSpPr>
        <p:spPr>
          <a:xfrm>
            <a:off x="912202" y="2912710"/>
            <a:ext cx="2041800" cy="1569600"/>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75000"/>
                  </a:schemeClr>
                </a:solidFill>
              </a:rPr>
              <a:t>Dynamically available protocols:</a:t>
            </a:r>
          </a:p>
          <a:p>
            <a:pPr algn="ctr"/>
            <a:r>
              <a:rPr lang="en-US" sz="1600" dirty="0">
                <a:solidFill>
                  <a:schemeClr val="accent2">
                    <a:lumMod val="75000"/>
                  </a:schemeClr>
                </a:solidFill>
              </a:rPr>
              <a:t>live under changing part.</a:t>
            </a:r>
          </a:p>
        </p:txBody>
      </p:sp>
      <p:sp>
        <p:nvSpPr>
          <p:cNvPr id="5" name="Oval 4">
            <a:extLst>
              <a:ext uri="{FF2B5EF4-FFF2-40B4-BE49-F238E27FC236}">
                <a16:creationId xmlns:a16="http://schemas.microsoft.com/office/drawing/2014/main" id="{4007475F-985E-3DA7-2950-05451D60C31D}"/>
              </a:ext>
            </a:extLst>
          </p:cNvPr>
          <p:cNvSpPr/>
          <p:nvPr/>
        </p:nvSpPr>
        <p:spPr>
          <a:xfrm>
            <a:off x="3777015" y="2615710"/>
            <a:ext cx="3826673" cy="2163600"/>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C9B2F43-CB7F-80FC-B17B-950FE82B6B2C}"/>
              </a:ext>
            </a:extLst>
          </p:cNvPr>
          <p:cNvSpPr txBox="1"/>
          <p:nvPr/>
        </p:nvSpPr>
        <p:spPr>
          <a:xfrm>
            <a:off x="4021934" y="3173829"/>
            <a:ext cx="1285800" cy="1077218"/>
          </a:xfrm>
          <a:prstGeom prst="rect">
            <a:avLst/>
          </a:prstGeom>
          <a:noFill/>
        </p:spPr>
        <p:txBody>
          <a:bodyPr wrap="square" rtlCol="0">
            <a:spAutoFit/>
          </a:bodyPr>
          <a:lstStyle/>
          <a:p>
            <a:pPr algn="ctr"/>
            <a:r>
              <a:rPr lang="en-US" sz="1600" b="1" dirty="0">
                <a:solidFill>
                  <a:srgbClr val="002060"/>
                </a:solidFill>
                <a:latin typeface="+mn-lt"/>
              </a:rPr>
              <a:t>Finalizing</a:t>
            </a:r>
            <a:br>
              <a:rPr lang="en-US" sz="1600" b="1" dirty="0">
                <a:solidFill>
                  <a:srgbClr val="002060"/>
                </a:solidFill>
                <a:latin typeface="+mn-lt"/>
              </a:rPr>
            </a:br>
            <a:r>
              <a:rPr lang="en-US" sz="1600" b="1" dirty="0">
                <a:solidFill>
                  <a:srgbClr val="002060"/>
                </a:solidFill>
                <a:latin typeface="+mn-lt"/>
              </a:rPr>
              <a:t>protocols:</a:t>
            </a:r>
          </a:p>
          <a:p>
            <a:pPr algn="ctr"/>
            <a:r>
              <a:rPr lang="en-US" sz="1600" dirty="0">
                <a:solidFill>
                  <a:srgbClr val="002060"/>
                </a:solidFill>
                <a:latin typeface="+mn-lt"/>
              </a:rPr>
              <a:t>safe under asynchrony</a:t>
            </a:r>
          </a:p>
        </p:txBody>
      </p:sp>
      <p:sp>
        <p:nvSpPr>
          <p:cNvPr id="7" name="Oval 6">
            <a:extLst>
              <a:ext uri="{FF2B5EF4-FFF2-40B4-BE49-F238E27FC236}">
                <a16:creationId xmlns:a16="http://schemas.microsoft.com/office/drawing/2014/main" id="{5EE4B11B-92D0-C8F1-26C4-591F4396EC34}"/>
              </a:ext>
            </a:extLst>
          </p:cNvPr>
          <p:cNvSpPr/>
          <p:nvPr/>
        </p:nvSpPr>
        <p:spPr>
          <a:xfrm>
            <a:off x="5487847" y="2825358"/>
            <a:ext cx="2050208" cy="1774161"/>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lumMod val="75000"/>
                  </a:schemeClr>
                </a:solidFill>
              </a:rPr>
              <a:t>Accountably safe protocols:</a:t>
            </a:r>
          </a:p>
          <a:p>
            <a:pPr algn="ctr"/>
            <a:r>
              <a:rPr lang="en-US" sz="1600" dirty="0">
                <a:solidFill>
                  <a:schemeClr val="accent1">
                    <a:lumMod val="75000"/>
                  </a:schemeClr>
                </a:solidFill>
              </a:rPr>
              <a:t>can punish the adversary</a:t>
            </a:r>
          </a:p>
        </p:txBody>
      </p:sp>
      <p:cxnSp>
        <p:nvCxnSpPr>
          <p:cNvPr id="8" name="Straight Arrow Connector 7">
            <a:extLst>
              <a:ext uri="{FF2B5EF4-FFF2-40B4-BE49-F238E27FC236}">
                <a16:creationId xmlns:a16="http://schemas.microsoft.com/office/drawing/2014/main" id="{70DBC635-99E0-D312-8FB7-891A190A2A0A}"/>
              </a:ext>
            </a:extLst>
          </p:cNvPr>
          <p:cNvCxnSpPr>
            <a:cxnSpLocks/>
          </p:cNvCxnSpPr>
          <p:nvPr/>
        </p:nvCxnSpPr>
        <p:spPr>
          <a:xfrm>
            <a:off x="7261961" y="3959119"/>
            <a:ext cx="468263" cy="443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74DAB19-D801-AAEE-E79F-E65A46D546DD}"/>
              </a:ext>
            </a:extLst>
          </p:cNvPr>
          <p:cNvSpPr txBox="1"/>
          <p:nvPr/>
        </p:nvSpPr>
        <p:spPr>
          <a:xfrm>
            <a:off x="6997051" y="4451374"/>
            <a:ext cx="2146949" cy="523220"/>
          </a:xfrm>
          <a:prstGeom prst="rect">
            <a:avLst/>
          </a:prstGeom>
          <a:noFill/>
        </p:spPr>
        <p:txBody>
          <a:bodyPr wrap="square" rtlCol="0">
            <a:spAutoFit/>
          </a:bodyPr>
          <a:lstStyle/>
          <a:p>
            <a:r>
              <a:rPr lang="en-US" sz="1400" dirty="0">
                <a:latin typeface="+mn-lt"/>
              </a:rPr>
              <a:t>Simple proof-of-stake protocol, PBFT, </a:t>
            </a:r>
            <a:r>
              <a:rPr lang="en-US" sz="1400" dirty="0" err="1">
                <a:latin typeface="+mn-lt"/>
              </a:rPr>
              <a:t>HotStuff</a:t>
            </a:r>
            <a:r>
              <a:rPr lang="en-US" sz="1400" dirty="0">
                <a:latin typeface="+mn-lt"/>
              </a:rPr>
              <a:t>, … </a:t>
            </a:r>
          </a:p>
        </p:txBody>
      </p:sp>
      <p:cxnSp>
        <p:nvCxnSpPr>
          <p:cNvPr id="10" name="Straight Arrow Connector 9">
            <a:extLst>
              <a:ext uri="{FF2B5EF4-FFF2-40B4-BE49-F238E27FC236}">
                <a16:creationId xmlns:a16="http://schemas.microsoft.com/office/drawing/2014/main" id="{B045F9D5-7317-28B8-F058-F5DBCC80C031}"/>
              </a:ext>
            </a:extLst>
          </p:cNvPr>
          <p:cNvCxnSpPr>
            <a:cxnSpLocks/>
            <a:endCxn id="11" idx="0"/>
          </p:cNvCxnSpPr>
          <p:nvPr/>
        </p:nvCxnSpPr>
        <p:spPr>
          <a:xfrm>
            <a:off x="1900541" y="4295085"/>
            <a:ext cx="0" cy="350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B20A44-C128-4FAE-9435-AA19B8D21804}"/>
              </a:ext>
            </a:extLst>
          </p:cNvPr>
          <p:cNvSpPr txBox="1"/>
          <p:nvPr/>
        </p:nvSpPr>
        <p:spPr>
          <a:xfrm>
            <a:off x="940779" y="4645497"/>
            <a:ext cx="1919523" cy="307777"/>
          </a:xfrm>
          <a:prstGeom prst="rect">
            <a:avLst/>
          </a:prstGeom>
          <a:noFill/>
        </p:spPr>
        <p:txBody>
          <a:bodyPr wrap="square" rtlCol="0">
            <a:spAutoFit/>
          </a:bodyPr>
          <a:lstStyle/>
          <a:p>
            <a:r>
              <a:rPr lang="en-US" sz="1400" dirty="0">
                <a:latin typeface="+mn-lt"/>
              </a:rPr>
              <a:t>Nakamoto consensus</a:t>
            </a:r>
          </a:p>
        </p:txBody>
      </p:sp>
      <p:sp>
        <p:nvSpPr>
          <p:cNvPr id="12" name="TextBox 11">
            <a:extLst>
              <a:ext uri="{FF2B5EF4-FFF2-40B4-BE49-F238E27FC236}">
                <a16:creationId xmlns:a16="http://schemas.microsoft.com/office/drawing/2014/main" id="{0FA02E3F-12C6-4DC0-B7C9-A43AF8D776F0}"/>
              </a:ext>
            </a:extLst>
          </p:cNvPr>
          <p:cNvSpPr txBox="1"/>
          <p:nvPr/>
        </p:nvSpPr>
        <p:spPr>
          <a:xfrm>
            <a:off x="0" y="4912668"/>
            <a:ext cx="5327855"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Resource Pools and the CAP Theorem (2020)</a:t>
            </a:r>
          </a:p>
        </p:txBody>
      </p:sp>
    </p:spTree>
    <p:extLst>
      <p:ext uri="{BB962C8B-B14F-4D97-AF65-F5344CB8AC3E}">
        <p14:creationId xmlns:p14="http://schemas.microsoft.com/office/powerpoint/2010/main" val="305602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a:extLst>
              <a:ext uri="{FF2B5EF4-FFF2-40B4-BE49-F238E27FC236}">
                <a16:creationId xmlns:a16="http://schemas.microsoft.com/office/drawing/2014/main" id="{D897B97B-BFAF-40F4-8886-75BDC247C0AD}"/>
              </a:ext>
            </a:extLst>
          </p:cNvPr>
          <p:cNvSpPr/>
          <p:nvPr/>
        </p:nvSpPr>
        <p:spPr>
          <a:xfrm>
            <a:off x="5228305" y="1507310"/>
            <a:ext cx="2969957" cy="1421376"/>
          </a:xfrm>
          <a:prstGeom prst="ellipse">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800"/>
          </a:p>
        </p:txBody>
      </p:sp>
      <p:cxnSp>
        <p:nvCxnSpPr>
          <p:cNvPr id="74" name="Straight Arrow Connector 73">
            <a:extLst>
              <a:ext uri="{FF2B5EF4-FFF2-40B4-BE49-F238E27FC236}">
                <a16:creationId xmlns:a16="http://schemas.microsoft.com/office/drawing/2014/main" id="{BE935EC6-C0B8-4B8E-B80A-2785F88FAE5E}"/>
              </a:ext>
            </a:extLst>
          </p:cNvPr>
          <p:cNvCxnSpPr>
            <a:cxnSpLocks/>
          </p:cNvCxnSpPr>
          <p:nvPr/>
        </p:nvCxnSpPr>
        <p:spPr>
          <a:xfrm>
            <a:off x="2427029" y="2967926"/>
            <a:ext cx="925" cy="7066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19234D4A-4901-4DBB-85DB-9DBC01736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43" y="1681593"/>
            <a:ext cx="430748" cy="430748"/>
          </a:xfrm>
          <a:prstGeom prst="rect">
            <a:avLst/>
          </a:prstGeom>
        </p:spPr>
      </p:pic>
      <p:pic>
        <p:nvPicPr>
          <p:cNvPr id="43" name="Picture 42">
            <a:extLst>
              <a:ext uri="{FF2B5EF4-FFF2-40B4-BE49-F238E27FC236}">
                <a16:creationId xmlns:a16="http://schemas.microsoft.com/office/drawing/2014/main" id="{7F82CC2B-50EB-4D16-93C7-66CA538C8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474" y="2041864"/>
            <a:ext cx="430748" cy="430748"/>
          </a:xfrm>
          <a:prstGeom prst="rect">
            <a:avLst/>
          </a:prstGeom>
        </p:spPr>
      </p:pic>
      <p:pic>
        <p:nvPicPr>
          <p:cNvPr id="44" name="Picture 43">
            <a:extLst>
              <a:ext uri="{FF2B5EF4-FFF2-40B4-BE49-F238E27FC236}">
                <a16:creationId xmlns:a16="http://schemas.microsoft.com/office/drawing/2014/main" id="{62B178A2-F0C3-4F0D-8036-85CE95973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147" y="2325775"/>
            <a:ext cx="430748" cy="430748"/>
          </a:xfrm>
          <a:prstGeom prst="rect">
            <a:avLst/>
          </a:prstGeom>
        </p:spPr>
      </p:pic>
      <p:cxnSp>
        <p:nvCxnSpPr>
          <p:cNvPr id="45" name="Straight Arrow Connector 44">
            <a:extLst>
              <a:ext uri="{FF2B5EF4-FFF2-40B4-BE49-F238E27FC236}">
                <a16:creationId xmlns:a16="http://schemas.microsoft.com/office/drawing/2014/main" id="{DA0A021D-DF17-42CB-8B75-750579591048}"/>
              </a:ext>
            </a:extLst>
          </p:cNvPr>
          <p:cNvCxnSpPr>
            <a:cxnSpLocks/>
          </p:cNvCxnSpPr>
          <p:nvPr/>
        </p:nvCxnSpPr>
        <p:spPr>
          <a:xfrm>
            <a:off x="6560269" y="2007296"/>
            <a:ext cx="782205" cy="16031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77D9CA61-DDDB-4EEB-BDD7-6344ECA2B69E}"/>
              </a:ext>
            </a:extLst>
          </p:cNvPr>
          <p:cNvCxnSpPr>
            <a:cxnSpLocks/>
            <a:endCxn id="44" idx="3"/>
          </p:cNvCxnSpPr>
          <p:nvPr/>
        </p:nvCxnSpPr>
        <p:spPr>
          <a:xfrm flipH="1">
            <a:off x="6344895" y="2327715"/>
            <a:ext cx="953713" cy="213434"/>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3A8AF0E5-B093-4B37-B79C-CE80E5299046}"/>
              </a:ext>
            </a:extLst>
          </p:cNvPr>
          <p:cNvCxnSpPr>
            <a:cxnSpLocks/>
          </p:cNvCxnSpPr>
          <p:nvPr/>
        </p:nvCxnSpPr>
        <p:spPr>
          <a:xfrm flipV="1">
            <a:off x="6129522" y="2112341"/>
            <a:ext cx="195695" cy="144898"/>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2B1958F4-726C-4AE4-BF7E-F5B01867CD07}"/>
              </a:ext>
            </a:extLst>
          </p:cNvPr>
          <p:cNvSpPr/>
          <p:nvPr/>
        </p:nvSpPr>
        <p:spPr>
          <a:xfrm>
            <a:off x="909852" y="1548698"/>
            <a:ext cx="2969957" cy="1421376"/>
          </a:xfrm>
          <a:prstGeom prst="ellipse">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48DDE73E-A7D9-46FC-B496-5E1B89715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375" y="1681593"/>
            <a:ext cx="430748" cy="430748"/>
          </a:xfrm>
          <a:prstGeom prst="rect">
            <a:avLst/>
          </a:prstGeom>
        </p:spPr>
      </p:pic>
      <p:pic>
        <p:nvPicPr>
          <p:cNvPr id="16" name="Picture 15">
            <a:extLst>
              <a:ext uri="{FF2B5EF4-FFF2-40B4-BE49-F238E27FC236}">
                <a16:creationId xmlns:a16="http://schemas.microsoft.com/office/drawing/2014/main" id="{4E1E7457-3C05-4E94-B4EC-4FFBD09FC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006" y="2041864"/>
            <a:ext cx="430748" cy="430748"/>
          </a:xfrm>
          <a:prstGeom prst="rect">
            <a:avLst/>
          </a:prstGeom>
        </p:spPr>
      </p:pic>
      <p:pic>
        <p:nvPicPr>
          <p:cNvPr id="17" name="Picture 16">
            <a:extLst>
              <a:ext uri="{FF2B5EF4-FFF2-40B4-BE49-F238E27FC236}">
                <a16:creationId xmlns:a16="http://schemas.microsoft.com/office/drawing/2014/main" id="{5FBFC65D-EBED-4A18-BC49-052BF76DB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680" y="2325775"/>
            <a:ext cx="430748" cy="430748"/>
          </a:xfrm>
          <a:prstGeom prst="rect">
            <a:avLst/>
          </a:prstGeom>
        </p:spPr>
      </p:pic>
      <p:cxnSp>
        <p:nvCxnSpPr>
          <p:cNvPr id="23" name="Straight Arrow Connector 22">
            <a:extLst>
              <a:ext uri="{FF2B5EF4-FFF2-40B4-BE49-F238E27FC236}">
                <a16:creationId xmlns:a16="http://schemas.microsoft.com/office/drawing/2014/main" id="{4DDDE5FE-6D61-450D-86F0-8C32313F3ADC}"/>
              </a:ext>
            </a:extLst>
          </p:cNvPr>
          <p:cNvCxnSpPr>
            <a:cxnSpLocks/>
          </p:cNvCxnSpPr>
          <p:nvPr/>
        </p:nvCxnSpPr>
        <p:spPr>
          <a:xfrm>
            <a:off x="2264801" y="2007296"/>
            <a:ext cx="782205" cy="16031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44C10664-C5EB-45D7-B6BC-D4ACA9676AD8}"/>
              </a:ext>
            </a:extLst>
          </p:cNvPr>
          <p:cNvCxnSpPr>
            <a:cxnSpLocks/>
            <a:endCxn id="17" idx="3"/>
          </p:cNvCxnSpPr>
          <p:nvPr/>
        </p:nvCxnSpPr>
        <p:spPr>
          <a:xfrm flipH="1">
            <a:off x="2049428" y="2327715"/>
            <a:ext cx="953713" cy="213434"/>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15ABA6D8-1C2D-4DF4-A0AB-4947B7E53C75}"/>
              </a:ext>
            </a:extLst>
          </p:cNvPr>
          <p:cNvCxnSpPr/>
          <p:nvPr/>
        </p:nvCxnSpPr>
        <p:spPr>
          <a:xfrm flipV="1">
            <a:off x="1834054" y="2112340"/>
            <a:ext cx="195695" cy="210344"/>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8A048885-CB17-9449-A3B7-602245B9D5E4}"/>
              </a:ext>
            </a:extLst>
          </p:cNvPr>
          <p:cNvSpPr>
            <a:spLocks noGrp="1"/>
          </p:cNvSpPr>
          <p:nvPr>
            <p:ph type="title"/>
          </p:nvPr>
        </p:nvSpPr>
        <p:spPr/>
        <p:txBody>
          <a:bodyPr>
            <a:normAutofit fontScale="90000"/>
          </a:bodyPr>
          <a:lstStyle/>
          <a:p>
            <a:r>
              <a:rPr lang="en-US" dirty="0"/>
              <a:t>Blockchain CAP Theorem</a:t>
            </a:r>
          </a:p>
        </p:txBody>
      </p:sp>
      <p:sp>
        <p:nvSpPr>
          <p:cNvPr id="6" name="Slide Number Placeholder 5">
            <a:extLst>
              <a:ext uri="{FF2B5EF4-FFF2-40B4-BE49-F238E27FC236}">
                <a16:creationId xmlns:a16="http://schemas.microsoft.com/office/drawing/2014/main" id="{1907E868-D34F-4111-AC0F-75236C6C4B9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29</a:t>
            </a:fld>
            <a:endParaRPr lang="en-US"/>
          </a:p>
        </p:txBody>
      </p:sp>
      <p:pic>
        <p:nvPicPr>
          <p:cNvPr id="18" name="Picture 17">
            <a:extLst>
              <a:ext uri="{FF2B5EF4-FFF2-40B4-BE49-F238E27FC236}">
                <a16:creationId xmlns:a16="http://schemas.microsoft.com/office/drawing/2014/main" id="{3A5B2F88-39D8-4018-A03A-C97BCB551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579" y="3674554"/>
            <a:ext cx="430748" cy="430748"/>
          </a:xfrm>
          <a:prstGeom prst="rect">
            <a:avLst/>
          </a:prstGeom>
        </p:spPr>
      </p:pic>
      <p:sp>
        <p:nvSpPr>
          <p:cNvPr id="34" name="TextBox 33">
            <a:extLst>
              <a:ext uri="{FF2B5EF4-FFF2-40B4-BE49-F238E27FC236}">
                <a16:creationId xmlns:a16="http://schemas.microsoft.com/office/drawing/2014/main" id="{ED4AECB4-3879-4337-AA31-7A68B9074AA4}"/>
              </a:ext>
            </a:extLst>
          </p:cNvPr>
          <p:cNvSpPr txBox="1"/>
          <p:nvPr/>
        </p:nvSpPr>
        <p:spPr>
          <a:xfrm>
            <a:off x="68403" y="3013207"/>
            <a:ext cx="2278625" cy="646331"/>
          </a:xfrm>
          <a:prstGeom prst="rect">
            <a:avLst/>
          </a:prstGeom>
          <a:noFill/>
        </p:spPr>
        <p:txBody>
          <a:bodyPr wrap="square" rtlCol="0">
            <a:spAutoFit/>
          </a:bodyPr>
          <a:lstStyle/>
          <a:p>
            <a:pPr algn="r"/>
            <a:r>
              <a:rPr lang="en-US" sz="1200" b="1" dirty="0">
                <a:solidFill>
                  <a:srgbClr val="7030A0"/>
                </a:solidFill>
              </a:rPr>
              <a:t>“I didn’t hear from the other nodes; they are probably offline.”</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2377605-B057-42FD-A506-55C2C4E94807}"/>
                  </a:ext>
                </a:extLst>
              </p:cNvPr>
              <p:cNvSpPr txBox="1"/>
              <p:nvPr/>
            </p:nvSpPr>
            <p:spPr>
              <a:xfrm>
                <a:off x="744200" y="4434343"/>
                <a:ext cx="3365658" cy="338554"/>
              </a:xfrm>
              <a:prstGeom prst="rect">
                <a:avLst/>
              </a:prstGeom>
              <a:noFill/>
            </p:spPr>
            <p:txBody>
              <a:bodyPr wrap="square" rtlCol="0">
                <a:spAutoFit/>
              </a:bodyPr>
              <a:lstStyle/>
              <a:p>
                <a:pPr algn="ctr"/>
                <a:r>
                  <a:rPr lang="en-US" sz="1600" b="1" dirty="0">
                    <a:solidFill>
                      <a:srgbClr val="7030A0"/>
                    </a:solidFill>
                  </a:rPr>
                  <a:t>Log learned by Alice: </a:t>
                </a:r>
                <a14:m>
                  <m:oMath xmlns:m="http://schemas.openxmlformats.org/officeDocument/2006/math">
                    <m:sSub>
                      <m:sSubPr>
                        <m:ctrlPr>
                          <a:rPr lang="en-US" sz="1600" b="1" i="1" smtClean="0">
                            <a:solidFill>
                              <a:srgbClr val="7030A0"/>
                            </a:solidFill>
                            <a:latin typeface="Cambria Math" panose="02040503050406030204" pitchFamily="18" charset="0"/>
                          </a:rPr>
                        </m:ctrlPr>
                      </m:sSubPr>
                      <m:e>
                        <m:r>
                          <a:rPr lang="en-US" sz="1600" b="1" i="1">
                            <a:solidFill>
                              <a:srgbClr val="7030A0"/>
                            </a:solidFill>
                            <a:latin typeface="Cambria Math" panose="02040503050406030204" pitchFamily="18" charset="0"/>
                          </a:rPr>
                          <m:t>𝒕𝒙</m:t>
                        </m:r>
                      </m:e>
                      <m:sub>
                        <m:r>
                          <a:rPr lang="en-US" sz="1600" b="1" i="1">
                            <a:solidFill>
                              <a:srgbClr val="7030A0"/>
                            </a:solidFill>
                            <a:latin typeface="Cambria Math" panose="02040503050406030204" pitchFamily="18" charset="0"/>
                          </a:rPr>
                          <m:t>𝟏</m:t>
                        </m:r>
                      </m:sub>
                    </m:sSub>
                    <m:sSub>
                      <m:sSubPr>
                        <m:ctrlPr>
                          <a:rPr lang="en-US" sz="1600" b="1" i="1">
                            <a:solidFill>
                              <a:srgbClr val="7030A0"/>
                            </a:solidFill>
                            <a:latin typeface="Cambria Math" panose="02040503050406030204" pitchFamily="18" charset="0"/>
                          </a:rPr>
                        </m:ctrlPr>
                      </m:sSubPr>
                      <m:e>
                        <m:r>
                          <a:rPr lang="en-US" sz="1600" b="1" i="1">
                            <a:solidFill>
                              <a:srgbClr val="7030A0"/>
                            </a:solidFill>
                            <a:latin typeface="Cambria Math" panose="02040503050406030204" pitchFamily="18" charset="0"/>
                          </a:rPr>
                          <m:t>𝒕𝒙</m:t>
                        </m:r>
                      </m:e>
                      <m:sub>
                        <m:r>
                          <a:rPr lang="en-US" sz="1600" b="1" i="1">
                            <a:solidFill>
                              <a:srgbClr val="7030A0"/>
                            </a:solidFill>
                            <a:latin typeface="Cambria Math" panose="02040503050406030204" pitchFamily="18" charset="0"/>
                          </a:rPr>
                          <m:t>𝟐</m:t>
                        </m:r>
                      </m:sub>
                    </m:sSub>
                    <m:sSub>
                      <m:sSubPr>
                        <m:ctrlPr>
                          <a:rPr lang="en-US" sz="1600" b="1" i="1">
                            <a:solidFill>
                              <a:srgbClr val="7030A0"/>
                            </a:solidFill>
                            <a:latin typeface="Cambria Math" panose="02040503050406030204" pitchFamily="18" charset="0"/>
                          </a:rPr>
                        </m:ctrlPr>
                      </m:sSubPr>
                      <m:e>
                        <m:r>
                          <a:rPr lang="en-US" sz="1600" b="1" i="1">
                            <a:solidFill>
                              <a:srgbClr val="7030A0"/>
                            </a:solidFill>
                            <a:latin typeface="Cambria Math" panose="02040503050406030204" pitchFamily="18" charset="0"/>
                          </a:rPr>
                          <m:t>𝒕𝒙</m:t>
                        </m:r>
                      </m:e>
                      <m:sub>
                        <m:r>
                          <a:rPr lang="en-US" sz="1600" b="1" i="1">
                            <a:solidFill>
                              <a:srgbClr val="7030A0"/>
                            </a:solidFill>
                            <a:latin typeface="Cambria Math" panose="02040503050406030204" pitchFamily="18" charset="0"/>
                          </a:rPr>
                          <m:t>𝟑</m:t>
                        </m:r>
                      </m:sub>
                    </m:sSub>
                  </m:oMath>
                </a14:m>
                <a:endParaRPr lang="en-US" sz="1600" b="1" dirty="0">
                  <a:solidFill>
                    <a:srgbClr val="7030A0"/>
                  </a:solidFill>
                </a:endParaRPr>
              </a:p>
            </p:txBody>
          </p:sp>
        </mc:Choice>
        <mc:Fallback xmlns="">
          <p:sp>
            <p:nvSpPr>
              <p:cNvPr id="35" name="TextBox 34">
                <a:extLst>
                  <a:ext uri="{FF2B5EF4-FFF2-40B4-BE49-F238E27FC236}">
                    <a16:creationId xmlns:a16="http://schemas.microsoft.com/office/drawing/2014/main" id="{D2377605-B057-42FD-A506-55C2C4E94807}"/>
                  </a:ext>
                </a:extLst>
              </p:cNvPr>
              <p:cNvSpPr txBox="1">
                <a:spLocks noRot="1" noChangeAspect="1" noMove="1" noResize="1" noEditPoints="1" noAdjustHandles="1" noChangeArrowheads="1" noChangeShapeType="1" noTextEdit="1"/>
              </p:cNvSpPr>
              <p:nvPr/>
            </p:nvSpPr>
            <p:spPr>
              <a:xfrm>
                <a:off x="744200" y="4434343"/>
                <a:ext cx="3365658" cy="338554"/>
              </a:xfrm>
              <a:prstGeom prst="rect">
                <a:avLst/>
              </a:prstGeom>
              <a:blipFill>
                <a:blip r:embed="rId4"/>
                <a:stretch>
                  <a:fillRect t="-5357" b="-21429"/>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0F3B4CFC-AF80-4B0D-AE41-B5D45DDE3B48}"/>
              </a:ext>
            </a:extLst>
          </p:cNvPr>
          <p:cNvCxnSpPr>
            <a:cxnSpLocks/>
            <a:stCxn id="18" idx="2"/>
            <a:endCxn id="35" idx="0"/>
          </p:cNvCxnSpPr>
          <p:nvPr/>
        </p:nvCxnSpPr>
        <p:spPr>
          <a:xfrm flipH="1">
            <a:off x="2427029" y="4105302"/>
            <a:ext cx="924" cy="32904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27C44FE0-F4EF-4E3C-B406-8AE5EA6E4756}"/>
              </a:ext>
            </a:extLst>
          </p:cNvPr>
          <p:cNvSpPr txBox="1"/>
          <p:nvPr/>
        </p:nvSpPr>
        <p:spPr>
          <a:xfrm>
            <a:off x="3721333" y="3405418"/>
            <a:ext cx="1731483" cy="1077218"/>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1600" b="1" i="1" dirty="0">
                <a:solidFill>
                  <a:schemeClr val="bg1"/>
                </a:solidFill>
              </a:rPr>
              <a:t>Dynamic Availability:</a:t>
            </a:r>
          </a:p>
          <a:p>
            <a:pPr algn="ctr"/>
            <a:r>
              <a:rPr lang="en-US" sz="1600" i="1" dirty="0">
                <a:solidFill>
                  <a:schemeClr val="bg1"/>
                </a:solidFill>
              </a:rPr>
              <a:t>Liveness under changing part.</a:t>
            </a:r>
            <a:endParaRPr lang="en-US" sz="1600" dirty="0">
              <a:solidFill>
                <a:schemeClr val="bg1"/>
              </a:solidFill>
            </a:endParaRPr>
          </a:p>
        </p:txBody>
      </p:sp>
      <p:sp>
        <p:nvSpPr>
          <p:cNvPr id="3" name="TextBox 2">
            <a:extLst>
              <a:ext uri="{FF2B5EF4-FFF2-40B4-BE49-F238E27FC236}">
                <a16:creationId xmlns:a16="http://schemas.microsoft.com/office/drawing/2014/main" id="{FFE01AD5-32C3-492C-964F-F48537F299B2}"/>
              </a:ext>
            </a:extLst>
          </p:cNvPr>
          <p:cNvSpPr txBox="1"/>
          <p:nvPr/>
        </p:nvSpPr>
        <p:spPr>
          <a:xfrm>
            <a:off x="324412" y="3735970"/>
            <a:ext cx="1914820" cy="369332"/>
          </a:xfrm>
          <a:prstGeom prst="rect">
            <a:avLst/>
          </a:prstGeom>
          <a:noFill/>
        </p:spPr>
        <p:txBody>
          <a:bodyPr wrap="square" rtlCol="0">
            <a:spAutoFit/>
          </a:bodyPr>
          <a:lstStyle/>
          <a:p>
            <a:pPr algn="r"/>
            <a:r>
              <a:rPr lang="en-US" sz="1800" b="1" dirty="0">
                <a:solidFill>
                  <a:srgbClr val="7030A0"/>
                </a:solidFill>
              </a:rPr>
              <a:t>Client</a:t>
            </a:r>
            <a:r>
              <a:rPr lang="en-US" sz="1800" dirty="0">
                <a:solidFill>
                  <a:srgbClr val="7030A0"/>
                </a:solidFill>
              </a:rPr>
              <a:t>: Alice</a:t>
            </a:r>
          </a:p>
        </p:txBody>
      </p:sp>
      <p:sp>
        <p:nvSpPr>
          <p:cNvPr id="4" name="TextBox 3">
            <a:extLst>
              <a:ext uri="{FF2B5EF4-FFF2-40B4-BE49-F238E27FC236}">
                <a16:creationId xmlns:a16="http://schemas.microsoft.com/office/drawing/2014/main" id="{1FB8E83F-6D2D-49B9-8B96-3D0903417F16}"/>
              </a:ext>
            </a:extLst>
          </p:cNvPr>
          <p:cNvSpPr txBox="1"/>
          <p:nvPr/>
        </p:nvSpPr>
        <p:spPr>
          <a:xfrm>
            <a:off x="2212799" y="1700999"/>
            <a:ext cx="1470799" cy="307777"/>
          </a:xfrm>
          <a:prstGeom prst="rect">
            <a:avLst/>
          </a:prstGeom>
          <a:noFill/>
        </p:spPr>
        <p:txBody>
          <a:bodyPr wrap="square" rtlCol="0">
            <a:spAutoFit/>
          </a:bodyPr>
          <a:lstStyle/>
          <a:p>
            <a:pPr algn="l"/>
            <a:r>
              <a:rPr lang="en-US" sz="1400" b="1" dirty="0">
                <a:solidFill>
                  <a:schemeClr val="accent6">
                    <a:lumMod val="50000"/>
                  </a:schemeClr>
                </a:solidFill>
                <a:latin typeface="+mn-lt"/>
              </a:rPr>
              <a:t>Nodes/miners</a:t>
            </a:r>
          </a:p>
        </p:txBody>
      </p:sp>
      <p:sp>
        <p:nvSpPr>
          <p:cNvPr id="28" name="TextBox 27">
            <a:extLst>
              <a:ext uri="{FF2B5EF4-FFF2-40B4-BE49-F238E27FC236}">
                <a16:creationId xmlns:a16="http://schemas.microsoft.com/office/drawing/2014/main" id="{C92F723A-8501-44B8-B622-F6EF30A9867B}"/>
              </a:ext>
            </a:extLst>
          </p:cNvPr>
          <p:cNvSpPr txBox="1"/>
          <p:nvPr/>
        </p:nvSpPr>
        <p:spPr>
          <a:xfrm>
            <a:off x="6540591" y="1672601"/>
            <a:ext cx="1470799" cy="307777"/>
          </a:xfrm>
          <a:prstGeom prst="rect">
            <a:avLst/>
          </a:prstGeom>
          <a:noFill/>
        </p:spPr>
        <p:txBody>
          <a:bodyPr wrap="square" rtlCol="0">
            <a:spAutoFit/>
          </a:bodyPr>
          <a:lstStyle/>
          <a:p>
            <a:pPr algn="l"/>
            <a:r>
              <a:rPr lang="en-US" sz="1400" b="1" dirty="0">
                <a:solidFill>
                  <a:schemeClr val="accent6">
                    <a:lumMod val="50000"/>
                  </a:schemeClr>
                </a:solidFill>
                <a:latin typeface="+mn-lt"/>
              </a:rPr>
              <a:t>Nodes/miners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FE1A8A0-B601-4F05-8F43-522011777866}"/>
                  </a:ext>
                </a:extLst>
              </p:cNvPr>
              <p:cNvSpPr txBox="1"/>
              <p:nvPr/>
            </p:nvSpPr>
            <p:spPr>
              <a:xfrm>
                <a:off x="472316" y="1710076"/>
                <a:ext cx="1553611" cy="338554"/>
              </a:xfrm>
              <a:prstGeom prst="rect">
                <a:avLst/>
              </a:prstGeom>
              <a:noFill/>
            </p:spPr>
            <p:txBody>
              <a:bodyPr wrap="square" rtlCol="0">
                <a:spAutoFit/>
              </a:bodyPr>
              <a:lstStyle/>
              <a:p>
                <a:r>
                  <a:rPr lang="en-US" sz="1600" b="1" dirty="0">
                    <a:solidFill>
                      <a:schemeClr val="accent6">
                        <a:lumMod val="50000"/>
                      </a:schemeClr>
                    </a:solidFill>
                    <a:latin typeface="+mn-lt"/>
                  </a:rPr>
                  <a:t>Log: </a:t>
                </a:r>
                <a14:m>
                  <m:oMath xmlns:m="http://schemas.openxmlformats.org/officeDocument/2006/math">
                    <m:sSub>
                      <m:sSubPr>
                        <m:ctrlPr>
                          <a:rPr lang="en-US" sz="1600" b="1" i="1" smtClean="0">
                            <a:solidFill>
                              <a:schemeClr val="accent6">
                                <a:lumMod val="50000"/>
                              </a:schemeClr>
                            </a:solidFill>
                            <a:latin typeface="Cambria Math" panose="02040503050406030204" pitchFamily="18" charset="0"/>
                          </a:rPr>
                        </m:ctrlPr>
                      </m:sSubPr>
                      <m:e>
                        <m:r>
                          <a:rPr lang="en-US" sz="1600" b="1" i="1" smtClean="0">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𝟏</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𝟐</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𝟑</m:t>
                        </m:r>
                      </m:sub>
                    </m:sSub>
                  </m:oMath>
                </a14:m>
                <a:endParaRPr lang="en-US" sz="1600" b="1" dirty="0">
                  <a:solidFill>
                    <a:schemeClr val="accent6">
                      <a:lumMod val="50000"/>
                    </a:schemeClr>
                  </a:solidFill>
                  <a:latin typeface="+mn-lt"/>
                </a:endParaRPr>
              </a:p>
            </p:txBody>
          </p:sp>
        </mc:Choice>
        <mc:Fallback xmlns="">
          <p:sp>
            <p:nvSpPr>
              <p:cNvPr id="7" name="TextBox 6">
                <a:extLst>
                  <a:ext uri="{FF2B5EF4-FFF2-40B4-BE49-F238E27FC236}">
                    <a16:creationId xmlns:a16="http://schemas.microsoft.com/office/drawing/2014/main" id="{5FE1A8A0-B601-4F05-8F43-522011777866}"/>
                  </a:ext>
                </a:extLst>
              </p:cNvPr>
              <p:cNvSpPr txBox="1">
                <a:spLocks noRot="1" noChangeAspect="1" noMove="1" noResize="1" noEditPoints="1" noAdjustHandles="1" noChangeArrowheads="1" noChangeShapeType="1" noTextEdit="1"/>
              </p:cNvSpPr>
              <p:nvPr/>
            </p:nvSpPr>
            <p:spPr>
              <a:xfrm>
                <a:off x="472316" y="1710076"/>
                <a:ext cx="1553611" cy="338554"/>
              </a:xfrm>
              <a:prstGeom prst="rect">
                <a:avLst/>
              </a:prstGeom>
              <a:blipFill>
                <a:blip r:embed="rId5"/>
                <a:stretch>
                  <a:fillRect l="-1961"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916AB1A-7F66-4B13-8368-B8A8F5BEBEE9}"/>
                  </a:ext>
                </a:extLst>
              </p:cNvPr>
              <p:cNvSpPr txBox="1"/>
              <p:nvPr/>
            </p:nvSpPr>
            <p:spPr>
              <a:xfrm>
                <a:off x="1164581" y="2641863"/>
                <a:ext cx="1553611" cy="338554"/>
              </a:xfrm>
              <a:prstGeom prst="rect">
                <a:avLst/>
              </a:prstGeom>
              <a:noFill/>
            </p:spPr>
            <p:txBody>
              <a:bodyPr wrap="square" rtlCol="0">
                <a:spAutoFit/>
              </a:bodyPr>
              <a:lstStyle/>
              <a:p>
                <a:r>
                  <a:rPr lang="en-US" sz="1600" b="1" dirty="0">
                    <a:solidFill>
                      <a:schemeClr val="accent6">
                        <a:lumMod val="50000"/>
                      </a:schemeClr>
                    </a:solidFill>
                    <a:latin typeface="+mn-lt"/>
                  </a:rPr>
                  <a:t>Log: </a:t>
                </a:r>
                <a14:m>
                  <m:oMath xmlns:m="http://schemas.openxmlformats.org/officeDocument/2006/math">
                    <m:sSub>
                      <m:sSubPr>
                        <m:ctrlPr>
                          <a:rPr lang="en-US" sz="1600" b="1" i="1" smtClean="0">
                            <a:solidFill>
                              <a:schemeClr val="accent6">
                                <a:lumMod val="50000"/>
                              </a:schemeClr>
                            </a:solidFill>
                            <a:latin typeface="Cambria Math" panose="02040503050406030204" pitchFamily="18" charset="0"/>
                          </a:rPr>
                        </m:ctrlPr>
                      </m:sSubPr>
                      <m:e>
                        <m:r>
                          <a:rPr lang="en-US" sz="1600" b="1" i="1" smtClean="0">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𝟏</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𝟐</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𝟑</m:t>
                        </m:r>
                      </m:sub>
                    </m:sSub>
                  </m:oMath>
                </a14:m>
                <a:endParaRPr lang="en-US" sz="1600" b="1" dirty="0">
                  <a:solidFill>
                    <a:schemeClr val="accent6">
                      <a:lumMod val="50000"/>
                    </a:schemeClr>
                  </a:solidFill>
                  <a:latin typeface="+mn-lt"/>
                </a:endParaRPr>
              </a:p>
            </p:txBody>
          </p:sp>
        </mc:Choice>
        <mc:Fallback xmlns="">
          <p:sp>
            <p:nvSpPr>
              <p:cNvPr id="29" name="TextBox 28">
                <a:extLst>
                  <a:ext uri="{FF2B5EF4-FFF2-40B4-BE49-F238E27FC236}">
                    <a16:creationId xmlns:a16="http://schemas.microsoft.com/office/drawing/2014/main" id="{7916AB1A-7F66-4B13-8368-B8A8F5BEBEE9}"/>
                  </a:ext>
                </a:extLst>
              </p:cNvPr>
              <p:cNvSpPr txBox="1">
                <a:spLocks noRot="1" noChangeAspect="1" noMove="1" noResize="1" noEditPoints="1" noAdjustHandles="1" noChangeArrowheads="1" noChangeShapeType="1" noTextEdit="1"/>
              </p:cNvSpPr>
              <p:nvPr/>
            </p:nvSpPr>
            <p:spPr>
              <a:xfrm>
                <a:off x="1164581" y="2641863"/>
                <a:ext cx="1553611" cy="338554"/>
              </a:xfrm>
              <a:prstGeom prst="rect">
                <a:avLst/>
              </a:prstGeom>
              <a:blipFill>
                <a:blip r:embed="rId6"/>
                <a:stretch>
                  <a:fillRect l="-1961"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6B51B1D-1F48-477E-94F0-36136B0F2B21}"/>
                  </a:ext>
                </a:extLst>
              </p:cNvPr>
              <p:cNvSpPr txBox="1"/>
              <p:nvPr/>
            </p:nvSpPr>
            <p:spPr>
              <a:xfrm>
                <a:off x="2621528" y="2399563"/>
                <a:ext cx="1550801" cy="338554"/>
              </a:xfrm>
              <a:prstGeom prst="rect">
                <a:avLst/>
              </a:prstGeom>
              <a:noFill/>
            </p:spPr>
            <p:txBody>
              <a:bodyPr wrap="square" rtlCol="0">
                <a:spAutoFit/>
              </a:bodyPr>
              <a:lstStyle/>
              <a:p>
                <a:r>
                  <a:rPr lang="en-US" sz="1600" b="1" dirty="0">
                    <a:solidFill>
                      <a:schemeClr val="accent6">
                        <a:lumMod val="50000"/>
                      </a:schemeClr>
                    </a:solidFill>
                    <a:latin typeface="+mn-lt"/>
                  </a:rPr>
                  <a:t>Log: </a:t>
                </a:r>
                <a14:m>
                  <m:oMath xmlns:m="http://schemas.openxmlformats.org/officeDocument/2006/math">
                    <m:sSub>
                      <m:sSubPr>
                        <m:ctrlPr>
                          <a:rPr lang="en-US" sz="1600" b="1" i="1" smtClean="0">
                            <a:solidFill>
                              <a:schemeClr val="accent6">
                                <a:lumMod val="50000"/>
                              </a:schemeClr>
                            </a:solidFill>
                            <a:latin typeface="Cambria Math" panose="02040503050406030204" pitchFamily="18" charset="0"/>
                          </a:rPr>
                        </m:ctrlPr>
                      </m:sSubPr>
                      <m:e>
                        <m:r>
                          <a:rPr lang="en-US" sz="1600" b="1" i="1" smtClean="0">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𝟏</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𝟐</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𝟑</m:t>
                        </m:r>
                      </m:sub>
                    </m:sSub>
                  </m:oMath>
                </a14:m>
                <a:endParaRPr lang="en-US" sz="1600" b="1" dirty="0">
                  <a:solidFill>
                    <a:schemeClr val="accent6">
                      <a:lumMod val="50000"/>
                    </a:schemeClr>
                  </a:solidFill>
                  <a:latin typeface="+mn-lt"/>
                </a:endParaRPr>
              </a:p>
            </p:txBody>
          </p:sp>
        </mc:Choice>
        <mc:Fallback xmlns="">
          <p:sp>
            <p:nvSpPr>
              <p:cNvPr id="30" name="TextBox 29">
                <a:extLst>
                  <a:ext uri="{FF2B5EF4-FFF2-40B4-BE49-F238E27FC236}">
                    <a16:creationId xmlns:a16="http://schemas.microsoft.com/office/drawing/2014/main" id="{C6B51B1D-1F48-477E-94F0-36136B0F2B21}"/>
                  </a:ext>
                </a:extLst>
              </p:cNvPr>
              <p:cNvSpPr txBox="1">
                <a:spLocks noRot="1" noChangeAspect="1" noMove="1" noResize="1" noEditPoints="1" noAdjustHandles="1" noChangeArrowheads="1" noChangeShapeType="1" noTextEdit="1"/>
              </p:cNvSpPr>
              <p:nvPr/>
            </p:nvSpPr>
            <p:spPr>
              <a:xfrm>
                <a:off x="2621528" y="2399563"/>
                <a:ext cx="1550801" cy="338554"/>
              </a:xfrm>
              <a:prstGeom prst="rect">
                <a:avLst/>
              </a:prstGeom>
              <a:blipFill>
                <a:blip r:embed="rId7"/>
                <a:stretch>
                  <a:fillRect l="-1969"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E1A4E04-0DA0-4042-A151-949CDD9217F6}"/>
                  </a:ext>
                </a:extLst>
              </p:cNvPr>
              <p:cNvSpPr txBox="1"/>
              <p:nvPr/>
            </p:nvSpPr>
            <p:spPr>
              <a:xfrm>
                <a:off x="1893704" y="3046658"/>
                <a:ext cx="2278625" cy="276999"/>
              </a:xfrm>
              <a:prstGeom prst="rect">
                <a:avLst/>
              </a:prstGeom>
              <a:noFill/>
            </p:spPr>
            <p:txBody>
              <a:bodyPr wrap="square" rtlCol="0">
                <a:spAutoFit/>
              </a:bodyPr>
              <a:lstStyle/>
              <a:p>
                <a:pPr algn="r"/>
                <a:r>
                  <a:rPr lang="en-US" sz="1200" b="1" dirty="0">
                    <a:solidFill>
                      <a:srgbClr val="7030A0"/>
                    </a:solidFill>
                  </a:rPr>
                  <a:t>Correct log:</a:t>
                </a:r>
                <a:r>
                  <a:rPr lang="en-US" sz="1200" dirty="0">
                    <a:solidFill>
                      <a:srgbClr val="7030A0"/>
                    </a:solidFill>
                  </a:rPr>
                  <a:t> </a:t>
                </a:r>
                <a14:m>
                  <m:oMath xmlns:m="http://schemas.openxmlformats.org/officeDocument/2006/math">
                    <m:sSub>
                      <m:sSubPr>
                        <m:ctrlPr>
                          <a:rPr lang="en-US" sz="1200" i="1">
                            <a:solidFill>
                              <a:srgbClr val="7030A0"/>
                            </a:solidFill>
                            <a:latin typeface="Cambria Math" panose="02040503050406030204" pitchFamily="18" charset="0"/>
                          </a:rPr>
                        </m:ctrlPr>
                      </m:sSubPr>
                      <m:e>
                        <m:r>
                          <a:rPr lang="en-US" sz="1200" i="1">
                            <a:solidFill>
                              <a:srgbClr val="7030A0"/>
                            </a:solidFill>
                            <a:latin typeface="Cambria Math" panose="02040503050406030204" pitchFamily="18" charset="0"/>
                          </a:rPr>
                          <m:t>𝑡𝑥</m:t>
                        </m:r>
                      </m:e>
                      <m:sub>
                        <m:r>
                          <a:rPr lang="en-US" sz="1200" i="1">
                            <a:solidFill>
                              <a:srgbClr val="7030A0"/>
                            </a:solidFill>
                            <a:latin typeface="Cambria Math" panose="02040503050406030204" pitchFamily="18" charset="0"/>
                          </a:rPr>
                          <m:t>1</m:t>
                        </m:r>
                      </m:sub>
                    </m:sSub>
                    <m:sSub>
                      <m:sSubPr>
                        <m:ctrlPr>
                          <a:rPr lang="en-US" sz="1200" i="1">
                            <a:solidFill>
                              <a:srgbClr val="7030A0"/>
                            </a:solidFill>
                            <a:latin typeface="Cambria Math" panose="02040503050406030204" pitchFamily="18" charset="0"/>
                          </a:rPr>
                        </m:ctrlPr>
                      </m:sSubPr>
                      <m:e>
                        <m:r>
                          <a:rPr lang="en-US" sz="1200" i="1">
                            <a:solidFill>
                              <a:srgbClr val="7030A0"/>
                            </a:solidFill>
                            <a:latin typeface="Cambria Math" panose="02040503050406030204" pitchFamily="18" charset="0"/>
                          </a:rPr>
                          <m:t>𝑡𝑥</m:t>
                        </m:r>
                      </m:e>
                      <m:sub>
                        <m:r>
                          <a:rPr lang="en-US" sz="1200" i="1">
                            <a:solidFill>
                              <a:srgbClr val="7030A0"/>
                            </a:solidFill>
                            <a:latin typeface="Cambria Math" panose="02040503050406030204" pitchFamily="18" charset="0"/>
                          </a:rPr>
                          <m:t>2</m:t>
                        </m:r>
                      </m:sub>
                    </m:sSub>
                    <m:sSub>
                      <m:sSubPr>
                        <m:ctrlPr>
                          <a:rPr lang="en-US" sz="1200" i="1">
                            <a:solidFill>
                              <a:srgbClr val="7030A0"/>
                            </a:solidFill>
                            <a:latin typeface="Cambria Math" panose="02040503050406030204" pitchFamily="18" charset="0"/>
                          </a:rPr>
                        </m:ctrlPr>
                      </m:sSubPr>
                      <m:e>
                        <m:r>
                          <a:rPr lang="en-US" sz="1200" i="1">
                            <a:solidFill>
                              <a:srgbClr val="7030A0"/>
                            </a:solidFill>
                            <a:latin typeface="Cambria Math" panose="02040503050406030204" pitchFamily="18" charset="0"/>
                          </a:rPr>
                          <m:t>𝑡𝑥</m:t>
                        </m:r>
                      </m:e>
                      <m:sub>
                        <m:r>
                          <a:rPr lang="en-US" sz="1200" i="1">
                            <a:solidFill>
                              <a:srgbClr val="7030A0"/>
                            </a:solidFill>
                            <a:latin typeface="Cambria Math" panose="02040503050406030204" pitchFamily="18" charset="0"/>
                          </a:rPr>
                          <m:t>3</m:t>
                        </m:r>
                      </m:sub>
                    </m:sSub>
                  </m:oMath>
                </a14:m>
                <a:r>
                  <a:rPr lang="en-US" sz="1200" b="1" dirty="0">
                    <a:solidFill>
                      <a:srgbClr val="7030A0"/>
                    </a:solidFill>
                  </a:rPr>
                  <a:t> </a:t>
                </a:r>
              </a:p>
            </p:txBody>
          </p:sp>
        </mc:Choice>
        <mc:Fallback xmlns="">
          <p:sp>
            <p:nvSpPr>
              <p:cNvPr id="31" name="TextBox 30">
                <a:extLst>
                  <a:ext uri="{FF2B5EF4-FFF2-40B4-BE49-F238E27FC236}">
                    <a16:creationId xmlns:a16="http://schemas.microsoft.com/office/drawing/2014/main" id="{FE1A4E04-0DA0-4042-A151-949CDD9217F6}"/>
                  </a:ext>
                </a:extLst>
              </p:cNvPr>
              <p:cNvSpPr txBox="1">
                <a:spLocks noRot="1" noChangeAspect="1" noMove="1" noResize="1" noEditPoints="1" noAdjustHandles="1" noChangeArrowheads="1" noChangeShapeType="1" noTextEdit="1"/>
              </p:cNvSpPr>
              <p:nvPr/>
            </p:nvSpPr>
            <p:spPr>
              <a:xfrm>
                <a:off x="1893704" y="3046658"/>
                <a:ext cx="2278625" cy="276999"/>
              </a:xfrm>
              <a:prstGeom prst="rect">
                <a:avLst/>
              </a:prstGeom>
              <a:blipFill>
                <a:blip r:embed="rId8"/>
                <a:stretch>
                  <a:fillRect t="-4444" b="-15556"/>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F39C005-CF19-4DE5-B2FF-ECCDD7130362}"/>
              </a:ext>
            </a:extLst>
          </p:cNvPr>
          <p:cNvSpPr txBox="1"/>
          <p:nvPr/>
        </p:nvSpPr>
        <p:spPr>
          <a:xfrm>
            <a:off x="-100019" y="906021"/>
            <a:ext cx="9344037" cy="369332"/>
          </a:xfrm>
          <a:prstGeom prst="rect">
            <a:avLst/>
          </a:prstGeom>
          <a:noFill/>
        </p:spPr>
        <p:txBody>
          <a:bodyPr wrap="square" rtlCol="0">
            <a:spAutoFit/>
          </a:bodyPr>
          <a:lstStyle/>
          <a:p>
            <a:pPr algn="ctr"/>
            <a:r>
              <a:rPr lang="en-US" sz="1800" dirty="0">
                <a:latin typeface="+mn-lt"/>
              </a:rPr>
              <a:t>For contradiction, suppose our SMR protocol has both dynamic availability and finality.</a:t>
            </a:r>
          </a:p>
        </p:txBody>
      </p:sp>
      <p:sp>
        <p:nvSpPr>
          <p:cNvPr id="9" name="TextBox 8">
            <a:extLst>
              <a:ext uri="{FF2B5EF4-FFF2-40B4-BE49-F238E27FC236}">
                <a16:creationId xmlns:a16="http://schemas.microsoft.com/office/drawing/2014/main" id="{D663D8B0-2FC5-536C-833A-FEA2AFE6FDB2}"/>
              </a:ext>
            </a:extLst>
          </p:cNvPr>
          <p:cNvSpPr txBox="1"/>
          <p:nvPr/>
        </p:nvSpPr>
        <p:spPr>
          <a:xfrm>
            <a:off x="472317" y="1260607"/>
            <a:ext cx="1470800" cy="338554"/>
          </a:xfrm>
          <a:prstGeom prst="rect">
            <a:avLst/>
          </a:prstGeom>
          <a:noFill/>
        </p:spPr>
        <p:txBody>
          <a:bodyPr wrap="square" rtlCol="0">
            <a:spAutoFit/>
          </a:bodyPr>
          <a:lstStyle/>
          <a:p>
            <a:pPr algn="l"/>
            <a:r>
              <a:rPr lang="en-US" sz="1600" b="1" dirty="0">
                <a:latin typeface="+mn-lt"/>
              </a:rPr>
              <a:t>World 1</a:t>
            </a:r>
          </a:p>
        </p:txBody>
      </p:sp>
    </p:spTree>
    <p:extLst>
      <p:ext uri="{BB962C8B-B14F-4D97-AF65-F5344CB8AC3E}">
        <p14:creationId xmlns:p14="http://schemas.microsoft.com/office/powerpoint/2010/main" val="310989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2"/>
                                        </p:tgtEl>
                                      </p:cBhvr>
                                    </p:animEffect>
                                    <p:set>
                                      <p:cBhvr>
                                        <p:cTn id="10" dur="1" fill="hold">
                                          <p:stCondLst>
                                            <p:cond delay="499"/>
                                          </p:stCondLst>
                                        </p:cTn>
                                        <p:tgtEl>
                                          <p:spTgt spid="4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3"/>
                                        </p:tgtEl>
                                      </p:cBhvr>
                                    </p:animEffect>
                                    <p:set>
                                      <p:cBhvr>
                                        <p:cTn id="13" dur="1" fill="hold">
                                          <p:stCondLst>
                                            <p:cond delay="499"/>
                                          </p:stCondLst>
                                        </p:cTn>
                                        <p:tgtEl>
                                          <p:spTgt spid="4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4"/>
                                        </p:tgtEl>
                                      </p:cBhvr>
                                    </p:animEffect>
                                    <p:set>
                                      <p:cBhvr>
                                        <p:cTn id="16" dur="1" fill="hold">
                                          <p:stCondLst>
                                            <p:cond delay="499"/>
                                          </p:stCondLst>
                                        </p:cTn>
                                        <p:tgtEl>
                                          <p:spTgt spid="4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5"/>
                                        </p:tgtEl>
                                      </p:cBhvr>
                                    </p:animEffect>
                                    <p:set>
                                      <p:cBhvr>
                                        <p:cTn id="19" dur="1" fill="hold">
                                          <p:stCondLst>
                                            <p:cond delay="499"/>
                                          </p:stCondLst>
                                        </p:cTn>
                                        <p:tgtEl>
                                          <p:spTgt spid="45"/>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6"/>
                                        </p:tgtEl>
                                      </p:cBhvr>
                                    </p:animEffect>
                                    <p:set>
                                      <p:cBhvr>
                                        <p:cTn id="22" dur="1" fill="hold">
                                          <p:stCondLst>
                                            <p:cond delay="499"/>
                                          </p:stCondLst>
                                        </p:cTn>
                                        <p:tgtEl>
                                          <p:spTgt spid="4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7"/>
                                        </p:tgtEl>
                                      </p:cBhvr>
                                    </p:animEffect>
                                    <p:set>
                                      <p:cBhvr>
                                        <p:cTn id="25" dur="1" fill="hold">
                                          <p:stCondLst>
                                            <p:cond delay="499"/>
                                          </p:stCondLst>
                                        </p:cTn>
                                        <p:tgtEl>
                                          <p:spTgt spid="47"/>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fade">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4" grpId="0"/>
      <p:bldP spid="35" grpId="0"/>
      <p:bldP spid="64" grpId="0" animBg="1"/>
      <p:bldP spid="28" grpId="0"/>
      <p:bldP spid="7" grpId="0"/>
      <p:bldP spid="29"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DBF4265-A2D4-A95D-4B5A-CD595A35438D}"/>
                  </a:ext>
                </a:extLst>
              </p:cNvPr>
              <p:cNvSpPr txBox="1"/>
              <p:nvPr/>
            </p:nvSpPr>
            <p:spPr>
              <a:xfrm>
                <a:off x="320859" y="2841009"/>
                <a:ext cx="2526419" cy="1606915"/>
              </a:xfrm>
              <a:prstGeom prst="rect">
                <a:avLst/>
              </a:prstGeom>
              <a:noFill/>
            </p:spPr>
            <p:txBody>
              <a:bodyPr wrap="square">
                <a:spAutoFit/>
              </a:bodyPr>
              <a:lstStyle/>
              <a:p>
                <a:pPr marL="285750" indent="-285750" algn="ctr">
                  <a:buFont typeface="Arial" panose="020B0604020202020204" pitchFamily="34" charset="0"/>
                  <a:buChar char="•"/>
                </a:pPr>
                <a:r>
                  <a:rPr lang="en-US" sz="1600" dirty="0">
                    <a:latin typeface="+mn-lt"/>
                  </a:rPr>
                  <a:t>Alice’s ledger at time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1</m:t>
                        </m:r>
                      </m:sub>
                    </m:sSub>
                  </m:oMath>
                </a14:m>
                <a:r>
                  <a:rPr lang="en-US" sz="1600" dirty="0">
                    <a:latin typeface="+mn-lt"/>
                  </a:rPr>
                  <a:t> contains </a:t>
                </a:r>
                <a14:m>
                  <m:oMath xmlns:m="http://schemas.openxmlformats.org/officeDocument/2006/math">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oMath>
                </a14:m>
                <a:endParaRPr lang="en-US" sz="1600" b="0" dirty="0">
                  <a:latin typeface="+mn-lt"/>
                </a:endParaRPr>
              </a:p>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𝐿𝑂</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𝐺</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1</m:t>
                              </m:r>
                            </m:sub>
                          </m:sSub>
                        </m:sub>
                        <m:sup>
                          <m:r>
                            <a:rPr lang="en-US" sz="1600" b="0" i="1" smtClean="0">
                              <a:latin typeface="Cambria Math" panose="02040503050406030204" pitchFamily="18" charset="0"/>
                            </a:rPr>
                            <m:t>𝐴𝑙𝑖𝑐𝑒</m:t>
                          </m:r>
                        </m:sup>
                      </m:sSubSup>
                      <m:r>
                        <a:rPr lang="en-US" sz="1600" b="0" i="1" smtClean="0">
                          <a:latin typeface="Cambria Math" panose="02040503050406030204" pitchFamily="18" charset="0"/>
                        </a:rPr>
                        <m:t>=&lt;</m:t>
                      </m:r>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&gt;</m:t>
                      </m:r>
                    </m:oMath>
                  </m:oMathPara>
                </a14:m>
                <a:endParaRPr lang="en-US" sz="1600" b="0" dirty="0"/>
              </a:p>
              <a:p>
                <a:pPr marL="285750" indent="-285750" algn="ctr">
                  <a:buFont typeface="Arial" panose="020B0604020202020204" pitchFamily="34" charset="0"/>
                  <a:buChar char="•"/>
                </a:pPr>
                <a:r>
                  <a:rPr lang="en-US" sz="1600" dirty="0">
                    <a:latin typeface="+mn-lt"/>
                  </a:rPr>
                  <a:t>Alice thinks it received Eve’s payment and sends over the car.</a:t>
                </a:r>
              </a:p>
            </p:txBody>
          </p:sp>
        </mc:Choice>
        <mc:Fallback xmlns="">
          <p:sp>
            <p:nvSpPr>
              <p:cNvPr id="33" name="TextBox 32">
                <a:extLst>
                  <a:ext uri="{FF2B5EF4-FFF2-40B4-BE49-F238E27FC236}">
                    <a16:creationId xmlns:a16="http://schemas.microsoft.com/office/drawing/2014/main" id="{BDBF4265-A2D4-A95D-4B5A-CD595A35438D}"/>
                  </a:ext>
                </a:extLst>
              </p:cNvPr>
              <p:cNvSpPr txBox="1">
                <a:spLocks noRot="1" noChangeAspect="1" noMove="1" noResize="1" noEditPoints="1" noAdjustHandles="1" noChangeArrowheads="1" noChangeShapeType="1" noTextEdit="1"/>
              </p:cNvSpPr>
              <p:nvPr/>
            </p:nvSpPr>
            <p:spPr>
              <a:xfrm>
                <a:off x="320859" y="2841009"/>
                <a:ext cx="2526419" cy="1606915"/>
              </a:xfrm>
              <a:prstGeom prst="rect">
                <a:avLst/>
              </a:prstGeom>
              <a:blipFill>
                <a:blip r:embed="rId2"/>
                <a:stretch>
                  <a:fillRect t="-1136" r="-3140" b="-416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FD9BF812-5CA7-F330-80BF-E7C29EAB99D3}"/>
              </a:ext>
            </a:extLst>
          </p:cNvPr>
          <p:cNvSpPr>
            <a:spLocks noGrp="1"/>
          </p:cNvSpPr>
          <p:nvPr>
            <p:ph type="title"/>
          </p:nvPr>
        </p:nvSpPr>
        <p:spPr/>
        <p:txBody>
          <a:bodyPr>
            <a:normAutofit fontScale="90000"/>
          </a:bodyPr>
          <a:lstStyle/>
          <a:p>
            <a:r>
              <a:rPr lang="en-US" dirty="0"/>
              <a:t>Recap: Why is safety important?</a:t>
            </a:r>
          </a:p>
        </p:txBody>
      </p:sp>
      <p:pic>
        <p:nvPicPr>
          <p:cNvPr id="8" name="Graphic 7" descr="Convertible with solid fill">
            <a:extLst>
              <a:ext uri="{FF2B5EF4-FFF2-40B4-BE49-F238E27FC236}">
                <a16:creationId xmlns:a16="http://schemas.microsoft.com/office/drawing/2014/main" id="{33EA7744-B24A-7288-E3A7-30E021151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1016" y="3766391"/>
            <a:ext cx="914400" cy="914400"/>
          </a:xfrm>
          <a:prstGeom prst="rect">
            <a:avLst/>
          </a:prstGeom>
        </p:spPr>
      </p:pic>
      <p:pic>
        <p:nvPicPr>
          <p:cNvPr id="10" name="Graphic 9" descr="Race Car with solid fill">
            <a:extLst>
              <a:ext uri="{FF2B5EF4-FFF2-40B4-BE49-F238E27FC236}">
                <a16:creationId xmlns:a16="http://schemas.microsoft.com/office/drawing/2014/main" id="{AE7621AE-A01E-08E9-CEED-BAD093DE11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95550" y="3766391"/>
            <a:ext cx="914400" cy="9144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38E6FA6-2EAD-7F72-F24A-9455F94D34DD}"/>
                  </a:ext>
                </a:extLst>
              </p:cNvPr>
              <p:cNvSpPr txBox="1"/>
              <p:nvPr/>
            </p:nvSpPr>
            <p:spPr>
              <a:xfrm>
                <a:off x="516674" y="1174479"/>
                <a:ext cx="7987990" cy="830997"/>
              </a:xfrm>
              <a:prstGeom prst="rect">
                <a:avLst/>
              </a:prstGeom>
              <a:noFill/>
            </p:spPr>
            <p:txBody>
              <a:bodyPr wrap="square" rtlCol="0">
                <a:spAutoFit/>
              </a:bodyPr>
              <a:lstStyle/>
              <a:p>
                <a:pPr algn="l"/>
                <a:r>
                  <a:rPr lang="en-US" sz="1600" dirty="0">
                    <a:latin typeface="+mn-lt"/>
                  </a:rPr>
                  <a:t>Suppose Eve has a UTXO.</a:t>
                </a:r>
              </a:p>
              <a:p>
                <a:pPr marL="285750" indent="-285750" algn="l">
                  <a:buFont typeface="Arial" panose="020B0604020202020204" pitchFamily="34" charset="0"/>
                  <a:buChar char="•"/>
                </a:pPr>
                <a14:m>
                  <m:oMath xmlns:m="http://schemas.openxmlformats.org/officeDocument/2006/math">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1</m:t>
                        </m:r>
                      </m:sub>
                    </m:sSub>
                  </m:oMath>
                </a14:m>
                <a:r>
                  <a:rPr lang="en-US" sz="1600" dirty="0">
                    <a:latin typeface="+mn-lt"/>
                  </a:rPr>
                  <a:t>: transaction spending Eve’s UTXO to pay to car vendor Alice.</a:t>
                </a:r>
              </a:p>
              <a:p>
                <a:pPr marL="285750" indent="-285750" algn="l">
                  <a:buFont typeface="Arial" panose="020B0604020202020204" pitchFamily="34" charset="0"/>
                  <a:buChar char="•"/>
                </a:pPr>
                <a14:m>
                  <m:oMath xmlns:m="http://schemas.openxmlformats.org/officeDocument/2006/math">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2</m:t>
                        </m:r>
                      </m:sub>
                    </m:sSub>
                  </m:oMath>
                </a14:m>
                <a:r>
                  <a:rPr lang="en-US" sz="1600" dirty="0">
                    <a:latin typeface="+mn-lt"/>
                  </a:rPr>
                  <a:t>: transaction spending Eve’s UTXO to pay to car vendor Bob.</a:t>
                </a:r>
              </a:p>
            </p:txBody>
          </p:sp>
        </mc:Choice>
        <mc:Fallback xmlns="">
          <p:sp>
            <p:nvSpPr>
              <p:cNvPr id="11" name="TextBox 10">
                <a:extLst>
                  <a:ext uri="{FF2B5EF4-FFF2-40B4-BE49-F238E27FC236}">
                    <a16:creationId xmlns:a16="http://schemas.microsoft.com/office/drawing/2014/main" id="{238E6FA6-2EAD-7F72-F24A-9455F94D34DD}"/>
                  </a:ext>
                </a:extLst>
              </p:cNvPr>
              <p:cNvSpPr txBox="1">
                <a:spLocks noRot="1" noChangeAspect="1" noMove="1" noResize="1" noEditPoints="1" noAdjustHandles="1" noChangeArrowheads="1" noChangeShapeType="1" noTextEdit="1"/>
              </p:cNvSpPr>
              <p:nvPr/>
            </p:nvSpPr>
            <p:spPr>
              <a:xfrm>
                <a:off x="516674" y="1174479"/>
                <a:ext cx="7987990" cy="830997"/>
              </a:xfrm>
              <a:prstGeom prst="rect">
                <a:avLst/>
              </a:prstGeom>
              <a:blipFill>
                <a:blip r:embed="rId7"/>
                <a:stretch>
                  <a:fillRect l="-458" t="-2206" b="-8824"/>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361C8BA6-6D57-CF91-8ABD-15C8E26E31EE}"/>
              </a:ext>
            </a:extLst>
          </p:cNvPr>
          <p:cNvCxnSpPr>
            <a:cxnSpLocks/>
          </p:cNvCxnSpPr>
          <p:nvPr/>
        </p:nvCxnSpPr>
        <p:spPr>
          <a:xfrm>
            <a:off x="664626" y="2378462"/>
            <a:ext cx="4948155" cy="68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A29223E-FB79-5F7F-EE6D-E4FA3BB2B301}"/>
              </a:ext>
            </a:extLst>
          </p:cNvPr>
          <p:cNvCxnSpPr/>
          <p:nvPr/>
        </p:nvCxnSpPr>
        <p:spPr>
          <a:xfrm>
            <a:off x="664626" y="2268103"/>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C98A46C-545F-3522-896C-9AC64E29F4CC}"/>
              </a:ext>
            </a:extLst>
          </p:cNvPr>
          <p:cNvCxnSpPr/>
          <p:nvPr/>
        </p:nvCxnSpPr>
        <p:spPr>
          <a:xfrm>
            <a:off x="1451325" y="2282432"/>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1FB2AD9-CBA2-9376-9D33-AE0B2B439030}"/>
              </a:ext>
            </a:extLst>
          </p:cNvPr>
          <p:cNvCxnSpPr/>
          <p:nvPr/>
        </p:nvCxnSpPr>
        <p:spPr>
          <a:xfrm>
            <a:off x="4286893" y="2268103"/>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C869704-B210-CB8B-8D9D-A99E1F6CB4CC}"/>
                  </a:ext>
                </a:extLst>
              </p:cNvPr>
              <p:cNvSpPr txBox="1"/>
              <p:nvPr/>
            </p:nvSpPr>
            <p:spPr>
              <a:xfrm>
                <a:off x="143578" y="2471677"/>
                <a:ext cx="8762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0</m:t>
                          </m:r>
                        </m:sub>
                      </m:sSub>
                      <m:r>
                        <a:rPr lang="en-US" sz="1800" b="0" i="1" smtClean="0">
                          <a:latin typeface="Cambria Math" panose="02040503050406030204" pitchFamily="18" charset="0"/>
                        </a:rPr>
                        <m:t>=0</m:t>
                      </m:r>
                    </m:oMath>
                  </m:oMathPara>
                </a14:m>
                <a:endParaRPr lang="en-US" sz="1800" dirty="0"/>
              </a:p>
            </p:txBody>
          </p:sp>
        </mc:Choice>
        <mc:Fallback xmlns="">
          <p:sp>
            <p:nvSpPr>
              <p:cNvPr id="17" name="TextBox 16">
                <a:extLst>
                  <a:ext uri="{FF2B5EF4-FFF2-40B4-BE49-F238E27FC236}">
                    <a16:creationId xmlns:a16="http://schemas.microsoft.com/office/drawing/2014/main" id="{8C869704-B210-CB8B-8D9D-A99E1F6CB4CC}"/>
                  </a:ext>
                </a:extLst>
              </p:cNvPr>
              <p:cNvSpPr txBox="1">
                <a:spLocks noRot="1" noChangeAspect="1" noMove="1" noResize="1" noEditPoints="1" noAdjustHandles="1" noChangeArrowheads="1" noChangeShapeType="1" noTextEdit="1"/>
              </p:cNvSpPr>
              <p:nvPr/>
            </p:nvSpPr>
            <p:spPr>
              <a:xfrm>
                <a:off x="143578" y="2471677"/>
                <a:ext cx="876295"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B12136C-1A60-B522-14F2-9315F2B409CF}"/>
                  </a:ext>
                </a:extLst>
              </p:cNvPr>
              <p:cNvSpPr txBox="1"/>
              <p:nvPr/>
            </p:nvSpPr>
            <p:spPr>
              <a:xfrm>
                <a:off x="1319948" y="2471677"/>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1</m:t>
                          </m:r>
                        </m:sub>
                      </m:sSub>
                    </m:oMath>
                  </m:oMathPara>
                </a14:m>
                <a:endParaRPr lang="en-US" sz="1800" dirty="0"/>
              </a:p>
            </p:txBody>
          </p:sp>
        </mc:Choice>
        <mc:Fallback xmlns="">
          <p:sp>
            <p:nvSpPr>
              <p:cNvPr id="18" name="TextBox 17">
                <a:extLst>
                  <a:ext uri="{FF2B5EF4-FFF2-40B4-BE49-F238E27FC236}">
                    <a16:creationId xmlns:a16="http://schemas.microsoft.com/office/drawing/2014/main" id="{CB12136C-1A60-B522-14F2-9315F2B409CF}"/>
                  </a:ext>
                </a:extLst>
              </p:cNvPr>
              <p:cNvSpPr txBox="1">
                <a:spLocks noRot="1" noChangeAspect="1" noMove="1" noResize="1" noEditPoints="1" noAdjustHandles="1" noChangeArrowheads="1" noChangeShapeType="1" noTextEdit="1"/>
              </p:cNvSpPr>
              <p:nvPr/>
            </p:nvSpPr>
            <p:spPr>
              <a:xfrm>
                <a:off x="1319948" y="2471677"/>
                <a:ext cx="259079" cy="369332"/>
              </a:xfrm>
              <a:prstGeom prst="rect">
                <a:avLst/>
              </a:prstGeom>
              <a:blipFill>
                <a:blip r:embed="rId9"/>
                <a:stretch>
                  <a:fillRect r="-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CFDCCF2-0AF0-C61C-A3C5-A4213751DBEF}"/>
                  </a:ext>
                </a:extLst>
              </p:cNvPr>
              <p:cNvSpPr txBox="1"/>
              <p:nvPr/>
            </p:nvSpPr>
            <p:spPr>
              <a:xfrm>
                <a:off x="4164973" y="2471677"/>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b="0" i="1" smtClean="0">
                              <a:solidFill>
                                <a:schemeClr val="tx1"/>
                              </a:solidFill>
                              <a:latin typeface="Cambria Math" panose="02040503050406030204" pitchFamily="18" charset="0"/>
                            </a:rPr>
                            <m:t>2</m:t>
                          </m:r>
                        </m:sub>
                      </m:sSub>
                    </m:oMath>
                  </m:oMathPara>
                </a14:m>
                <a:endParaRPr lang="en-US" sz="1800" dirty="0">
                  <a:solidFill>
                    <a:schemeClr val="tx1"/>
                  </a:solidFill>
                </a:endParaRPr>
              </a:p>
            </p:txBody>
          </p:sp>
        </mc:Choice>
        <mc:Fallback xmlns="">
          <p:sp>
            <p:nvSpPr>
              <p:cNvPr id="19" name="TextBox 18">
                <a:extLst>
                  <a:ext uri="{FF2B5EF4-FFF2-40B4-BE49-F238E27FC236}">
                    <a16:creationId xmlns:a16="http://schemas.microsoft.com/office/drawing/2014/main" id="{DCFDCCF2-0AF0-C61C-A3C5-A4213751DBEF}"/>
                  </a:ext>
                </a:extLst>
              </p:cNvPr>
              <p:cNvSpPr txBox="1">
                <a:spLocks noRot="1" noChangeAspect="1" noMove="1" noResize="1" noEditPoints="1" noAdjustHandles="1" noChangeArrowheads="1" noChangeShapeType="1" noTextEdit="1"/>
              </p:cNvSpPr>
              <p:nvPr/>
            </p:nvSpPr>
            <p:spPr>
              <a:xfrm>
                <a:off x="4164973" y="2471677"/>
                <a:ext cx="259079" cy="369332"/>
              </a:xfrm>
              <a:prstGeom prst="rect">
                <a:avLst/>
              </a:prstGeom>
              <a:blipFill>
                <a:blip r:embed="rId10"/>
                <a:stretch>
                  <a:fillRect r="-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2D24A23-C985-DF7D-3C6B-564403409829}"/>
                  </a:ext>
                </a:extLst>
              </p:cNvPr>
              <p:cNvSpPr txBox="1"/>
              <p:nvPr/>
            </p:nvSpPr>
            <p:spPr>
              <a:xfrm>
                <a:off x="3128714" y="2841009"/>
                <a:ext cx="2526419" cy="1853456"/>
              </a:xfrm>
              <a:prstGeom prst="rect">
                <a:avLst/>
              </a:prstGeom>
              <a:noFill/>
            </p:spPr>
            <p:txBody>
              <a:bodyPr wrap="square">
                <a:spAutoFit/>
              </a:bodyPr>
              <a:lstStyle/>
              <a:p>
                <a:pPr marL="285750" indent="-285750" algn="ctr">
                  <a:buFont typeface="Arial" panose="020B0604020202020204" pitchFamily="34" charset="0"/>
                  <a:buChar char="•"/>
                </a:pPr>
                <a:r>
                  <a:rPr lang="en-US" sz="1600" dirty="0">
                    <a:latin typeface="+mn-lt"/>
                  </a:rPr>
                  <a:t>Bob’s ledger at time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2</m:t>
                        </m:r>
                      </m:sub>
                    </m:sSub>
                  </m:oMath>
                </a14:m>
                <a:r>
                  <a:rPr lang="en-US" sz="1600" dirty="0">
                    <a:latin typeface="+mn-lt"/>
                  </a:rPr>
                  <a:t> contains </a:t>
                </a:r>
                <a14:m>
                  <m:oMath xmlns:m="http://schemas.openxmlformats.org/officeDocument/2006/math">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oMath>
                </a14:m>
                <a:endParaRPr lang="en-US" sz="1600" b="0" dirty="0">
                  <a:latin typeface="+mn-lt"/>
                </a:endParaRPr>
              </a:p>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𝐿𝑂</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𝐺</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2</m:t>
                              </m:r>
                            </m:sub>
                          </m:sSub>
                        </m:sub>
                        <m:sup>
                          <m:r>
                            <a:rPr lang="en-US" sz="1600" b="0" i="1" smtClean="0">
                              <a:latin typeface="Cambria Math" panose="02040503050406030204" pitchFamily="18" charset="0"/>
                            </a:rPr>
                            <m:t>𝐵𝑜𝑏</m:t>
                          </m:r>
                        </m:sup>
                      </m:sSubSup>
                      <m:r>
                        <a:rPr lang="en-US" sz="1600" b="0" i="1" smtClean="0">
                          <a:latin typeface="Cambria Math" panose="02040503050406030204" pitchFamily="18" charset="0"/>
                        </a:rPr>
                        <m:t>=&lt;</m:t>
                      </m:r>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&gt;</m:t>
                      </m:r>
                    </m:oMath>
                  </m:oMathPara>
                </a14:m>
                <a:endParaRPr lang="en-US" sz="1600" b="0" dirty="0"/>
              </a:p>
              <a:p>
                <a:pPr marL="285750" indent="-285750" algn="ctr">
                  <a:buFont typeface="Arial" panose="020B0604020202020204" pitchFamily="34" charset="0"/>
                  <a:buChar char="•"/>
                </a:pPr>
                <a:r>
                  <a:rPr lang="en-US" sz="1600" dirty="0">
                    <a:latin typeface="+mn-lt"/>
                  </a:rPr>
                  <a:t>Bob thinks it received Eve’s payment and sends over the car.</a:t>
                </a:r>
              </a:p>
              <a:p>
                <a:pPr algn="ctr"/>
                <a:endParaRPr lang="en-US" sz="1600" dirty="0"/>
              </a:p>
            </p:txBody>
          </p:sp>
        </mc:Choice>
        <mc:Fallback xmlns="">
          <p:sp>
            <p:nvSpPr>
              <p:cNvPr id="36" name="TextBox 35">
                <a:extLst>
                  <a:ext uri="{FF2B5EF4-FFF2-40B4-BE49-F238E27FC236}">
                    <a16:creationId xmlns:a16="http://schemas.microsoft.com/office/drawing/2014/main" id="{A2D24A23-C985-DF7D-3C6B-564403409829}"/>
                  </a:ext>
                </a:extLst>
              </p:cNvPr>
              <p:cNvSpPr txBox="1">
                <a:spLocks noRot="1" noChangeAspect="1" noMove="1" noResize="1" noEditPoints="1" noAdjustHandles="1" noChangeArrowheads="1" noChangeShapeType="1" noTextEdit="1"/>
              </p:cNvSpPr>
              <p:nvPr/>
            </p:nvSpPr>
            <p:spPr>
              <a:xfrm>
                <a:off x="3128714" y="2841009"/>
                <a:ext cx="2526419" cy="1853456"/>
              </a:xfrm>
              <a:prstGeom prst="rect">
                <a:avLst/>
              </a:prstGeom>
              <a:blipFill>
                <a:blip r:embed="rId11"/>
                <a:stretch>
                  <a:fillRect t="-987" r="-3133"/>
                </a:stretch>
              </a:blipFill>
            </p:spPr>
            <p:txBody>
              <a:bodyPr/>
              <a:lstStyle/>
              <a:p>
                <a:r>
                  <a:rPr lang="en-US">
                    <a:noFill/>
                  </a:rPr>
                  <a:t> </a:t>
                </a:r>
              </a:p>
            </p:txBody>
          </p:sp>
        </mc:Fallback>
      </mc:AlternateContent>
      <p:pic>
        <p:nvPicPr>
          <p:cNvPr id="39" name="Graphic 38" descr="Female Profile with solid fill">
            <a:extLst>
              <a:ext uri="{FF2B5EF4-FFF2-40B4-BE49-F238E27FC236}">
                <a16:creationId xmlns:a16="http://schemas.microsoft.com/office/drawing/2014/main" id="{317DB0C2-A7EC-43AA-9372-A16BD056658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31537" y="1306594"/>
            <a:ext cx="914400" cy="914400"/>
          </a:xfrm>
          <a:prstGeom prst="rect">
            <a:avLst/>
          </a:prstGeom>
        </p:spPr>
      </p:pic>
      <p:sp>
        <p:nvSpPr>
          <p:cNvPr id="40" name="TextBox 39">
            <a:extLst>
              <a:ext uri="{FF2B5EF4-FFF2-40B4-BE49-F238E27FC236}">
                <a16:creationId xmlns:a16="http://schemas.microsoft.com/office/drawing/2014/main" id="{1C0B872F-BB51-1581-8E56-B64216757588}"/>
              </a:ext>
            </a:extLst>
          </p:cNvPr>
          <p:cNvSpPr txBox="1"/>
          <p:nvPr/>
        </p:nvSpPr>
        <p:spPr>
          <a:xfrm>
            <a:off x="6771703" y="990533"/>
            <a:ext cx="1234068" cy="338554"/>
          </a:xfrm>
          <a:prstGeom prst="rect">
            <a:avLst/>
          </a:prstGeom>
          <a:noFill/>
        </p:spPr>
        <p:txBody>
          <a:bodyPr wrap="square" rtlCol="0">
            <a:spAutoFit/>
          </a:bodyPr>
          <a:lstStyle/>
          <a:p>
            <a:pPr algn="ctr"/>
            <a:r>
              <a:rPr lang="en-US" sz="1600" dirty="0">
                <a:latin typeface="+mn-lt"/>
              </a:rPr>
              <a:t>Eve</a:t>
            </a:r>
          </a:p>
        </p:txBody>
      </p:sp>
      <p:sp>
        <p:nvSpPr>
          <p:cNvPr id="41" name="TextBox 40">
            <a:extLst>
              <a:ext uri="{FF2B5EF4-FFF2-40B4-BE49-F238E27FC236}">
                <a16:creationId xmlns:a16="http://schemas.microsoft.com/office/drawing/2014/main" id="{5DE33530-1D2E-0F4F-6E4C-2F5923648A94}"/>
              </a:ext>
            </a:extLst>
          </p:cNvPr>
          <p:cNvSpPr txBox="1"/>
          <p:nvPr/>
        </p:nvSpPr>
        <p:spPr>
          <a:xfrm>
            <a:off x="6002665" y="3443606"/>
            <a:ext cx="1234068" cy="338554"/>
          </a:xfrm>
          <a:prstGeom prst="rect">
            <a:avLst/>
          </a:prstGeom>
          <a:noFill/>
        </p:spPr>
        <p:txBody>
          <a:bodyPr wrap="square" rtlCol="0">
            <a:spAutoFit/>
          </a:bodyPr>
          <a:lstStyle/>
          <a:p>
            <a:pPr algn="ctr"/>
            <a:r>
              <a:rPr lang="en-US" sz="1600" dirty="0">
                <a:latin typeface="+mn-lt"/>
              </a:rPr>
              <a:t>Alice</a:t>
            </a:r>
          </a:p>
        </p:txBody>
      </p:sp>
      <p:sp>
        <p:nvSpPr>
          <p:cNvPr id="44" name="TextBox 43">
            <a:extLst>
              <a:ext uri="{FF2B5EF4-FFF2-40B4-BE49-F238E27FC236}">
                <a16:creationId xmlns:a16="http://schemas.microsoft.com/office/drawing/2014/main" id="{E41D1304-8276-5BE9-D25E-660FB657E027}"/>
              </a:ext>
            </a:extLst>
          </p:cNvPr>
          <p:cNvSpPr txBox="1"/>
          <p:nvPr/>
        </p:nvSpPr>
        <p:spPr>
          <a:xfrm>
            <a:off x="7429618" y="3427837"/>
            <a:ext cx="1234068" cy="338554"/>
          </a:xfrm>
          <a:prstGeom prst="rect">
            <a:avLst/>
          </a:prstGeom>
          <a:noFill/>
        </p:spPr>
        <p:txBody>
          <a:bodyPr wrap="square" rtlCol="0">
            <a:spAutoFit/>
          </a:bodyPr>
          <a:lstStyle/>
          <a:p>
            <a:pPr algn="ctr"/>
            <a:r>
              <a:rPr lang="en-US" sz="1600" dirty="0">
                <a:latin typeface="+mn-lt"/>
              </a:rPr>
              <a:t>Bob</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FB8DEC2-6E93-CFBC-C0B0-9351F339F9F8}"/>
                  </a:ext>
                </a:extLst>
              </p:cNvPr>
              <p:cNvSpPr txBox="1"/>
              <p:nvPr/>
            </p:nvSpPr>
            <p:spPr>
              <a:xfrm>
                <a:off x="6771536" y="2197376"/>
                <a:ext cx="1234068"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𝑈𝑇𝑋</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𝑂</m:t>
                          </m:r>
                        </m:e>
                        <m:sub>
                          <m:r>
                            <a:rPr lang="en-US" sz="1600" b="0" i="1" dirty="0" smtClean="0">
                              <a:latin typeface="Cambria Math" panose="02040503050406030204" pitchFamily="18" charset="0"/>
                            </a:rPr>
                            <m:t>𝐸𝑣𝑒</m:t>
                          </m:r>
                        </m:sub>
                      </m:sSub>
                    </m:oMath>
                  </m:oMathPara>
                </a14:m>
                <a:endParaRPr lang="en-US" sz="1600" dirty="0">
                  <a:latin typeface="+mn-lt"/>
                </a:endParaRPr>
              </a:p>
            </p:txBody>
          </p:sp>
        </mc:Choice>
        <mc:Fallback xmlns="">
          <p:sp>
            <p:nvSpPr>
              <p:cNvPr id="45" name="TextBox 44">
                <a:extLst>
                  <a:ext uri="{FF2B5EF4-FFF2-40B4-BE49-F238E27FC236}">
                    <a16:creationId xmlns:a16="http://schemas.microsoft.com/office/drawing/2014/main" id="{8FB8DEC2-6E93-CFBC-C0B0-9351F339F9F8}"/>
                  </a:ext>
                </a:extLst>
              </p:cNvPr>
              <p:cNvSpPr txBox="1">
                <a:spLocks noRot="1" noChangeAspect="1" noMove="1" noResize="1" noEditPoints="1" noAdjustHandles="1" noChangeArrowheads="1" noChangeShapeType="1" noTextEdit="1"/>
              </p:cNvSpPr>
              <p:nvPr/>
            </p:nvSpPr>
            <p:spPr>
              <a:xfrm>
                <a:off x="6771536" y="2197376"/>
                <a:ext cx="1234068" cy="338554"/>
              </a:xfrm>
              <a:prstGeom prst="rect">
                <a:avLst/>
              </a:prstGeom>
              <a:blipFill>
                <a:blip r:embed="rId14"/>
                <a:stretch>
                  <a:fillRect/>
                </a:stretch>
              </a:blipFill>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663179B0-2097-EE38-9139-C176211337CA}"/>
              </a:ext>
            </a:extLst>
          </p:cNvPr>
          <p:cNvCxnSpPr>
            <a:stCxn id="45" idx="2"/>
            <a:endCxn id="41" idx="0"/>
          </p:cNvCxnSpPr>
          <p:nvPr/>
        </p:nvCxnSpPr>
        <p:spPr>
          <a:xfrm flipH="1">
            <a:off x="6619699" y="2535930"/>
            <a:ext cx="768871" cy="9076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57C86609-88C5-84E7-4FAA-38289F03BAB7}"/>
              </a:ext>
            </a:extLst>
          </p:cNvPr>
          <p:cNvCxnSpPr>
            <a:cxnSpLocks/>
            <a:stCxn id="45" idx="2"/>
            <a:endCxn id="44" idx="0"/>
          </p:cNvCxnSpPr>
          <p:nvPr/>
        </p:nvCxnSpPr>
        <p:spPr>
          <a:xfrm>
            <a:off x="7388570" y="2535930"/>
            <a:ext cx="658082" cy="8919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3F5F0520-7870-381E-4ABC-AFF14F6E9D2A}"/>
              </a:ext>
            </a:extLst>
          </p:cNvPr>
          <p:cNvSpPr txBox="1"/>
          <p:nvPr/>
        </p:nvSpPr>
        <p:spPr>
          <a:xfrm>
            <a:off x="6174025" y="2612874"/>
            <a:ext cx="906028" cy="523220"/>
          </a:xfrm>
          <a:prstGeom prst="rect">
            <a:avLst/>
          </a:prstGeom>
          <a:noFill/>
        </p:spPr>
        <p:txBody>
          <a:bodyPr wrap="square" rtlCol="0">
            <a:spAutoFit/>
          </a:bodyPr>
          <a:lstStyle/>
          <a:p>
            <a:pPr algn="l"/>
            <a:r>
              <a:rPr lang="en-US" sz="1400" dirty="0">
                <a:latin typeface="+mn-lt"/>
              </a:rPr>
              <a:t>spent to pay Alice</a:t>
            </a:r>
          </a:p>
        </p:txBody>
      </p:sp>
      <p:sp>
        <p:nvSpPr>
          <p:cNvPr id="54" name="TextBox 53">
            <a:extLst>
              <a:ext uri="{FF2B5EF4-FFF2-40B4-BE49-F238E27FC236}">
                <a16:creationId xmlns:a16="http://schemas.microsoft.com/office/drawing/2014/main" id="{E43C5A0B-AD2C-370C-E477-114641C5BD8D}"/>
              </a:ext>
            </a:extLst>
          </p:cNvPr>
          <p:cNvSpPr txBox="1"/>
          <p:nvPr/>
        </p:nvSpPr>
        <p:spPr>
          <a:xfrm>
            <a:off x="7845398" y="2612073"/>
            <a:ext cx="906028" cy="523220"/>
          </a:xfrm>
          <a:prstGeom prst="rect">
            <a:avLst/>
          </a:prstGeom>
          <a:noFill/>
        </p:spPr>
        <p:txBody>
          <a:bodyPr wrap="square" rtlCol="0">
            <a:spAutoFit/>
          </a:bodyPr>
          <a:lstStyle/>
          <a:p>
            <a:pPr algn="l"/>
            <a:r>
              <a:rPr lang="en-US" sz="1400" dirty="0">
                <a:latin typeface="+mn-lt"/>
              </a:rPr>
              <a:t>spent to pay Bob</a:t>
            </a:r>
          </a:p>
        </p:txBody>
      </p:sp>
    </p:spTree>
    <p:extLst>
      <p:ext uri="{BB962C8B-B14F-4D97-AF65-F5344CB8AC3E}">
        <p14:creationId xmlns:p14="http://schemas.microsoft.com/office/powerpoint/2010/main" val="177962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par>
                                <p:cTn id="64" presetID="10" presetClass="entr" presetSubtype="0" fill="hold"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par>
                                <p:cTn id="67" presetID="42" presetClass="path" presetSubtype="0" accel="50000" decel="50000" fill="hold" nodeType="withEffect">
                                  <p:stCondLst>
                                    <p:cond delay="0"/>
                                  </p:stCondLst>
                                  <p:childTnLst>
                                    <p:animMotion origin="layout" path="M -4.16667E-6 3.7037E-6 L -4.16667E-6 -0.49074 " pathEditMode="relative" rAng="0" ptsTypes="AA">
                                      <p:cBhvr>
                                        <p:cTn id="68" dur="2000" fill="hold"/>
                                        <p:tgtEl>
                                          <p:spTgt spid="10"/>
                                        </p:tgtEl>
                                        <p:attrNameLst>
                                          <p:attrName>ppt_x</p:attrName>
                                          <p:attrName>ppt_y</p:attrName>
                                        </p:attrNameLst>
                                      </p:cBhvr>
                                      <p:rCtr x="0" y="-24537"/>
                                    </p:animMotion>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500"/>
                                        <p:tgtEl>
                                          <p:spTgt spid="54"/>
                                        </p:tgtEl>
                                      </p:cBhvr>
                                    </p:animEffect>
                                  </p:childTnLst>
                                </p:cTn>
                              </p:par>
                              <p:par>
                                <p:cTn id="85" presetID="10" presetClass="entr" presetSubtype="0" fill="hold"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par>
                                <p:cTn id="88" presetID="42" presetClass="path" presetSubtype="0" accel="50000" decel="50000" fill="hold" nodeType="withEffect">
                                  <p:stCondLst>
                                    <p:cond delay="0"/>
                                  </p:stCondLst>
                                  <p:childTnLst>
                                    <p:animMotion origin="layout" path="M 4.16667E-6 3.7037E-6 L 0.00069 -0.48766 " pathEditMode="relative" rAng="0" ptsTypes="AA">
                                      <p:cBhvr>
                                        <p:cTn id="89" dur="2000" fill="hold"/>
                                        <p:tgtEl>
                                          <p:spTgt spid="8"/>
                                        </p:tgtEl>
                                        <p:attrNameLst>
                                          <p:attrName>ppt_x</p:attrName>
                                          <p:attrName>ppt_y</p:attrName>
                                        </p:attrNameLst>
                                      </p:cBhvr>
                                      <p:rCtr x="35" y="-243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7" grpId="0"/>
      <p:bldP spid="18" grpId="0"/>
      <p:bldP spid="19" grpId="0"/>
      <p:bldP spid="36" grpId="0"/>
      <p:bldP spid="40" grpId="0"/>
      <p:bldP spid="41" grpId="0"/>
      <p:bldP spid="44" grpId="0"/>
      <p:bldP spid="45" grpId="0"/>
      <p:bldP spid="51"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a:extLst>
              <a:ext uri="{FF2B5EF4-FFF2-40B4-BE49-F238E27FC236}">
                <a16:creationId xmlns:a16="http://schemas.microsoft.com/office/drawing/2014/main" id="{D897B97B-BFAF-40F4-8886-75BDC247C0AD}"/>
              </a:ext>
            </a:extLst>
          </p:cNvPr>
          <p:cNvSpPr/>
          <p:nvPr/>
        </p:nvSpPr>
        <p:spPr>
          <a:xfrm>
            <a:off x="5228305" y="1507310"/>
            <a:ext cx="2969957" cy="142137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800"/>
          </a:p>
        </p:txBody>
      </p:sp>
      <p:pic>
        <p:nvPicPr>
          <p:cNvPr id="42" name="Picture 41">
            <a:extLst>
              <a:ext uri="{FF2B5EF4-FFF2-40B4-BE49-F238E27FC236}">
                <a16:creationId xmlns:a16="http://schemas.microsoft.com/office/drawing/2014/main" id="{19234D4A-4901-4DBB-85DB-9DBC01736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43" y="1681593"/>
            <a:ext cx="430748" cy="430748"/>
          </a:xfrm>
          <a:prstGeom prst="rect">
            <a:avLst/>
          </a:prstGeom>
        </p:spPr>
      </p:pic>
      <p:pic>
        <p:nvPicPr>
          <p:cNvPr id="43" name="Picture 42">
            <a:extLst>
              <a:ext uri="{FF2B5EF4-FFF2-40B4-BE49-F238E27FC236}">
                <a16:creationId xmlns:a16="http://schemas.microsoft.com/office/drawing/2014/main" id="{7F82CC2B-50EB-4D16-93C7-66CA538C8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474" y="2041864"/>
            <a:ext cx="430748" cy="430748"/>
          </a:xfrm>
          <a:prstGeom prst="rect">
            <a:avLst/>
          </a:prstGeom>
        </p:spPr>
      </p:pic>
      <p:pic>
        <p:nvPicPr>
          <p:cNvPr id="44" name="Picture 43">
            <a:extLst>
              <a:ext uri="{FF2B5EF4-FFF2-40B4-BE49-F238E27FC236}">
                <a16:creationId xmlns:a16="http://schemas.microsoft.com/office/drawing/2014/main" id="{62B178A2-F0C3-4F0D-8036-85CE95973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147" y="2325775"/>
            <a:ext cx="430748" cy="430748"/>
          </a:xfrm>
          <a:prstGeom prst="rect">
            <a:avLst/>
          </a:prstGeom>
        </p:spPr>
      </p:pic>
      <p:cxnSp>
        <p:nvCxnSpPr>
          <p:cNvPr id="45" name="Straight Arrow Connector 44">
            <a:extLst>
              <a:ext uri="{FF2B5EF4-FFF2-40B4-BE49-F238E27FC236}">
                <a16:creationId xmlns:a16="http://schemas.microsoft.com/office/drawing/2014/main" id="{DA0A021D-DF17-42CB-8B75-750579591048}"/>
              </a:ext>
            </a:extLst>
          </p:cNvPr>
          <p:cNvCxnSpPr>
            <a:cxnSpLocks/>
          </p:cNvCxnSpPr>
          <p:nvPr/>
        </p:nvCxnSpPr>
        <p:spPr>
          <a:xfrm>
            <a:off x="6560269" y="2007296"/>
            <a:ext cx="782205" cy="16031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77D9CA61-DDDB-4EEB-BDD7-6344ECA2B69E}"/>
              </a:ext>
            </a:extLst>
          </p:cNvPr>
          <p:cNvCxnSpPr>
            <a:cxnSpLocks/>
            <a:endCxn id="44" idx="3"/>
          </p:cNvCxnSpPr>
          <p:nvPr/>
        </p:nvCxnSpPr>
        <p:spPr>
          <a:xfrm flipH="1">
            <a:off x="6344895" y="2327715"/>
            <a:ext cx="953713" cy="213434"/>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3A8AF0E5-B093-4B37-B79C-CE80E5299046}"/>
              </a:ext>
            </a:extLst>
          </p:cNvPr>
          <p:cNvCxnSpPr>
            <a:cxnSpLocks/>
          </p:cNvCxnSpPr>
          <p:nvPr/>
        </p:nvCxnSpPr>
        <p:spPr>
          <a:xfrm flipV="1">
            <a:off x="6129522" y="2112341"/>
            <a:ext cx="195695" cy="144898"/>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8A048885-CB17-9449-A3B7-602245B9D5E4}"/>
              </a:ext>
            </a:extLst>
          </p:cNvPr>
          <p:cNvSpPr>
            <a:spLocks noGrp="1"/>
          </p:cNvSpPr>
          <p:nvPr>
            <p:ph type="title"/>
          </p:nvPr>
        </p:nvSpPr>
        <p:spPr/>
        <p:txBody>
          <a:bodyPr>
            <a:normAutofit fontScale="90000"/>
          </a:bodyPr>
          <a:lstStyle/>
          <a:p>
            <a:r>
              <a:rPr lang="en-US" dirty="0"/>
              <a:t>Blockchain CAP Theorem</a:t>
            </a:r>
          </a:p>
        </p:txBody>
      </p:sp>
      <p:sp>
        <p:nvSpPr>
          <p:cNvPr id="6" name="Slide Number Placeholder 5">
            <a:extLst>
              <a:ext uri="{FF2B5EF4-FFF2-40B4-BE49-F238E27FC236}">
                <a16:creationId xmlns:a16="http://schemas.microsoft.com/office/drawing/2014/main" id="{1907E868-D34F-4111-AC0F-75236C6C4B9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30</a:t>
            </a:fld>
            <a:endParaRPr lang="en-US"/>
          </a:p>
        </p:txBody>
      </p:sp>
      <p:cxnSp>
        <p:nvCxnSpPr>
          <p:cNvPr id="28" name="Straight Arrow Connector 27">
            <a:extLst>
              <a:ext uri="{FF2B5EF4-FFF2-40B4-BE49-F238E27FC236}">
                <a16:creationId xmlns:a16="http://schemas.microsoft.com/office/drawing/2014/main" id="{710B412C-8F2E-4E9E-83D6-44209091D6D8}"/>
              </a:ext>
            </a:extLst>
          </p:cNvPr>
          <p:cNvCxnSpPr>
            <a:cxnSpLocks/>
            <a:endCxn id="29" idx="0"/>
          </p:cNvCxnSpPr>
          <p:nvPr/>
        </p:nvCxnSpPr>
        <p:spPr>
          <a:xfrm>
            <a:off x="6756503" y="2916148"/>
            <a:ext cx="924" cy="7352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119C0229-DF79-44FB-ABEB-304F30449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053" y="3651352"/>
            <a:ext cx="430748" cy="430748"/>
          </a:xfrm>
          <a:prstGeom prst="rect">
            <a:avLst/>
          </a:prstGeom>
        </p:spPr>
      </p:pic>
      <p:sp>
        <p:nvSpPr>
          <p:cNvPr id="30" name="TextBox 29">
            <a:extLst>
              <a:ext uri="{FF2B5EF4-FFF2-40B4-BE49-F238E27FC236}">
                <a16:creationId xmlns:a16="http://schemas.microsoft.com/office/drawing/2014/main" id="{D5D31FB0-19B0-4B3E-B3E8-996353E90AB8}"/>
              </a:ext>
            </a:extLst>
          </p:cNvPr>
          <p:cNvSpPr txBox="1"/>
          <p:nvPr/>
        </p:nvSpPr>
        <p:spPr>
          <a:xfrm>
            <a:off x="6840106" y="2970074"/>
            <a:ext cx="2278625" cy="646331"/>
          </a:xfrm>
          <a:prstGeom prst="rect">
            <a:avLst/>
          </a:prstGeom>
          <a:noFill/>
        </p:spPr>
        <p:txBody>
          <a:bodyPr wrap="square" rtlCol="0">
            <a:spAutoFit/>
          </a:bodyPr>
          <a:lstStyle/>
          <a:p>
            <a:r>
              <a:rPr lang="en-US" sz="1200" b="1" dirty="0">
                <a:solidFill>
                  <a:srgbClr val="7030A0"/>
                </a:solidFill>
              </a:rPr>
              <a:t>“I didn’t hear from the other nodes; they are probably offline.”</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C73AC00-F145-4C29-9521-8F1472BD6305}"/>
                  </a:ext>
                </a:extLst>
              </p:cNvPr>
              <p:cNvSpPr txBox="1"/>
              <p:nvPr/>
            </p:nvSpPr>
            <p:spPr>
              <a:xfrm>
                <a:off x="5033418" y="4471228"/>
                <a:ext cx="3446170" cy="338554"/>
              </a:xfrm>
              <a:prstGeom prst="rect">
                <a:avLst/>
              </a:prstGeom>
              <a:noFill/>
            </p:spPr>
            <p:txBody>
              <a:bodyPr wrap="square" rtlCol="0">
                <a:spAutoFit/>
              </a:bodyPr>
              <a:lstStyle/>
              <a:p>
                <a:pPr algn="ctr"/>
                <a:r>
                  <a:rPr lang="en-US" sz="1600" b="1" dirty="0">
                    <a:solidFill>
                      <a:srgbClr val="7030A0"/>
                    </a:solidFill>
                  </a:rPr>
                  <a:t>Log learned by Bob: </a:t>
                </a:r>
                <a14:m>
                  <m:oMath xmlns:m="http://schemas.openxmlformats.org/officeDocument/2006/math">
                    <m:sSub>
                      <m:sSubPr>
                        <m:ctrlPr>
                          <a:rPr lang="en-US" sz="1600" b="1" i="1">
                            <a:solidFill>
                              <a:srgbClr val="7030A0"/>
                            </a:solidFill>
                            <a:latin typeface="Cambria Math" panose="02040503050406030204" pitchFamily="18" charset="0"/>
                          </a:rPr>
                        </m:ctrlPr>
                      </m:sSubPr>
                      <m:e>
                        <m:r>
                          <a:rPr lang="en-US" sz="1600" b="1" i="1">
                            <a:solidFill>
                              <a:srgbClr val="7030A0"/>
                            </a:solidFill>
                            <a:latin typeface="Cambria Math" panose="02040503050406030204" pitchFamily="18" charset="0"/>
                          </a:rPr>
                          <m:t>𝒕𝒙</m:t>
                        </m:r>
                      </m:e>
                      <m:sub>
                        <m:r>
                          <a:rPr lang="en-US" sz="1600" b="1" i="1" smtClean="0">
                            <a:solidFill>
                              <a:srgbClr val="7030A0"/>
                            </a:solidFill>
                            <a:latin typeface="Cambria Math" panose="02040503050406030204" pitchFamily="18" charset="0"/>
                          </a:rPr>
                          <m:t>𝟑</m:t>
                        </m:r>
                      </m:sub>
                    </m:sSub>
                    <m:sSub>
                      <m:sSubPr>
                        <m:ctrlPr>
                          <a:rPr lang="en-US" sz="1600" b="1" i="1">
                            <a:solidFill>
                              <a:srgbClr val="7030A0"/>
                            </a:solidFill>
                            <a:latin typeface="Cambria Math" panose="02040503050406030204" pitchFamily="18" charset="0"/>
                          </a:rPr>
                        </m:ctrlPr>
                      </m:sSubPr>
                      <m:e>
                        <m:r>
                          <a:rPr lang="en-US" sz="1600" b="1" i="1">
                            <a:solidFill>
                              <a:srgbClr val="7030A0"/>
                            </a:solidFill>
                            <a:latin typeface="Cambria Math" panose="02040503050406030204" pitchFamily="18" charset="0"/>
                          </a:rPr>
                          <m:t>𝒕𝒙</m:t>
                        </m:r>
                      </m:e>
                      <m:sub>
                        <m:r>
                          <a:rPr lang="en-US" sz="1600" b="1" i="1" smtClean="0">
                            <a:solidFill>
                              <a:srgbClr val="7030A0"/>
                            </a:solidFill>
                            <a:latin typeface="Cambria Math" panose="02040503050406030204" pitchFamily="18" charset="0"/>
                          </a:rPr>
                          <m:t>𝟐</m:t>
                        </m:r>
                      </m:sub>
                    </m:sSub>
                    <m:sSub>
                      <m:sSubPr>
                        <m:ctrlPr>
                          <a:rPr lang="en-US" sz="1600" b="1" i="1">
                            <a:solidFill>
                              <a:srgbClr val="7030A0"/>
                            </a:solidFill>
                            <a:latin typeface="Cambria Math" panose="02040503050406030204" pitchFamily="18" charset="0"/>
                          </a:rPr>
                        </m:ctrlPr>
                      </m:sSubPr>
                      <m:e>
                        <m:r>
                          <a:rPr lang="en-US" sz="1600" b="1" i="1">
                            <a:solidFill>
                              <a:srgbClr val="7030A0"/>
                            </a:solidFill>
                            <a:latin typeface="Cambria Math" panose="02040503050406030204" pitchFamily="18" charset="0"/>
                          </a:rPr>
                          <m:t>𝒕𝒙</m:t>
                        </m:r>
                      </m:e>
                      <m:sub>
                        <m:r>
                          <a:rPr lang="en-US" sz="1600" b="1" i="1" smtClean="0">
                            <a:solidFill>
                              <a:srgbClr val="7030A0"/>
                            </a:solidFill>
                            <a:latin typeface="Cambria Math" panose="02040503050406030204" pitchFamily="18" charset="0"/>
                          </a:rPr>
                          <m:t>𝟏</m:t>
                        </m:r>
                      </m:sub>
                    </m:sSub>
                  </m:oMath>
                </a14:m>
                <a:endParaRPr lang="en-US" sz="1600" b="1" dirty="0">
                  <a:solidFill>
                    <a:srgbClr val="7030A0"/>
                  </a:solidFill>
                </a:endParaRPr>
              </a:p>
            </p:txBody>
          </p:sp>
        </mc:Choice>
        <mc:Fallback xmlns="">
          <p:sp>
            <p:nvSpPr>
              <p:cNvPr id="31" name="TextBox 30">
                <a:extLst>
                  <a:ext uri="{FF2B5EF4-FFF2-40B4-BE49-F238E27FC236}">
                    <a16:creationId xmlns:a16="http://schemas.microsoft.com/office/drawing/2014/main" id="{5C73AC00-F145-4C29-9521-8F1472BD6305}"/>
                  </a:ext>
                </a:extLst>
              </p:cNvPr>
              <p:cNvSpPr txBox="1">
                <a:spLocks noRot="1" noChangeAspect="1" noMove="1" noResize="1" noEditPoints="1" noAdjustHandles="1" noChangeArrowheads="1" noChangeShapeType="1" noTextEdit="1"/>
              </p:cNvSpPr>
              <p:nvPr/>
            </p:nvSpPr>
            <p:spPr>
              <a:xfrm>
                <a:off x="5033418" y="4471228"/>
                <a:ext cx="3446170" cy="338554"/>
              </a:xfrm>
              <a:prstGeom prst="rect">
                <a:avLst/>
              </a:prstGeom>
              <a:blipFill>
                <a:blip r:embed="rId5"/>
                <a:stretch>
                  <a:fillRect t="-5357" b="-21429"/>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9076801E-0744-4505-8387-892D545E0B1F}"/>
              </a:ext>
            </a:extLst>
          </p:cNvPr>
          <p:cNvCxnSpPr>
            <a:cxnSpLocks/>
            <a:stCxn id="29" idx="2"/>
          </p:cNvCxnSpPr>
          <p:nvPr/>
        </p:nvCxnSpPr>
        <p:spPr>
          <a:xfrm flipH="1">
            <a:off x="6756503" y="4082100"/>
            <a:ext cx="924" cy="3398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22BEFBC-3D7C-45AA-BD75-532193E33E38}"/>
              </a:ext>
            </a:extLst>
          </p:cNvPr>
          <p:cNvSpPr txBox="1"/>
          <p:nvPr/>
        </p:nvSpPr>
        <p:spPr>
          <a:xfrm>
            <a:off x="6301313" y="3735342"/>
            <a:ext cx="1949354" cy="369332"/>
          </a:xfrm>
          <a:prstGeom prst="rect">
            <a:avLst/>
          </a:prstGeom>
          <a:noFill/>
        </p:spPr>
        <p:txBody>
          <a:bodyPr wrap="square" rtlCol="0">
            <a:spAutoFit/>
          </a:bodyPr>
          <a:lstStyle/>
          <a:p>
            <a:pPr algn="r"/>
            <a:r>
              <a:rPr lang="en-US" sz="1800" b="1" dirty="0">
                <a:solidFill>
                  <a:srgbClr val="7030A0"/>
                </a:solidFill>
              </a:rPr>
              <a:t>Client</a:t>
            </a:r>
            <a:r>
              <a:rPr lang="en-US" sz="1800" dirty="0">
                <a:solidFill>
                  <a:srgbClr val="7030A0"/>
                </a:solidFill>
              </a:rPr>
              <a:t>: Bob</a:t>
            </a:r>
          </a:p>
        </p:txBody>
      </p:sp>
      <p:sp>
        <p:nvSpPr>
          <p:cNvPr id="41" name="TextBox 40">
            <a:extLst>
              <a:ext uri="{FF2B5EF4-FFF2-40B4-BE49-F238E27FC236}">
                <a16:creationId xmlns:a16="http://schemas.microsoft.com/office/drawing/2014/main" id="{F7EC0078-F5CF-4011-A3C2-342821559E85}"/>
              </a:ext>
            </a:extLst>
          </p:cNvPr>
          <p:cNvSpPr txBox="1"/>
          <p:nvPr/>
        </p:nvSpPr>
        <p:spPr>
          <a:xfrm>
            <a:off x="6540591" y="1672601"/>
            <a:ext cx="1470799" cy="307777"/>
          </a:xfrm>
          <a:prstGeom prst="rect">
            <a:avLst/>
          </a:prstGeom>
          <a:noFill/>
        </p:spPr>
        <p:txBody>
          <a:bodyPr wrap="square" rtlCol="0">
            <a:spAutoFit/>
          </a:bodyPr>
          <a:lstStyle/>
          <a:p>
            <a:pPr algn="l"/>
            <a:r>
              <a:rPr lang="en-US" sz="1400" b="1" dirty="0">
                <a:solidFill>
                  <a:schemeClr val="accent6">
                    <a:lumMod val="50000"/>
                  </a:schemeClr>
                </a:solidFill>
                <a:latin typeface="+mn-lt"/>
              </a:rPr>
              <a:t>Nodes/miners</a:t>
            </a:r>
          </a:p>
        </p:txBody>
      </p:sp>
      <p:sp>
        <p:nvSpPr>
          <p:cNvPr id="51" name="TextBox 50">
            <a:extLst>
              <a:ext uri="{FF2B5EF4-FFF2-40B4-BE49-F238E27FC236}">
                <a16:creationId xmlns:a16="http://schemas.microsoft.com/office/drawing/2014/main" id="{D89749C3-4BB9-4AC3-91E1-D537C26563CB}"/>
              </a:ext>
            </a:extLst>
          </p:cNvPr>
          <p:cNvSpPr txBox="1"/>
          <p:nvPr/>
        </p:nvSpPr>
        <p:spPr>
          <a:xfrm>
            <a:off x="10785016" y="1672601"/>
            <a:ext cx="1470799" cy="307777"/>
          </a:xfrm>
          <a:prstGeom prst="rect">
            <a:avLst/>
          </a:prstGeom>
          <a:noFill/>
        </p:spPr>
        <p:txBody>
          <a:bodyPr wrap="square" rtlCol="0">
            <a:spAutoFit/>
          </a:bodyPr>
          <a:lstStyle/>
          <a:p>
            <a:pPr algn="l"/>
            <a:r>
              <a:rPr lang="en-US" sz="1400" b="1" dirty="0">
                <a:solidFill>
                  <a:schemeClr val="accent6">
                    <a:lumMod val="50000"/>
                  </a:schemeClr>
                </a:solidFill>
                <a:latin typeface="+mn-lt"/>
              </a:rPr>
              <a:t>Replicas/miners</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227A351C-C0B7-44A2-BD45-2AE2B3FDD35B}"/>
                  </a:ext>
                </a:extLst>
              </p:cNvPr>
              <p:cNvSpPr txBox="1"/>
              <p:nvPr/>
            </p:nvSpPr>
            <p:spPr>
              <a:xfrm>
                <a:off x="4773757" y="1710076"/>
                <a:ext cx="1571138" cy="338554"/>
              </a:xfrm>
              <a:prstGeom prst="rect">
                <a:avLst/>
              </a:prstGeom>
              <a:noFill/>
            </p:spPr>
            <p:txBody>
              <a:bodyPr wrap="square" rtlCol="0">
                <a:spAutoFit/>
              </a:bodyPr>
              <a:lstStyle/>
              <a:p>
                <a:r>
                  <a:rPr lang="en-US" sz="1600" b="1" dirty="0">
                    <a:solidFill>
                      <a:schemeClr val="accent6">
                        <a:lumMod val="50000"/>
                      </a:schemeClr>
                    </a:solidFill>
                    <a:latin typeface="+mn-lt"/>
                  </a:rPr>
                  <a:t>Log: </a:t>
                </a:r>
                <a14:m>
                  <m:oMath xmlns:m="http://schemas.openxmlformats.org/officeDocument/2006/math">
                    <m:sSub>
                      <m:sSubPr>
                        <m:ctrlPr>
                          <a:rPr lang="en-US" sz="1600" b="1" i="1" smtClean="0">
                            <a:solidFill>
                              <a:schemeClr val="accent6">
                                <a:lumMod val="50000"/>
                              </a:schemeClr>
                            </a:solidFill>
                            <a:latin typeface="Cambria Math" panose="02040503050406030204" pitchFamily="18" charset="0"/>
                          </a:rPr>
                        </m:ctrlPr>
                      </m:sSubPr>
                      <m:e>
                        <m:r>
                          <a:rPr lang="en-US" sz="1600" b="1" i="1" smtClean="0">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𝟑</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𝟐</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𝟏</m:t>
                        </m:r>
                      </m:sub>
                    </m:sSub>
                  </m:oMath>
                </a14:m>
                <a:endParaRPr lang="en-US" sz="1600" b="1" dirty="0">
                  <a:solidFill>
                    <a:schemeClr val="accent6">
                      <a:lumMod val="50000"/>
                    </a:schemeClr>
                  </a:solidFill>
                  <a:latin typeface="+mn-lt"/>
                </a:endParaRPr>
              </a:p>
            </p:txBody>
          </p:sp>
        </mc:Choice>
        <mc:Fallback xmlns="">
          <p:sp>
            <p:nvSpPr>
              <p:cNvPr id="52" name="TextBox 51">
                <a:extLst>
                  <a:ext uri="{FF2B5EF4-FFF2-40B4-BE49-F238E27FC236}">
                    <a16:creationId xmlns:a16="http://schemas.microsoft.com/office/drawing/2014/main" id="{227A351C-C0B7-44A2-BD45-2AE2B3FDD35B}"/>
                  </a:ext>
                </a:extLst>
              </p:cNvPr>
              <p:cNvSpPr txBox="1">
                <a:spLocks noRot="1" noChangeAspect="1" noMove="1" noResize="1" noEditPoints="1" noAdjustHandles="1" noChangeArrowheads="1" noChangeShapeType="1" noTextEdit="1"/>
              </p:cNvSpPr>
              <p:nvPr/>
            </p:nvSpPr>
            <p:spPr>
              <a:xfrm>
                <a:off x="4773757" y="1710076"/>
                <a:ext cx="1571138" cy="338554"/>
              </a:xfrm>
              <a:prstGeom prst="rect">
                <a:avLst/>
              </a:prstGeom>
              <a:blipFill>
                <a:blip r:embed="rId9"/>
                <a:stretch>
                  <a:fillRect l="-1938"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C821B44-19DC-44F7-A64A-4C3037087363}"/>
                  </a:ext>
                </a:extLst>
              </p:cNvPr>
              <p:cNvSpPr txBox="1"/>
              <p:nvPr/>
            </p:nvSpPr>
            <p:spPr>
              <a:xfrm>
                <a:off x="5409006" y="2641863"/>
                <a:ext cx="1735865" cy="338554"/>
              </a:xfrm>
              <a:prstGeom prst="rect">
                <a:avLst/>
              </a:prstGeom>
              <a:noFill/>
            </p:spPr>
            <p:txBody>
              <a:bodyPr wrap="square" rtlCol="0">
                <a:spAutoFit/>
              </a:bodyPr>
              <a:lstStyle/>
              <a:p>
                <a:r>
                  <a:rPr lang="en-US" sz="1600" b="1" dirty="0">
                    <a:solidFill>
                      <a:schemeClr val="accent6">
                        <a:lumMod val="50000"/>
                      </a:schemeClr>
                    </a:solidFill>
                    <a:latin typeface="+mn-lt"/>
                  </a:rPr>
                  <a:t>Log: </a:t>
                </a:r>
                <a14:m>
                  <m:oMath xmlns:m="http://schemas.openxmlformats.org/officeDocument/2006/math">
                    <m:sSub>
                      <m:sSubPr>
                        <m:ctrlPr>
                          <a:rPr lang="en-US" sz="1600" b="1" i="1" smtClean="0">
                            <a:solidFill>
                              <a:schemeClr val="accent6">
                                <a:lumMod val="50000"/>
                              </a:schemeClr>
                            </a:solidFill>
                            <a:latin typeface="Cambria Math" panose="02040503050406030204" pitchFamily="18" charset="0"/>
                          </a:rPr>
                        </m:ctrlPr>
                      </m:sSubPr>
                      <m:e>
                        <m:r>
                          <a:rPr lang="en-US" sz="1600" b="1" i="1" smtClean="0">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𝟑</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𝟐</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𝟏</m:t>
                        </m:r>
                      </m:sub>
                    </m:sSub>
                  </m:oMath>
                </a14:m>
                <a:endParaRPr lang="en-US" sz="1600" b="1" dirty="0">
                  <a:solidFill>
                    <a:schemeClr val="accent6">
                      <a:lumMod val="50000"/>
                    </a:schemeClr>
                  </a:solidFill>
                  <a:latin typeface="+mn-lt"/>
                </a:endParaRPr>
              </a:p>
            </p:txBody>
          </p:sp>
        </mc:Choice>
        <mc:Fallback xmlns="">
          <p:sp>
            <p:nvSpPr>
              <p:cNvPr id="54" name="TextBox 53">
                <a:extLst>
                  <a:ext uri="{FF2B5EF4-FFF2-40B4-BE49-F238E27FC236}">
                    <a16:creationId xmlns:a16="http://schemas.microsoft.com/office/drawing/2014/main" id="{0C821B44-19DC-44F7-A64A-4C3037087363}"/>
                  </a:ext>
                </a:extLst>
              </p:cNvPr>
              <p:cNvSpPr txBox="1">
                <a:spLocks noRot="1" noChangeAspect="1" noMove="1" noResize="1" noEditPoints="1" noAdjustHandles="1" noChangeArrowheads="1" noChangeShapeType="1" noTextEdit="1"/>
              </p:cNvSpPr>
              <p:nvPr/>
            </p:nvSpPr>
            <p:spPr>
              <a:xfrm>
                <a:off x="5409006" y="2641863"/>
                <a:ext cx="1735865" cy="338554"/>
              </a:xfrm>
              <a:prstGeom prst="rect">
                <a:avLst/>
              </a:prstGeom>
              <a:blipFill>
                <a:blip r:embed="rId10"/>
                <a:stretch>
                  <a:fillRect l="-1754"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6EF3D3FB-5ABF-41CD-B9A2-FE533E8701E7}"/>
                  </a:ext>
                </a:extLst>
              </p:cNvPr>
              <p:cNvSpPr txBox="1"/>
              <p:nvPr/>
            </p:nvSpPr>
            <p:spPr>
              <a:xfrm>
                <a:off x="6865953" y="2399563"/>
                <a:ext cx="1613635" cy="338554"/>
              </a:xfrm>
              <a:prstGeom prst="rect">
                <a:avLst/>
              </a:prstGeom>
              <a:noFill/>
            </p:spPr>
            <p:txBody>
              <a:bodyPr wrap="square" rtlCol="0">
                <a:spAutoFit/>
              </a:bodyPr>
              <a:lstStyle/>
              <a:p>
                <a:r>
                  <a:rPr lang="en-US" sz="1600" b="1" dirty="0">
                    <a:solidFill>
                      <a:schemeClr val="accent6">
                        <a:lumMod val="50000"/>
                      </a:schemeClr>
                    </a:solidFill>
                    <a:latin typeface="+mn-lt"/>
                  </a:rPr>
                  <a:t>Log: </a:t>
                </a:r>
                <a14:m>
                  <m:oMath xmlns:m="http://schemas.openxmlformats.org/officeDocument/2006/math">
                    <m:sSub>
                      <m:sSubPr>
                        <m:ctrlPr>
                          <a:rPr lang="en-US" sz="1600" b="1" i="1" smtClean="0">
                            <a:solidFill>
                              <a:schemeClr val="accent6">
                                <a:lumMod val="50000"/>
                              </a:schemeClr>
                            </a:solidFill>
                            <a:latin typeface="Cambria Math" panose="02040503050406030204" pitchFamily="18" charset="0"/>
                          </a:rPr>
                        </m:ctrlPr>
                      </m:sSubPr>
                      <m:e>
                        <m:r>
                          <a:rPr lang="en-US" sz="1600" b="1" i="1" smtClean="0">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𝟑</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𝟐</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𝟏</m:t>
                        </m:r>
                      </m:sub>
                    </m:sSub>
                  </m:oMath>
                </a14:m>
                <a:endParaRPr lang="en-US" sz="1600" b="1" dirty="0">
                  <a:solidFill>
                    <a:schemeClr val="accent6">
                      <a:lumMod val="50000"/>
                    </a:schemeClr>
                  </a:solidFill>
                  <a:latin typeface="+mn-lt"/>
                </a:endParaRPr>
              </a:p>
            </p:txBody>
          </p:sp>
        </mc:Choice>
        <mc:Fallback xmlns="">
          <p:sp>
            <p:nvSpPr>
              <p:cNvPr id="55" name="TextBox 54">
                <a:extLst>
                  <a:ext uri="{FF2B5EF4-FFF2-40B4-BE49-F238E27FC236}">
                    <a16:creationId xmlns:a16="http://schemas.microsoft.com/office/drawing/2014/main" id="{6EF3D3FB-5ABF-41CD-B9A2-FE533E8701E7}"/>
                  </a:ext>
                </a:extLst>
              </p:cNvPr>
              <p:cNvSpPr txBox="1">
                <a:spLocks noRot="1" noChangeAspect="1" noMove="1" noResize="1" noEditPoints="1" noAdjustHandles="1" noChangeArrowheads="1" noChangeShapeType="1" noTextEdit="1"/>
              </p:cNvSpPr>
              <p:nvPr/>
            </p:nvSpPr>
            <p:spPr>
              <a:xfrm>
                <a:off x="6865953" y="2399563"/>
                <a:ext cx="1613635" cy="338554"/>
              </a:xfrm>
              <a:prstGeom prst="rect">
                <a:avLst/>
              </a:prstGeom>
              <a:blipFill>
                <a:blip r:embed="rId11"/>
                <a:stretch>
                  <a:fillRect l="-1887"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1F8FDC28-D138-4F5C-AEFA-8D31D38B902F}"/>
                  </a:ext>
                </a:extLst>
              </p:cNvPr>
              <p:cNvSpPr txBox="1"/>
              <p:nvPr/>
            </p:nvSpPr>
            <p:spPr>
              <a:xfrm>
                <a:off x="4505359" y="2982602"/>
                <a:ext cx="2278625" cy="276999"/>
              </a:xfrm>
              <a:prstGeom prst="rect">
                <a:avLst/>
              </a:prstGeom>
              <a:noFill/>
            </p:spPr>
            <p:txBody>
              <a:bodyPr wrap="square" rtlCol="0">
                <a:spAutoFit/>
              </a:bodyPr>
              <a:lstStyle/>
              <a:p>
                <a:pPr algn="r"/>
                <a:r>
                  <a:rPr lang="en-US" sz="1200" b="1" dirty="0">
                    <a:solidFill>
                      <a:srgbClr val="7030A0"/>
                    </a:solidFill>
                  </a:rPr>
                  <a:t>Correct log:</a:t>
                </a:r>
                <a:r>
                  <a:rPr lang="en-US" sz="1200" dirty="0">
                    <a:solidFill>
                      <a:srgbClr val="7030A0"/>
                    </a:solidFill>
                  </a:rPr>
                  <a:t> </a:t>
                </a:r>
                <a14:m>
                  <m:oMath xmlns:m="http://schemas.openxmlformats.org/officeDocument/2006/math">
                    <m:sSub>
                      <m:sSubPr>
                        <m:ctrlPr>
                          <a:rPr lang="en-US" sz="1200" i="1">
                            <a:solidFill>
                              <a:srgbClr val="7030A0"/>
                            </a:solidFill>
                            <a:latin typeface="Cambria Math" panose="02040503050406030204" pitchFamily="18" charset="0"/>
                          </a:rPr>
                        </m:ctrlPr>
                      </m:sSubPr>
                      <m:e>
                        <m:r>
                          <a:rPr lang="en-US" sz="1200" i="1">
                            <a:solidFill>
                              <a:srgbClr val="7030A0"/>
                            </a:solidFill>
                            <a:latin typeface="Cambria Math" panose="02040503050406030204" pitchFamily="18" charset="0"/>
                          </a:rPr>
                          <m:t>𝑡𝑥</m:t>
                        </m:r>
                      </m:e>
                      <m:sub>
                        <m:r>
                          <a:rPr lang="en-US" sz="1200" b="0" i="1" smtClean="0">
                            <a:solidFill>
                              <a:srgbClr val="7030A0"/>
                            </a:solidFill>
                            <a:latin typeface="Cambria Math" panose="02040503050406030204" pitchFamily="18" charset="0"/>
                          </a:rPr>
                          <m:t>3</m:t>
                        </m:r>
                      </m:sub>
                    </m:sSub>
                    <m:sSub>
                      <m:sSubPr>
                        <m:ctrlPr>
                          <a:rPr lang="en-US" sz="1200" i="1">
                            <a:solidFill>
                              <a:srgbClr val="7030A0"/>
                            </a:solidFill>
                            <a:latin typeface="Cambria Math" panose="02040503050406030204" pitchFamily="18" charset="0"/>
                          </a:rPr>
                        </m:ctrlPr>
                      </m:sSubPr>
                      <m:e>
                        <m:r>
                          <a:rPr lang="en-US" sz="1200" i="1">
                            <a:solidFill>
                              <a:srgbClr val="7030A0"/>
                            </a:solidFill>
                            <a:latin typeface="Cambria Math" panose="02040503050406030204" pitchFamily="18" charset="0"/>
                          </a:rPr>
                          <m:t>𝑡𝑥</m:t>
                        </m:r>
                      </m:e>
                      <m:sub>
                        <m:r>
                          <a:rPr lang="en-US" sz="1200" i="1">
                            <a:solidFill>
                              <a:srgbClr val="7030A0"/>
                            </a:solidFill>
                            <a:latin typeface="Cambria Math" panose="02040503050406030204" pitchFamily="18" charset="0"/>
                          </a:rPr>
                          <m:t>2</m:t>
                        </m:r>
                      </m:sub>
                    </m:sSub>
                    <m:sSub>
                      <m:sSubPr>
                        <m:ctrlPr>
                          <a:rPr lang="en-US" sz="1200" i="1">
                            <a:solidFill>
                              <a:srgbClr val="7030A0"/>
                            </a:solidFill>
                            <a:latin typeface="Cambria Math" panose="02040503050406030204" pitchFamily="18" charset="0"/>
                          </a:rPr>
                        </m:ctrlPr>
                      </m:sSubPr>
                      <m:e>
                        <m:r>
                          <a:rPr lang="en-US" sz="1200" i="1">
                            <a:solidFill>
                              <a:srgbClr val="7030A0"/>
                            </a:solidFill>
                            <a:latin typeface="Cambria Math" panose="02040503050406030204" pitchFamily="18" charset="0"/>
                          </a:rPr>
                          <m:t>𝑡𝑥</m:t>
                        </m:r>
                      </m:e>
                      <m:sub>
                        <m:r>
                          <a:rPr lang="en-US" sz="1200" b="0" i="1" smtClean="0">
                            <a:solidFill>
                              <a:srgbClr val="7030A0"/>
                            </a:solidFill>
                            <a:latin typeface="Cambria Math" panose="02040503050406030204" pitchFamily="18" charset="0"/>
                          </a:rPr>
                          <m:t>1</m:t>
                        </m:r>
                      </m:sub>
                    </m:sSub>
                  </m:oMath>
                </a14:m>
                <a:r>
                  <a:rPr lang="en-US" sz="1200" b="1" dirty="0">
                    <a:solidFill>
                      <a:srgbClr val="7030A0"/>
                    </a:solidFill>
                  </a:rPr>
                  <a:t> </a:t>
                </a:r>
              </a:p>
            </p:txBody>
          </p:sp>
        </mc:Choice>
        <mc:Fallback xmlns="">
          <p:sp>
            <p:nvSpPr>
              <p:cNvPr id="57" name="TextBox 56">
                <a:extLst>
                  <a:ext uri="{FF2B5EF4-FFF2-40B4-BE49-F238E27FC236}">
                    <a16:creationId xmlns:a16="http://schemas.microsoft.com/office/drawing/2014/main" id="{1F8FDC28-D138-4F5C-AEFA-8D31D38B902F}"/>
                  </a:ext>
                </a:extLst>
              </p:cNvPr>
              <p:cNvSpPr txBox="1">
                <a:spLocks noRot="1" noChangeAspect="1" noMove="1" noResize="1" noEditPoints="1" noAdjustHandles="1" noChangeArrowheads="1" noChangeShapeType="1" noTextEdit="1"/>
              </p:cNvSpPr>
              <p:nvPr/>
            </p:nvSpPr>
            <p:spPr>
              <a:xfrm>
                <a:off x="4505359" y="2982602"/>
                <a:ext cx="2278625" cy="276999"/>
              </a:xfrm>
              <a:prstGeom prst="rect">
                <a:avLst/>
              </a:prstGeom>
              <a:blipFill>
                <a:blip r:embed="rId13"/>
                <a:stretch>
                  <a:fillRect t="-2174" b="-13043"/>
                </a:stretch>
              </a:blipFill>
            </p:spPr>
            <p:txBody>
              <a:bodyPr/>
              <a:lstStyle/>
              <a:p>
                <a:r>
                  <a:rPr lang="en-US">
                    <a:noFill/>
                  </a:rPr>
                  <a:t> </a:t>
                </a:r>
              </a:p>
            </p:txBody>
          </p:sp>
        </mc:Fallback>
      </mc:AlternateContent>
      <p:sp>
        <p:nvSpPr>
          <p:cNvPr id="58" name="TextBox 57">
            <a:extLst>
              <a:ext uri="{FF2B5EF4-FFF2-40B4-BE49-F238E27FC236}">
                <a16:creationId xmlns:a16="http://schemas.microsoft.com/office/drawing/2014/main" id="{916C29BF-5E1C-4C4B-9F8F-AB11D4AEB498}"/>
              </a:ext>
            </a:extLst>
          </p:cNvPr>
          <p:cNvSpPr txBox="1"/>
          <p:nvPr/>
        </p:nvSpPr>
        <p:spPr>
          <a:xfrm>
            <a:off x="-100019" y="914646"/>
            <a:ext cx="9344037" cy="369332"/>
          </a:xfrm>
          <a:prstGeom prst="rect">
            <a:avLst/>
          </a:prstGeom>
          <a:noFill/>
        </p:spPr>
        <p:txBody>
          <a:bodyPr wrap="square" rtlCol="0">
            <a:spAutoFit/>
          </a:bodyPr>
          <a:lstStyle/>
          <a:p>
            <a:pPr algn="ctr"/>
            <a:r>
              <a:rPr lang="en-US" sz="1800" dirty="0">
                <a:latin typeface="+mn-lt"/>
              </a:rPr>
              <a:t>For contradiction, suppose our SMR protocol has both dynamic availability and finality.</a:t>
            </a:r>
          </a:p>
        </p:txBody>
      </p:sp>
      <p:sp>
        <p:nvSpPr>
          <p:cNvPr id="4" name="TextBox 3">
            <a:extLst>
              <a:ext uri="{FF2B5EF4-FFF2-40B4-BE49-F238E27FC236}">
                <a16:creationId xmlns:a16="http://schemas.microsoft.com/office/drawing/2014/main" id="{9A8BE85E-A346-A950-A593-4C4EABD2963E}"/>
              </a:ext>
            </a:extLst>
          </p:cNvPr>
          <p:cNvSpPr txBox="1"/>
          <p:nvPr/>
        </p:nvSpPr>
        <p:spPr>
          <a:xfrm>
            <a:off x="3585045" y="3405418"/>
            <a:ext cx="1752550" cy="1077218"/>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1600" b="1" i="1" dirty="0">
                <a:solidFill>
                  <a:schemeClr val="bg1"/>
                </a:solidFill>
              </a:rPr>
              <a:t>Dynamic Availability:</a:t>
            </a:r>
          </a:p>
          <a:p>
            <a:pPr algn="ctr"/>
            <a:r>
              <a:rPr lang="en-US" sz="1600" i="1" dirty="0">
                <a:solidFill>
                  <a:schemeClr val="bg1"/>
                </a:solidFill>
              </a:rPr>
              <a:t>Liveness under changing part.</a:t>
            </a:r>
            <a:endParaRPr lang="en-US" sz="1600" dirty="0">
              <a:solidFill>
                <a:schemeClr val="bg1"/>
              </a:solidFill>
            </a:endParaRPr>
          </a:p>
        </p:txBody>
      </p:sp>
      <p:sp>
        <p:nvSpPr>
          <p:cNvPr id="7" name="Oval 6">
            <a:extLst>
              <a:ext uri="{FF2B5EF4-FFF2-40B4-BE49-F238E27FC236}">
                <a16:creationId xmlns:a16="http://schemas.microsoft.com/office/drawing/2014/main" id="{3D776C2E-46D0-04B2-200D-D41D6D096854}"/>
              </a:ext>
            </a:extLst>
          </p:cNvPr>
          <p:cNvSpPr/>
          <p:nvPr/>
        </p:nvSpPr>
        <p:spPr>
          <a:xfrm>
            <a:off x="514900" y="1507310"/>
            <a:ext cx="2969957" cy="1421376"/>
          </a:xfrm>
          <a:prstGeom prst="ellipse">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800"/>
          </a:p>
        </p:txBody>
      </p:sp>
      <p:pic>
        <p:nvPicPr>
          <p:cNvPr id="9" name="Picture 8">
            <a:extLst>
              <a:ext uri="{FF2B5EF4-FFF2-40B4-BE49-F238E27FC236}">
                <a16:creationId xmlns:a16="http://schemas.microsoft.com/office/drawing/2014/main" id="{6F9A0B74-54B9-DC9F-E778-492599C7A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438" y="1681593"/>
            <a:ext cx="430748" cy="430748"/>
          </a:xfrm>
          <a:prstGeom prst="rect">
            <a:avLst/>
          </a:prstGeom>
        </p:spPr>
      </p:pic>
      <p:pic>
        <p:nvPicPr>
          <p:cNvPr id="10" name="Picture 9">
            <a:extLst>
              <a:ext uri="{FF2B5EF4-FFF2-40B4-BE49-F238E27FC236}">
                <a16:creationId xmlns:a16="http://schemas.microsoft.com/office/drawing/2014/main" id="{9FDC76CB-89A2-93F2-AA1F-7769DEF12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069" y="2041864"/>
            <a:ext cx="430748" cy="430748"/>
          </a:xfrm>
          <a:prstGeom prst="rect">
            <a:avLst/>
          </a:prstGeom>
        </p:spPr>
      </p:pic>
      <p:pic>
        <p:nvPicPr>
          <p:cNvPr id="11" name="Picture 10">
            <a:extLst>
              <a:ext uri="{FF2B5EF4-FFF2-40B4-BE49-F238E27FC236}">
                <a16:creationId xmlns:a16="http://schemas.microsoft.com/office/drawing/2014/main" id="{1B9060BF-58AF-5441-4466-A2679C52B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742" y="2325775"/>
            <a:ext cx="430748" cy="430748"/>
          </a:xfrm>
          <a:prstGeom prst="rect">
            <a:avLst/>
          </a:prstGeom>
        </p:spPr>
      </p:pic>
      <p:cxnSp>
        <p:nvCxnSpPr>
          <p:cNvPr id="12" name="Straight Arrow Connector 11">
            <a:extLst>
              <a:ext uri="{FF2B5EF4-FFF2-40B4-BE49-F238E27FC236}">
                <a16:creationId xmlns:a16="http://schemas.microsoft.com/office/drawing/2014/main" id="{0C20CCFC-0EC9-3294-54A1-447B06DDCC20}"/>
              </a:ext>
            </a:extLst>
          </p:cNvPr>
          <p:cNvCxnSpPr>
            <a:cxnSpLocks/>
          </p:cNvCxnSpPr>
          <p:nvPr/>
        </p:nvCxnSpPr>
        <p:spPr>
          <a:xfrm>
            <a:off x="1846864" y="2007296"/>
            <a:ext cx="782205" cy="16031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CD9579A1-065A-7796-7719-0580A2FE90AB}"/>
              </a:ext>
            </a:extLst>
          </p:cNvPr>
          <p:cNvCxnSpPr>
            <a:cxnSpLocks/>
            <a:endCxn id="11" idx="3"/>
          </p:cNvCxnSpPr>
          <p:nvPr/>
        </p:nvCxnSpPr>
        <p:spPr>
          <a:xfrm flipH="1">
            <a:off x="1631490" y="2327715"/>
            <a:ext cx="953713" cy="213434"/>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E952A933-6216-0615-F315-7250F47CF899}"/>
              </a:ext>
            </a:extLst>
          </p:cNvPr>
          <p:cNvCxnSpPr>
            <a:cxnSpLocks/>
          </p:cNvCxnSpPr>
          <p:nvPr/>
        </p:nvCxnSpPr>
        <p:spPr>
          <a:xfrm flipV="1">
            <a:off x="1416117" y="2112341"/>
            <a:ext cx="195695" cy="144898"/>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6E72CDF2-AF1F-AB09-E74B-C10FABF8CDF3}"/>
              </a:ext>
            </a:extLst>
          </p:cNvPr>
          <p:cNvSpPr txBox="1"/>
          <p:nvPr/>
        </p:nvSpPr>
        <p:spPr>
          <a:xfrm>
            <a:off x="1827186" y="1672601"/>
            <a:ext cx="1470799" cy="307777"/>
          </a:xfrm>
          <a:prstGeom prst="rect">
            <a:avLst/>
          </a:prstGeom>
          <a:noFill/>
        </p:spPr>
        <p:txBody>
          <a:bodyPr wrap="square" rtlCol="0">
            <a:spAutoFit/>
          </a:bodyPr>
          <a:lstStyle/>
          <a:p>
            <a:pPr algn="l"/>
            <a:r>
              <a:rPr lang="en-US" sz="1400" b="1" dirty="0">
                <a:solidFill>
                  <a:schemeClr val="accent6">
                    <a:lumMod val="50000"/>
                  </a:schemeClr>
                </a:solidFill>
                <a:latin typeface="+mn-lt"/>
              </a:rPr>
              <a:t>Nodes/miners</a:t>
            </a:r>
          </a:p>
        </p:txBody>
      </p:sp>
      <p:sp>
        <p:nvSpPr>
          <p:cNvPr id="20" name="TextBox 19">
            <a:extLst>
              <a:ext uri="{FF2B5EF4-FFF2-40B4-BE49-F238E27FC236}">
                <a16:creationId xmlns:a16="http://schemas.microsoft.com/office/drawing/2014/main" id="{FC923702-EDF5-E151-19A5-4A7DB060B52C}"/>
              </a:ext>
            </a:extLst>
          </p:cNvPr>
          <p:cNvSpPr txBox="1"/>
          <p:nvPr/>
        </p:nvSpPr>
        <p:spPr>
          <a:xfrm>
            <a:off x="472317" y="1260607"/>
            <a:ext cx="1470800" cy="338554"/>
          </a:xfrm>
          <a:prstGeom prst="rect">
            <a:avLst/>
          </a:prstGeom>
          <a:noFill/>
        </p:spPr>
        <p:txBody>
          <a:bodyPr wrap="square" rtlCol="0">
            <a:spAutoFit/>
          </a:bodyPr>
          <a:lstStyle/>
          <a:p>
            <a:pPr algn="l"/>
            <a:r>
              <a:rPr lang="en-US" sz="1600" b="1" dirty="0">
                <a:latin typeface="+mn-lt"/>
              </a:rPr>
              <a:t>World 2</a:t>
            </a:r>
          </a:p>
        </p:txBody>
      </p:sp>
    </p:spTree>
    <p:extLst>
      <p:ext uri="{BB962C8B-B14F-4D97-AF65-F5344CB8AC3E}">
        <p14:creationId xmlns:p14="http://schemas.microsoft.com/office/powerpoint/2010/main" val="394147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500"/>
                                        <p:tgtEl>
                                          <p:spTgt spid="5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52" grpId="0"/>
      <p:bldP spid="54" grpId="0"/>
      <p:bldP spid="55" grpId="0"/>
      <p:bldP spid="57" grpId="0"/>
      <p:bldP spid="4" grpId="0" animBg="1"/>
      <p:bldP spid="7" grpId="0" animBg="1"/>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a:extLst>
              <a:ext uri="{FF2B5EF4-FFF2-40B4-BE49-F238E27FC236}">
                <a16:creationId xmlns:a16="http://schemas.microsoft.com/office/drawing/2014/main" id="{D897B97B-BFAF-40F4-8886-75BDC247C0AD}"/>
              </a:ext>
            </a:extLst>
          </p:cNvPr>
          <p:cNvSpPr/>
          <p:nvPr/>
        </p:nvSpPr>
        <p:spPr>
          <a:xfrm>
            <a:off x="5228305" y="1507310"/>
            <a:ext cx="2969957" cy="142137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800"/>
          </a:p>
        </p:txBody>
      </p:sp>
      <p:cxnSp>
        <p:nvCxnSpPr>
          <p:cNvPr id="74" name="Straight Arrow Connector 73">
            <a:extLst>
              <a:ext uri="{FF2B5EF4-FFF2-40B4-BE49-F238E27FC236}">
                <a16:creationId xmlns:a16="http://schemas.microsoft.com/office/drawing/2014/main" id="{BE935EC6-C0B8-4B8E-B80A-2785F88FAE5E}"/>
              </a:ext>
            </a:extLst>
          </p:cNvPr>
          <p:cNvCxnSpPr>
            <a:cxnSpLocks/>
          </p:cNvCxnSpPr>
          <p:nvPr/>
        </p:nvCxnSpPr>
        <p:spPr>
          <a:xfrm>
            <a:off x="2427029" y="2967926"/>
            <a:ext cx="925" cy="7066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19234D4A-4901-4DBB-85DB-9DBC01736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43" y="1681593"/>
            <a:ext cx="430748" cy="430748"/>
          </a:xfrm>
          <a:prstGeom prst="rect">
            <a:avLst/>
          </a:prstGeom>
        </p:spPr>
      </p:pic>
      <p:pic>
        <p:nvPicPr>
          <p:cNvPr id="43" name="Picture 42">
            <a:extLst>
              <a:ext uri="{FF2B5EF4-FFF2-40B4-BE49-F238E27FC236}">
                <a16:creationId xmlns:a16="http://schemas.microsoft.com/office/drawing/2014/main" id="{7F82CC2B-50EB-4D16-93C7-66CA538C8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474" y="2041864"/>
            <a:ext cx="430748" cy="430748"/>
          </a:xfrm>
          <a:prstGeom prst="rect">
            <a:avLst/>
          </a:prstGeom>
        </p:spPr>
      </p:pic>
      <p:pic>
        <p:nvPicPr>
          <p:cNvPr id="44" name="Picture 43">
            <a:extLst>
              <a:ext uri="{FF2B5EF4-FFF2-40B4-BE49-F238E27FC236}">
                <a16:creationId xmlns:a16="http://schemas.microsoft.com/office/drawing/2014/main" id="{62B178A2-F0C3-4F0D-8036-85CE95973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147" y="2325775"/>
            <a:ext cx="430748" cy="430748"/>
          </a:xfrm>
          <a:prstGeom prst="rect">
            <a:avLst/>
          </a:prstGeom>
        </p:spPr>
      </p:pic>
      <p:cxnSp>
        <p:nvCxnSpPr>
          <p:cNvPr id="45" name="Straight Arrow Connector 44">
            <a:extLst>
              <a:ext uri="{FF2B5EF4-FFF2-40B4-BE49-F238E27FC236}">
                <a16:creationId xmlns:a16="http://schemas.microsoft.com/office/drawing/2014/main" id="{DA0A021D-DF17-42CB-8B75-750579591048}"/>
              </a:ext>
            </a:extLst>
          </p:cNvPr>
          <p:cNvCxnSpPr>
            <a:cxnSpLocks/>
          </p:cNvCxnSpPr>
          <p:nvPr/>
        </p:nvCxnSpPr>
        <p:spPr>
          <a:xfrm>
            <a:off x="6560269" y="2007296"/>
            <a:ext cx="782205" cy="16031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77D9CA61-DDDB-4EEB-BDD7-6344ECA2B69E}"/>
              </a:ext>
            </a:extLst>
          </p:cNvPr>
          <p:cNvCxnSpPr>
            <a:cxnSpLocks/>
            <a:endCxn id="44" idx="3"/>
          </p:cNvCxnSpPr>
          <p:nvPr/>
        </p:nvCxnSpPr>
        <p:spPr>
          <a:xfrm flipH="1">
            <a:off x="6344895" y="2327715"/>
            <a:ext cx="953713" cy="213434"/>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3A8AF0E5-B093-4B37-B79C-CE80E5299046}"/>
              </a:ext>
            </a:extLst>
          </p:cNvPr>
          <p:cNvCxnSpPr>
            <a:cxnSpLocks/>
          </p:cNvCxnSpPr>
          <p:nvPr/>
        </p:nvCxnSpPr>
        <p:spPr>
          <a:xfrm flipV="1">
            <a:off x="6129522" y="2112341"/>
            <a:ext cx="195695" cy="144898"/>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2B1958F4-726C-4AE4-BF7E-F5B01867CD07}"/>
              </a:ext>
            </a:extLst>
          </p:cNvPr>
          <p:cNvSpPr/>
          <p:nvPr/>
        </p:nvSpPr>
        <p:spPr>
          <a:xfrm>
            <a:off x="909852" y="1548698"/>
            <a:ext cx="2969957" cy="142137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48DDE73E-A7D9-46FC-B496-5E1B89715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375" y="1681593"/>
            <a:ext cx="430748" cy="430748"/>
          </a:xfrm>
          <a:prstGeom prst="rect">
            <a:avLst/>
          </a:prstGeom>
        </p:spPr>
      </p:pic>
      <p:pic>
        <p:nvPicPr>
          <p:cNvPr id="16" name="Picture 15">
            <a:extLst>
              <a:ext uri="{FF2B5EF4-FFF2-40B4-BE49-F238E27FC236}">
                <a16:creationId xmlns:a16="http://schemas.microsoft.com/office/drawing/2014/main" id="{4E1E7457-3C05-4E94-B4EC-4FFBD09FC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006" y="2041864"/>
            <a:ext cx="430748" cy="430748"/>
          </a:xfrm>
          <a:prstGeom prst="rect">
            <a:avLst/>
          </a:prstGeom>
        </p:spPr>
      </p:pic>
      <p:pic>
        <p:nvPicPr>
          <p:cNvPr id="17" name="Picture 16">
            <a:extLst>
              <a:ext uri="{FF2B5EF4-FFF2-40B4-BE49-F238E27FC236}">
                <a16:creationId xmlns:a16="http://schemas.microsoft.com/office/drawing/2014/main" id="{5FBFC65D-EBED-4A18-BC49-052BF76DB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680" y="2325775"/>
            <a:ext cx="430748" cy="430748"/>
          </a:xfrm>
          <a:prstGeom prst="rect">
            <a:avLst/>
          </a:prstGeom>
        </p:spPr>
      </p:pic>
      <p:cxnSp>
        <p:nvCxnSpPr>
          <p:cNvPr id="23" name="Straight Arrow Connector 22">
            <a:extLst>
              <a:ext uri="{FF2B5EF4-FFF2-40B4-BE49-F238E27FC236}">
                <a16:creationId xmlns:a16="http://schemas.microsoft.com/office/drawing/2014/main" id="{4DDDE5FE-6D61-450D-86F0-8C32313F3ADC}"/>
              </a:ext>
            </a:extLst>
          </p:cNvPr>
          <p:cNvCxnSpPr>
            <a:cxnSpLocks/>
          </p:cNvCxnSpPr>
          <p:nvPr/>
        </p:nvCxnSpPr>
        <p:spPr>
          <a:xfrm>
            <a:off x="2264801" y="2007296"/>
            <a:ext cx="782205" cy="16031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44C10664-C5EB-45D7-B6BC-D4ACA9676AD8}"/>
              </a:ext>
            </a:extLst>
          </p:cNvPr>
          <p:cNvCxnSpPr>
            <a:cxnSpLocks/>
            <a:endCxn id="17" idx="3"/>
          </p:cNvCxnSpPr>
          <p:nvPr/>
        </p:nvCxnSpPr>
        <p:spPr>
          <a:xfrm flipH="1">
            <a:off x="2049428" y="2327715"/>
            <a:ext cx="953713" cy="213434"/>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15ABA6D8-1C2D-4DF4-A0AB-4947B7E53C75}"/>
              </a:ext>
            </a:extLst>
          </p:cNvPr>
          <p:cNvCxnSpPr/>
          <p:nvPr/>
        </p:nvCxnSpPr>
        <p:spPr>
          <a:xfrm flipV="1">
            <a:off x="1834054" y="2112340"/>
            <a:ext cx="195695" cy="210344"/>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8A048885-CB17-9449-A3B7-602245B9D5E4}"/>
              </a:ext>
            </a:extLst>
          </p:cNvPr>
          <p:cNvSpPr>
            <a:spLocks noGrp="1"/>
          </p:cNvSpPr>
          <p:nvPr>
            <p:ph type="title"/>
          </p:nvPr>
        </p:nvSpPr>
        <p:spPr/>
        <p:txBody>
          <a:bodyPr>
            <a:normAutofit fontScale="90000"/>
          </a:bodyPr>
          <a:lstStyle/>
          <a:p>
            <a:r>
              <a:rPr lang="en-US" dirty="0"/>
              <a:t>Blockchain CAP Theorem</a:t>
            </a:r>
          </a:p>
        </p:txBody>
      </p:sp>
      <p:sp>
        <p:nvSpPr>
          <p:cNvPr id="6" name="Slide Number Placeholder 5">
            <a:extLst>
              <a:ext uri="{FF2B5EF4-FFF2-40B4-BE49-F238E27FC236}">
                <a16:creationId xmlns:a16="http://schemas.microsoft.com/office/drawing/2014/main" id="{1907E868-D34F-4111-AC0F-75236C6C4B9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31</a:t>
            </a:fld>
            <a:endParaRPr lang="en-US"/>
          </a:p>
        </p:txBody>
      </p:sp>
      <p:pic>
        <p:nvPicPr>
          <p:cNvPr id="18" name="Picture 17">
            <a:extLst>
              <a:ext uri="{FF2B5EF4-FFF2-40B4-BE49-F238E27FC236}">
                <a16:creationId xmlns:a16="http://schemas.microsoft.com/office/drawing/2014/main" id="{3A5B2F88-39D8-4018-A03A-C97BCB551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579" y="3674554"/>
            <a:ext cx="430748" cy="430748"/>
          </a:xfrm>
          <a:prstGeom prst="rect">
            <a:avLst/>
          </a:prstGeom>
        </p:spPr>
      </p:pic>
      <p:sp>
        <p:nvSpPr>
          <p:cNvPr id="34" name="TextBox 33">
            <a:extLst>
              <a:ext uri="{FF2B5EF4-FFF2-40B4-BE49-F238E27FC236}">
                <a16:creationId xmlns:a16="http://schemas.microsoft.com/office/drawing/2014/main" id="{ED4AECB4-3879-4337-AA31-7A68B9074AA4}"/>
              </a:ext>
            </a:extLst>
          </p:cNvPr>
          <p:cNvSpPr txBox="1"/>
          <p:nvPr/>
        </p:nvSpPr>
        <p:spPr>
          <a:xfrm>
            <a:off x="149329" y="3031231"/>
            <a:ext cx="2278625" cy="646331"/>
          </a:xfrm>
          <a:prstGeom prst="rect">
            <a:avLst/>
          </a:prstGeom>
          <a:noFill/>
        </p:spPr>
        <p:txBody>
          <a:bodyPr wrap="square" rtlCol="0">
            <a:spAutoFit/>
          </a:bodyPr>
          <a:lstStyle/>
          <a:p>
            <a:pPr algn="r"/>
            <a:r>
              <a:rPr lang="en-US" sz="1200" b="1" dirty="0">
                <a:solidFill>
                  <a:srgbClr val="7030A0"/>
                </a:solidFill>
              </a:rPr>
              <a:t>“</a:t>
            </a:r>
            <a:r>
              <a:rPr lang="en-US" sz="1200" dirty="0">
                <a:solidFill>
                  <a:srgbClr val="7030A0"/>
                </a:solidFill>
              </a:rPr>
              <a:t>I didn’t hear from the other nodes; they are probably offline. </a:t>
            </a:r>
            <a:r>
              <a:rPr lang="en-US" sz="1200" b="1" dirty="0">
                <a:solidFill>
                  <a:srgbClr val="7030A0"/>
                </a:solidFill>
              </a:rPr>
              <a:t>I am in world 1.”</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2377605-B057-42FD-A506-55C2C4E94807}"/>
                  </a:ext>
                </a:extLst>
              </p:cNvPr>
              <p:cNvSpPr txBox="1"/>
              <p:nvPr/>
            </p:nvSpPr>
            <p:spPr>
              <a:xfrm>
                <a:off x="562370" y="4471228"/>
                <a:ext cx="3729317" cy="338554"/>
              </a:xfrm>
              <a:prstGeom prst="rect">
                <a:avLst/>
              </a:prstGeom>
              <a:noFill/>
            </p:spPr>
            <p:txBody>
              <a:bodyPr wrap="square" rtlCol="0">
                <a:spAutoFit/>
              </a:bodyPr>
              <a:lstStyle/>
              <a:p>
                <a:pPr algn="ctr"/>
                <a:r>
                  <a:rPr lang="en-US" sz="1600" b="1" dirty="0">
                    <a:solidFill>
                      <a:srgbClr val="7030A0"/>
                    </a:solidFill>
                  </a:rPr>
                  <a:t>Log learned by Alice: </a:t>
                </a:r>
                <a14:m>
                  <m:oMath xmlns:m="http://schemas.openxmlformats.org/officeDocument/2006/math">
                    <m:sSub>
                      <m:sSubPr>
                        <m:ctrlPr>
                          <a:rPr lang="en-US" sz="1600" b="1" i="1">
                            <a:solidFill>
                              <a:srgbClr val="7030A0"/>
                            </a:solidFill>
                            <a:latin typeface="Cambria Math" panose="02040503050406030204" pitchFamily="18" charset="0"/>
                          </a:rPr>
                        </m:ctrlPr>
                      </m:sSubPr>
                      <m:e>
                        <m:r>
                          <a:rPr lang="en-US" sz="1600" b="1" i="1">
                            <a:solidFill>
                              <a:srgbClr val="7030A0"/>
                            </a:solidFill>
                            <a:latin typeface="Cambria Math" panose="02040503050406030204" pitchFamily="18" charset="0"/>
                          </a:rPr>
                          <m:t>𝒕𝒙</m:t>
                        </m:r>
                      </m:e>
                      <m:sub>
                        <m:r>
                          <a:rPr lang="en-US" sz="1600" b="1" i="1">
                            <a:solidFill>
                              <a:srgbClr val="7030A0"/>
                            </a:solidFill>
                            <a:latin typeface="Cambria Math" panose="02040503050406030204" pitchFamily="18" charset="0"/>
                          </a:rPr>
                          <m:t>𝟏</m:t>
                        </m:r>
                      </m:sub>
                    </m:sSub>
                    <m:sSub>
                      <m:sSubPr>
                        <m:ctrlPr>
                          <a:rPr lang="en-US" sz="1600" b="1" i="1">
                            <a:solidFill>
                              <a:srgbClr val="7030A0"/>
                            </a:solidFill>
                            <a:latin typeface="Cambria Math" panose="02040503050406030204" pitchFamily="18" charset="0"/>
                          </a:rPr>
                        </m:ctrlPr>
                      </m:sSubPr>
                      <m:e>
                        <m:r>
                          <a:rPr lang="en-US" sz="1600" b="1" i="1">
                            <a:solidFill>
                              <a:srgbClr val="7030A0"/>
                            </a:solidFill>
                            <a:latin typeface="Cambria Math" panose="02040503050406030204" pitchFamily="18" charset="0"/>
                          </a:rPr>
                          <m:t>𝒕𝒙</m:t>
                        </m:r>
                      </m:e>
                      <m:sub>
                        <m:r>
                          <a:rPr lang="en-US" sz="1600" b="1" i="1">
                            <a:solidFill>
                              <a:srgbClr val="7030A0"/>
                            </a:solidFill>
                            <a:latin typeface="Cambria Math" panose="02040503050406030204" pitchFamily="18" charset="0"/>
                          </a:rPr>
                          <m:t>𝟐</m:t>
                        </m:r>
                      </m:sub>
                    </m:sSub>
                    <m:sSub>
                      <m:sSubPr>
                        <m:ctrlPr>
                          <a:rPr lang="en-US" sz="1600" b="1" i="1">
                            <a:solidFill>
                              <a:srgbClr val="7030A0"/>
                            </a:solidFill>
                            <a:latin typeface="Cambria Math" panose="02040503050406030204" pitchFamily="18" charset="0"/>
                          </a:rPr>
                        </m:ctrlPr>
                      </m:sSubPr>
                      <m:e>
                        <m:r>
                          <a:rPr lang="en-US" sz="1600" b="1" i="1">
                            <a:solidFill>
                              <a:srgbClr val="7030A0"/>
                            </a:solidFill>
                            <a:latin typeface="Cambria Math" panose="02040503050406030204" pitchFamily="18" charset="0"/>
                          </a:rPr>
                          <m:t>𝒕𝒙</m:t>
                        </m:r>
                      </m:e>
                      <m:sub>
                        <m:r>
                          <a:rPr lang="en-US" sz="1600" b="1" i="1">
                            <a:solidFill>
                              <a:srgbClr val="7030A0"/>
                            </a:solidFill>
                            <a:latin typeface="Cambria Math" panose="02040503050406030204" pitchFamily="18" charset="0"/>
                          </a:rPr>
                          <m:t>𝟑</m:t>
                        </m:r>
                      </m:sub>
                    </m:sSub>
                  </m:oMath>
                </a14:m>
                <a:endParaRPr lang="en-US" sz="1600" b="1" dirty="0">
                  <a:solidFill>
                    <a:srgbClr val="7030A0"/>
                  </a:solidFill>
                </a:endParaRPr>
              </a:p>
            </p:txBody>
          </p:sp>
        </mc:Choice>
        <mc:Fallback xmlns="">
          <p:sp>
            <p:nvSpPr>
              <p:cNvPr id="35" name="TextBox 34">
                <a:extLst>
                  <a:ext uri="{FF2B5EF4-FFF2-40B4-BE49-F238E27FC236}">
                    <a16:creationId xmlns:a16="http://schemas.microsoft.com/office/drawing/2014/main" id="{D2377605-B057-42FD-A506-55C2C4E94807}"/>
                  </a:ext>
                </a:extLst>
              </p:cNvPr>
              <p:cNvSpPr txBox="1">
                <a:spLocks noRot="1" noChangeAspect="1" noMove="1" noResize="1" noEditPoints="1" noAdjustHandles="1" noChangeArrowheads="1" noChangeShapeType="1" noTextEdit="1"/>
              </p:cNvSpPr>
              <p:nvPr/>
            </p:nvSpPr>
            <p:spPr>
              <a:xfrm>
                <a:off x="562370" y="4471228"/>
                <a:ext cx="3729317" cy="338554"/>
              </a:xfrm>
              <a:prstGeom prst="rect">
                <a:avLst/>
              </a:prstGeom>
              <a:blipFill>
                <a:blip r:embed="rId4"/>
                <a:stretch>
                  <a:fillRect t="-5357" b="-21429"/>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0F3B4CFC-AF80-4B0D-AE41-B5D45DDE3B48}"/>
              </a:ext>
            </a:extLst>
          </p:cNvPr>
          <p:cNvCxnSpPr>
            <a:cxnSpLocks/>
            <a:stCxn id="18" idx="2"/>
            <a:endCxn id="35" idx="0"/>
          </p:cNvCxnSpPr>
          <p:nvPr/>
        </p:nvCxnSpPr>
        <p:spPr>
          <a:xfrm flipH="1">
            <a:off x="2427029" y="4105302"/>
            <a:ext cx="924" cy="36592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FE01AD5-32C3-492C-964F-F48537F299B2}"/>
              </a:ext>
            </a:extLst>
          </p:cNvPr>
          <p:cNvSpPr txBox="1"/>
          <p:nvPr/>
        </p:nvSpPr>
        <p:spPr>
          <a:xfrm>
            <a:off x="18208" y="3706766"/>
            <a:ext cx="2278625" cy="369332"/>
          </a:xfrm>
          <a:prstGeom prst="rect">
            <a:avLst/>
          </a:prstGeom>
          <a:noFill/>
        </p:spPr>
        <p:txBody>
          <a:bodyPr wrap="square" rtlCol="0">
            <a:spAutoFit/>
          </a:bodyPr>
          <a:lstStyle/>
          <a:p>
            <a:pPr algn="r"/>
            <a:r>
              <a:rPr lang="en-US" sz="1800" b="1" dirty="0">
                <a:solidFill>
                  <a:srgbClr val="7030A0"/>
                </a:solidFill>
              </a:rPr>
              <a:t>Client</a:t>
            </a:r>
            <a:r>
              <a:rPr lang="en-US" sz="1800" dirty="0">
                <a:solidFill>
                  <a:srgbClr val="7030A0"/>
                </a:solidFill>
              </a:rPr>
              <a:t>: Alice</a:t>
            </a:r>
          </a:p>
        </p:txBody>
      </p:sp>
      <p:cxnSp>
        <p:nvCxnSpPr>
          <p:cNvPr id="26" name="Straight Connector 25">
            <a:extLst>
              <a:ext uri="{FF2B5EF4-FFF2-40B4-BE49-F238E27FC236}">
                <a16:creationId xmlns:a16="http://schemas.microsoft.com/office/drawing/2014/main" id="{41E309D4-8A9A-4F66-8283-B068CDF0278C}"/>
              </a:ext>
            </a:extLst>
          </p:cNvPr>
          <p:cNvCxnSpPr>
            <a:cxnSpLocks/>
          </p:cNvCxnSpPr>
          <p:nvPr/>
        </p:nvCxnSpPr>
        <p:spPr>
          <a:xfrm>
            <a:off x="3314396" y="1061191"/>
            <a:ext cx="1215475" cy="1800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10B412C-8F2E-4E9E-83D6-44209091D6D8}"/>
              </a:ext>
            </a:extLst>
          </p:cNvPr>
          <p:cNvCxnSpPr>
            <a:cxnSpLocks/>
            <a:endCxn id="29" idx="0"/>
          </p:cNvCxnSpPr>
          <p:nvPr/>
        </p:nvCxnSpPr>
        <p:spPr>
          <a:xfrm>
            <a:off x="6756503" y="2916148"/>
            <a:ext cx="924" cy="7352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119C0229-DF79-44FB-ABEB-304F30449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053" y="3651352"/>
            <a:ext cx="430748" cy="430748"/>
          </a:xfrm>
          <a:prstGeom prst="rect">
            <a:avLst/>
          </a:prstGeom>
        </p:spPr>
      </p:pic>
      <p:sp>
        <p:nvSpPr>
          <p:cNvPr id="30" name="TextBox 29">
            <a:extLst>
              <a:ext uri="{FF2B5EF4-FFF2-40B4-BE49-F238E27FC236}">
                <a16:creationId xmlns:a16="http://schemas.microsoft.com/office/drawing/2014/main" id="{D5D31FB0-19B0-4B3E-B3E8-996353E90AB8}"/>
              </a:ext>
            </a:extLst>
          </p:cNvPr>
          <p:cNvSpPr txBox="1"/>
          <p:nvPr/>
        </p:nvSpPr>
        <p:spPr>
          <a:xfrm>
            <a:off x="6840106" y="2970074"/>
            <a:ext cx="2278625" cy="646331"/>
          </a:xfrm>
          <a:prstGeom prst="rect">
            <a:avLst/>
          </a:prstGeom>
          <a:noFill/>
        </p:spPr>
        <p:txBody>
          <a:bodyPr wrap="square" rtlCol="0">
            <a:spAutoFit/>
          </a:bodyPr>
          <a:lstStyle/>
          <a:p>
            <a:r>
              <a:rPr lang="en-US" sz="1200" b="1" dirty="0">
                <a:solidFill>
                  <a:srgbClr val="7030A0"/>
                </a:solidFill>
              </a:rPr>
              <a:t>“</a:t>
            </a:r>
            <a:r>
              <a:rPr lang="en-US" sz="1200" dirty="0">
                <a:solidFill>
                  <a:srgbClr val="7030A0"/>
                </a:solidFill>
              </a:rPr>
              <a:t>I didn’t hear from the other nodes; they are probably offline. </a:t>
            </a:r>
            <a:r>
              <a:rPr lang="en-US" sz="1200" b="1" dirty="0">
                <a:solidFill>
                  <a:srgbClr val="7030A0"/>
                </a:solidFill>
              </a:rPr>
              <a:t>I am in world 2.” </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C73AC00-F145-4C29-9521-8F1472BD6305}"/>
                  </a:ext>
                </a:extLst>
              </p:cNvPr>
              <p:cNvSpPr txBox="1"/>
              <p:nvPr/>
            </p:nvSpPr>
            <p:spPr>
              <a:xfrm>
                <a:off x="5033418" y="4471228"/>
                <a:ext cx="3446170" cy="338554"/>
              </a:xfrm>
              <a:prstGeom prst="rect">
                <a:avLst/>
              </a:prstGeom>
              <a:noFill/>
            </p:spPr>
            <p:txBody>
              <a:bodyPr wrap="square" rtlCol="0">
                <a:spAutoFit/>
              </a:bodyPr>
              <a:lstStyle/>
              <a:p>
                <a:pPr algn="ctr"/>
                <a:r>
                  <a:rPr lang="en-US" sz="1600" b="1" dirty="0">
                    <a:solidFill>
                      <a:srgbClr val="7030A0"/>
                    </a:solidFill>
                  </a:rPr>
                  <a:t>Log learned by Bob: </a:t>
                </a:r>
                <a14:m>
                  <m:oMath xmlns:m="http://schemas.openxmlformats.org/officeDocument/2006/math">
                    <m:sSub>
                      <m:sSubPr>
                        <m:ctrlPr>
                          <a:rPr lang="en-US" sz="1600" b="1" i="1" smtClean="0">
                            <a:solidFill>
                              <a:srgbClr val="FF0000"/>
                            </a:solidFill>
                            <a:latin typeface="Cambria Math" panose="02040503050406030204" pitchFamily="18" charset="0"/>
                          </a:rPr>
                        </m:ctrlPr>
                      </m:sSubPr>
                      <m:e>
                        <m:r>
                          <a:rPr lang="en-US" sz="1600" b="1" i="1">
                            <a:solidFill>
                              <a:srgbClr val="FF0000"/>
                            </a:solidFill>
                            <a:latin typeface="Cambria Math" panose="02040503050406030204" pitchFamily="18" charset="0"/>
                          </a:rPr>
                          <m:t>𝒕𝒙</m:t>
                        </m:r>
                      </m:e>
                      <m:sub>
                        <m:r>
                          <a:rPr lang="en-US" sz="1600" b="1" i="1" smtClean="0">
                            <a:solidFill>
                              <a:srgbClr val="FF0000"/>
                            </a:solidFill>
                            <a:latin typeface="Cambria Math" panose="02040503050406030204" pitchFamily="18" charset="0"/>
                          </a:rPr>
                          <m:t>𝟑</m:t>
                        </m:r>
                      </m:sub>
                    </m:sSub>
                    <m:sSub>
                      <m:sSubPr>
                        <m:ctrlPr>
                          <a:rPr lang="en-US" sz="1600" b="1" i="1">
                            <a:solidFill>
                              <a:srgbClr val="FF0000"/>
                            </a:solidFill>
                            <a:latin typeface="Cambria Math" panose="02040503050406030204" pitchFamily="18" charset="0"/>
                          </a:rPr>
                        </m:ctrlPr>
                      </m:sSubPr>
                      <m:e>
                        <m:r>
                          <a:rPr lang="en-US" sz="1600" b="1" i="1">
                            <a:solidFill>
                              <a:srgbClr val="FF0000"/>
                            </a:solidFill>
                            <a:latin typeface="Cambria Math" panose="02040503050406030204" pitchFamily="18" charset="0"/>
                          </a:rPr>
                          <m:t>𝒕𝒙</m:t>
                        </m:r>
                      </m:e>
                      <m:sub>
                        <m:r>
                          <a:rPr lang="en-US" sz="1600" b="1" i="1" smtClean="0">
                            <a:solidFill>
                              <a:srgbClr val="FF0000"/>
                            </a:solidFill>
                            <a:latin typeface="Cambria Math" panose="02040503050406030204" pitchFamily="18" charset="0"/>
                          </a:rPr>
                          <m:t>𝟐</m:t>
                        </m:r>
                      </m:sub>
                    </m:sSub>
                    <m:sSub>
                      <m:sSubPr>
                        <m:ctrlPr>
                          <a:rPr lang="en-US" sz="1600" b="1" i="1">
                            <a:solidFill>
                              <a:srgbClr val="FF0000"/>
                            </a:solidFill>
                            <a:latin typeface="Cambria Math" panose="02040503050406030204" pitchFamily="18" charset="0"/>
                          </a:rPr>
                        </m:ctrlPr>
                      </m:sSubPr>
                      <m:e>
                        <m:r>
                          <a:rPr lang="en-US" sz="1600" b="1" i="1">
                            <a:solidFill>
                              <a:srgbClr val="FF0000"/>
                            </a:solidFill>
                            <a:latin typeface="Cambria Math" panose="02040503050406030204" pitchFamily="18" charset="0"/>
                          </a:rPr>
                          <m:t>𝒕𝒙</m:t>
                        </m:r>
                      </m:e>
                      <m:sub>
                        <m:r>
                          <a:rPr lang="en-US" sz="1600" b="1" i="1" smtClean="0">
                            <a:solidFill>
                              <a:srgbClr val="FF0000"/>
                            </a:solidFill>
                            <a:latin typeface="Cambria Math" panose="02040503050406030204" pitchFamily="18" charset="0"/>
                          </a:rPr>
                          <m:t>𝟏</m:t>
                        </m:r>
                      </m:sub>
                    </m:sSub>
                  </m:oMath>
                </a14:m>
                <a:endParaRPr lang="en-US" sz="1600" b="1" dirty="0">
                  <a:solidFill>
                    <a:srgbClr val="7030A0"/>
                  </a:solidFill>
                </a:endParaRPr>
              </a:p>
            </p:txBody>
          </p:sp>
        </mc:Choice>
        <mc:Fallback xmlns="">
          <p:sp>
            <p:nvSpPr>
              <p:cNvPr id="31" name="TextBox 30">
                <a:extLst>
                  <a:ext uri="{FF2B5EF4-FFF2-40B4-BE49-F238E27FC236}">
                    <a16:creationId xmlns:a16="http://schemas.microsoft.com/office/drawing/2014/main" id="{5C73AC00-F145-4C29-9521-8F1472BD6305}"/>
                  </a:ext>
                </a:extLst>
              </p:cNvPr>
              <p:cNvSpPr txBox="1">
                <a:spLocks noRot="1" noChangeAspect="1" noMove="1" noResize="1" noEditPoints="1" noAdjustHandles="1" noChangeArrowheads="1" noChangeShapeType="1" noTextEdit="1"/>
              </p:cNvSpPr>
              <p:nvPr/>
            </p:nvSpPr>
            <p:spPr>
              <a:xfrm>
                <a:off x="5033418" y="4471228"/>
                <a:ext cx="3446170" cy="338554"/>
              </a:xfrm>
              <a:prstGeom prst="rect">
                <a:avLst/>
              </a:prstGeom>
              <a:blipFill>
                <a:blip r:embed="rId5"/>
                <a:stretch>
                  <a:fillRect t="-5357" b="-21429"/>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9076801E-0744-4505-8387-892D545E0B1F}"/>
              </a:ext>
            </a:extLst>
          </p:cNvPr>
          <p:cNvCxnSpPr>
            <a:cxnSpLocks/>
            <a:stCxn id="29" idx="2"/>
          </p:cNvCxnSpPr>
          <p:nvPr/>
        </p:nvCxnSpPr>
        <p:spPr>
          <a:xfrm flipH="1">
            <a:off x="6756503" y="4082100"/>
            <a:ext cx="924" cy="3398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22BEFBC-3D7C-45AA-BD75-532193E33E38}"/>
              </a:ext>
            </a:extLst>
          </p:cNvPr>
          <p:cNvSpPr txBox="1"/>
          <p:nvPr/>
        </p:nvSpPr>
        <p:spPr>
          <a:xfrm>
            <a:off x="6301313" y="3735342"/>
            <a:ext cx="1949354" cy="369332"/>
          </a:xfrm>
          <a:prstGeom prst="rect">
            <a:avLst/>
          </a:prstGeom>
          <a:noFill/>
        </p:spPr>
        <p:txBody>
          <a:bodyPr wrap="square" rtlCol="0">
            <a:spAutoFit/>
          </a:bodyPr>
          <a:lstStyle/>
          <a:p>
            <a:pPr algn="r"/>
            <a:r>
              <a:rPr lang="en-US" sz="1800" b="1" dirty="0">
                <a:solidFill>
                  <a:srgbClr val="7030A0"/>
                </a:solidFill>
              </a:rPr>
              <a:t>Client</a:t>
            </a:r>
            <a:r>
              <a:rPr lang="en-US" sz="1800" dirty="0">
                <a:solidFill>
                  <a:srgbClr val="7030A0"/>
                </a:solidFill>
              </a:rPr>
              <a:t>: Bob</a:t>
            </a:r>
          </a:p>
        </p:txBody>
      </p:sp>
      <p:sp>
        <p:nvSpPr>
          <p:cNvPr id="38" name="TextBox 37">
            <a:extLst>
              <a:ext uri="{FF2B5EF4-FFF2-40B4-BE49-F238E27FC236}">
                <a16:creationId xmlns:a16="http://schemas.microsoft.com/office/drawing/2014/main" id="{2F7A4D7C-7C4B-4573-8D67-DD65DC882CB6}"/>
              </a:ext>
            </a:extLst>
          </p:cNvPr>
          <p:cNvSpPr txBox="1"/>
          <p:nvPr/>
        </p:nvSpPr>
        <p:spPr>
          <a:xfrm>
            <a:off x="2373671" y="3408157"/>
            <a:ext cx="3781364" cy="1015663"/>
          </a:xfrm>
          <a:prstGeom prst="rect">
            <a:avLst/>
          </a:prstGeom>
          <a:noFill/>
        </p:spPr>
        <p:txBody>
          <a:bodyPr wrap="square" rtlCol="0">
            <a:spAutoFit/>
          </a:bodyPr>
          <a:lstStyle/>
          <a:p>
            <a:pPr algn="ctr"/>
            <a:r>
              <a:rPr lang="en-US" sz="2000" b="1" dirty="0">
                <a:solidFill>
                  <a:srgbClr val="FF0000"/>
                </a:solidFill>
                <a:latin typeface="+mj-lt"/>
              </a:rPr>
              <a:t>Safety violation!</a:t>
            </a:r>
          </a:p>
          <a:p>
            <a:pPr algn="ctr"/>
            <a:r>
              <a:rPr lang="en-US" sz="2000" b="1" dirty="0">
                <a:solidFill>
                  <a:srgbClr val="FF0000"/>
                </a:solidFill>
                <a:latin typeface="+mj-lt"/>
              </a:rPr>
              <a:t>No safety under </a:t>
            </a:r>
            <a:r>
              <a:rPr lang="en-US" sz="2000" b="1" u="sng" dirty="0">
                <a:solidFill>
                  <a:srgbClr val="FF0000"/>
                </a:solidFill>
                <a:latin typeface="+mj-lt"/>
              </a:rPr>
              <a:t>asynchrony</a:t>
            </a:r>
            <a:r>
              <a:rPr lang="en-US" sz="2000" b="1" dirty="0">
                <a:solidFill>
                  <a:srgbClr val="FF0000"/>
                </a:solidFill>
                <a:latin typeface="+mj-lt"/>
              </a:rPr>
              <a:t>!</a:t>
            </a:r>
          </a:p>
          <a:p>
            <a:pPr algn="ctr"/>
            <a:r>
              <a:rPr lang="en-US" sz="2000" b="1" dirty="0">
                <a:solidFill>
                  <a:srgbClr val="FF0000"/>
                </a:solidFill>
                <a:latin typeface="+mj-lt"/>
              </a:rPr>
              <a:t>No finality!</a:t>
            </a:r>
          </a:p>
        </p:txBody>
      </p:sp>
      <p:cxnSp>
        <p:nvCxnSpPr>
          <p:cNvPr id="39" name="Straight Connector 38">
            <a:extLst>
              <a:ext uri="{FF2B5EF4-FFF2-40B4-BE49-F238E27FC236}">
                <a16:creationId xmlns:a16="http://schemas.microsoft.com/office/drawing/2014/main" id="{0C8F36FC-784B-4015-A263-9D2C57919A01}"/>
              </a:ext>
            </a:extLst>
          </p:cNvPr>
          <p:cNvCxnSpPr>
            <a:cxnSpLocks/>
          </p:cNvCxnSpPr>
          <p:nvPr/>
        </p:nvCxnSpPr>
        <p:spPr>
          <a:xfrm flipH="1">
            <a:off x="4505359" y="2267393"/>
            <a:ext cx="466708" cy="59429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D38518C-70B1-434C-9A4D-046C564E9494}"/>
              </a:ext>
            </a:extLst>
          </p:cNvPr>
          <p:cNvCxnSpPr>
            <a:cxnSpLocks/>
          </p:cNvCxnSpPr>
          <p:nvPr/>
        </p:nvCxnSpPr>
        <p:spPr>
          <a:xfrm>
            <a:off x="4972067" y="2235341"/>
            <a:ext cx="1398375" cy="223470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C4507CC-616D-41D9-BC4B-757280327A90}"/>
              </a:ext>
            </a:extLst>
          </p:cNvPr>
          <p:cNvSpPr txBox="1"/>
          <p:nvPr/>
        </p:nvSpPr>
        <p:spPr>
          <a:xfrm>
            <a:off x="2212799" y="1700999"/>
            <a:ext cx="1470799" cy="307777"/>
          </a:xfrm>
          <a:prstGeom prst="rect">
            <a:avLst/>
          </a:prstGeom>
          <a:noFill/>
        </p:spPr>
        <p:txBody>
          <a:bodyPr wrap="square" rtlCol="0">
            <a:spAutoFit/>
          </a:bodyPr>
          <a:lstStyle/>
          <a:p>
            <a:pPr algn="l"/>
            <a:r>
              <a:rPr lang="en-US" sz="1400" b="1" dirty="0">
                <a:solidFill>
                  <a:schemeClr val="accent6">
                    <a:lumMod val="50000"/>
                  </a:schemeClr>
                </a:solidFill>
                <a:latin typeface="+mn-lt"/>
              </a:rPr>
              <a:t>Nodes/miners</a:t>
            </a:r>
          </a:p>
        </p:txBody>
      </p:sp>
      <p:sp>
        <p:nvSpPr>
          <p:cNvPr id="41" name="TextBox 40">
            <a:extLst>
              <a:ext uri="{FF2B5EF4-FFF2-40B4-BE49-F238E27FC236}">
                <a16:creationId xmlns:a16="http://schemas.microsoft.com/office/drawing/2014/main" id="{F7EC0078-F5CF-4011-A3C2-342821559E85}"/>
              </a:ext>
            </a:extLst>
          </p:cNvPr>
          <p:cNvSpPr txBox="1"/>
          <p:nvPr/>
        </p:nvSpPr>
        <p:spPr>
          <a:xfrm>
            <a:off x="6540591" y="1672601"/>
            <a:ext cx="1470799" cy="307777"/>
          </a:xfrm>
          <a:prstGeom prst="rect">
            <a:avLst/>
          </a:prstGeom>
          <a:noFill/>
        </p:spPr>
        <p:txBody>
          <a:bodyPr wrap="square" rtlCol="0">
            <a:spAutoFit/>
          </a:bodyPr>
          <a:lstStyle/>
          <a:p>
            <a:pPr algn="l"/>
            <a:r>
              <a:rPr lang="en-US" sz="1400" b="1" dirty="0">
                <a:solidFill>
                  <a:schemeClr val="accent6">
                    <a:lumMod val="50000"/>
                  </a:schemeClr>
                </a:solidFill>
                <a:latin typeface="+mn-lt"/>
              </a:rPr>
              <a:t>Nodes/miners</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F508C4F4-3DE8-464D-8C28-546B6C677F90}"/>
                  </a:ext>
                </a:extLst>
              </p:cNvPr>
              <p:cNvSpPr txBox="1"/>
              <p:nvPr/>
            </p:nvSpPr>
            <p:spPr>
              <a:xfrm>
                <a:off x="472316" y="1710076"/>
                <a:ext cx="1568872" cy="338554"/>
              </a:xfrm>
              <a:prstGeom prst="rect">
                <a:avLst/>
              </a:prstGeom>
              <a:noFill/>
            </p:spPr>
            <p:txBody>
              <a:bodyPr wrap="square" rtlCol="0">
                <a:spAutoFit/>
              </a:bodyPr>
              <a:lstStyle/>
              <a:p>
                <a:r>
                  <a:rPr lang="en-US" sz="1600" b="1" dirty="0">
                    <a:solidFill>
                      <a:schemeClr val="accent6">
                        <a:lumMod val="50000"/>
                      </a:schemeClr>
                    </a:solidFill>
                    <a:latin typeface="+mn-lt"/>
                  </a:rPr>
                  <a:t>Log: </a:t>
                </a:r>
                <a14:m>
                  <m:oMath xmlns:m="http://schemas.openxmlformats.org/officeDocument/2006/math">
                    <m:sSub>
                      <m:sSubPr>
                        <m:ctrlPr>
                          <a:rPr lang="en-US" sz="1600" b="1" i="1" smtClean="0">
                            <a:solidFill>
                              <a:schemeClr val="accent6">
                                <a:lumMod val="50000"/>
                              </a:schemeClr>
                            </a:solidFill>
                            <a:latin typeface="Cambria Math" panose="02040503050406030204" pitchFamily="18" charset="0"/>
                          </a:rPr>
                        </m:ctrlPr>
                      </m:sSubPr>
                      <m:e>
                        <m:r>
                          <a:rPr lang="en-US" sz="1600" b="1" i="1" smtClean="0">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𝟏</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𝟐</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𝟑</m:t>
                        </m:r>
                      </m:sub>
                    </m:sSub>
                  </m:oMath>
                </a14:m>
                <a:endParaRPr lang="en-US" sz="1600" b="1" dirty="0">
                  <a:solidFill>
                    <a:schemeClr val="accent6">
                      <a:lumMod val="50000"/>
                    </a:schemeClr>
                  </a:solidFill>
                  <a:latin typeface="+mn-lt"/>
                </a:endParaRPr>
              </a:p>
            </p:txBody>
          </p:sp>
        </mc:Choice>
        <mc:Fallback xmlns="">
          <p:sp>
            <p:nvSpPr>
              <p:cNvPr id="48" name="TextBox 47">
                <a:extLst>
                  <a:ext uri="{FF2B5EF4-FFF2-40B4-BE49-F238E27FC236}">
                    <a16:creationId xmlns:a16="http://schemas.microsoft.com/office/drawing/2014/main" id="{F508C4F4-3DE8-464D-8C28-546B6C677F90}"/>
                  </a:ext>
                </a:extLst>
              </p:cNvPr>
              <p:cNvSpPr txBox="1">
                <a:spLocks noRot="1" noChangeAspect="1" noMove="1" noResize="1" noEditPoints="1" noAdjustHandles="1" noChangeArrowheads="1" noChangeShapeType="1" noTextEdit="1"/>
              </p:cNvSpPr>
              <p:nvPr/>
            </p:nvSpPr>
            <p:spPr>
              <a:xfrm>
                <a:off x="472316" y="1710076"/>
                <a:ext cx="1568872" cy="338554"/>
              </a:xfrm>
              <a:prstGeom prst="rect">
                <a:avLst/>
              </a:prstGeom>
              <a:blipFill>
                <a:blip r:embed="rId6"/>
                <a:stretch>
                  <a:fillRect l="-1938"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76392C43-AE47-4AF5-90C2-80775F2CC918}"/>
                  </a:ext>
                </a:extLst>
              </p:cNvPr>
              <p:cNvSpPr txBox="1"/>
              <p:nvPr/>
            </p:nvSpPr>
            <p:spPr>
              <a:xfrm>
                <a:off x="1164581" y="2641863"/>
                <a:ext cx="1529786" cy="338554"/>
              </a:xfrm>
              <a:prstGeom prst="rect">
                <a:avLst/>
              </a:prstGeom>
              <a:noFill/>
            </p:spPr>
            <p:txBody>
              <a:bodyPr wrap="square" rtlCol="0">
                <a:spAutoFit/>
              </a:bodyPr>
              <a:lstStyle/>
              <a:p>
                <a:r>
                  <a:rPr lang="en-US" sz="1600" b="1" dirty="0">
                    <a:solidFill>
                      <a:schemeClr val="accent6">
                        <a:lumMod val="50000"/>
                      </a:schemeClr>
                    </a:solidFill>
                    <a:latin typeface="+mn-lt"/>
                  </a:rPr>
                  <a:t>Log: </a:t>
                </a:r>
                <a14:m>
                  <m:oMath xmlns:m="http://schemas.openxmlformats.org/officeDocument/2006/math">
                    <m:sSub>
                      <m:sSubPr>
                        <m:ctrlPr>
                          <a:rPr lang="en-US" sz="1600" b="1" i="1" smtClean="0">
                            <a:solidFill>
                              <a:schemeClr val="accent6">
                                <a:lumMod val="50000"/>
                              </a:schemeClr>
                            </a:solidFill>
                            <a:latin typeface="Cambria Math" panose="02040503050406030204" pitchFamily="18" charset="0"/>
                          </a:rPr>
                        </m:ctrlPr>
                      </m:sSubPr>
                      <m:e>
                        <m:r>
                          <a:rPr lang="en-US" sz="1600" b="1" i="1" smtClean="0">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𝟏</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𝟐</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𝟑</m:t>
                        </m:r>
                      </m:sub>
                    </m:sSub>
                  </m:oMath>
                </a14:m>
                <a:endParaRPr lang="en-US" sz="1600" b="1" dirty="0">
                  <a:solidFill>
                    <a:schemeClr val="accent6">
                      <a:lumMod val="50000"/>
                    </a:schemeClr>
                  </a:solidFill>
                  <a:latin typeface="+mn-lt"/>
                </a:endParaRPr>
              </a:p>
            </p:txBody>
          </p:sp>
        </mc:Choice>
        <mc:Fallback xmlns="">
          <p:sp>
            <p:nvSpPr>
              <p:cNvPr id="49" name="TextBox 48">
                <a:extLst>
                  <a:ext uri="{FF2B5EF4-FFF2-40B4-BE49-F238E27FC236}">
                    <a16:creationId xmlns:a16="http://schemas.microsoft.com/office/drawing/2014/main" id="{76392C43-AE47-4AF5-90C2-80775F2CC918}"/>
                  </a:ext>
                </a:extLst>
              </p:cNvPr>
              <p:cNvSpPr txBox="1">
                <a:spLocks noRot="1" noChangeAspect="1" noMove="1" noResize="1" noEditPoints="1" noAdjustHandles="1" noChangeArrowheads="1" noChangeShapeType="1" noTextEdit="1"/>
              </p:cNvSpPr>
              <p:nvPr/>
            </p:nvSpPr>
            <p:spPr>
              <a:xfrm>
                <a:off x="1164581" y="2641863"/>
                <a:ext cx="1529786" cy="338554"/>
              </a:xfrm>
              <a:prstGeom prst="rect">
                <a:avLst/>
              </a:prstGeom>
              <a:blipFill>
                <a:blip r:embed="rId7"/>
                <a:stretch>
                  <a:fillRect l="-1992"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D87E336-E5BC-4DC5-87FA-533360147AA9}"/>
                  </a:ext>
                </a:extLst>
              </p:cNvPr>
              <p:cNvSpPr txBox="1"/>
              <p:nvPr/>
            </p:nvSpPr>
            <p:spPr>
              <a:xfrm>
                <a:off x="2621528" y="2399563"/>
                <a:ext cx="1529786" cy="338554"/>
              </a:xfrm>
              <a:prstGeom prst="rect">
                <a:avLst/>
              </a:prstGeom>
              <a:noFill/>
            </p:spPr>
            <p:txBody>
              <a:bodyPr wrap="square" rtlCol="0">
                <a:spAutoFit/>
              </a:bodyPr>
              <a:lstStyle/>
              <a:p>
                <a:r>
                  <a:rPr lang="en-US" sz="1600" b="1" dirty="0">
                    <a:solidFill>
                      <a:schemeClr val="accent6">
                        <a:lumMod val="50000"/>
                      </a:schemeClr>
                    </a:solidFill>
                    <a:latin typeface="+mn-lt"/>
                  </a:rPr>
                  <a:t>Log: </a:t>
                </a:r>
                <a14:m>
                  <m:oMath xmlns:m="http://schemas.openxmlformats.org/officeDocument/2006/math">
                    <m:sSub>
                      <m:sSubPr>
                        <m:ctrlPr>
                          <a:rPr lang="en-US" sz="1600" b="1" i="1" smtClean="0">
                            <a:solidFill>
                              <a:schemeClr val="accent6">
                                <a:lumMod val="50000"/>
                              </a:schemeClr>
                            </a:solidFill>
                            <a:latin typeface="Cambria Math" panose="02040503050406030204" pitchFamily="18" charset="0"/>
                          </a:rPr>
                        </m:ctrlPr>
                      </m:sSubPr>
                      <m:e>
                        <m:r>
                          <a:rPr lang="en-US" sz="1600" b="1" i="1" smtClean="0">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𝟏</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𝟐</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𝟑</m:t>
                        </m:r>
                      </m:sub>
                    </m:sSub>
                  </m:oMath>
                </a14:m>
                <a:endParaRPr lang="en-US" sz="1600" b="1" dirty="0">
                  <a:solidFill>
                    <a:schemeClr val="accent6">
                      <a:lumMod val="50000"/>
                    </a:schemeClr>
                  </a:solidFill>
                  <a:latin typeface="+mn-lt"/>
                </a:endParaRPr>
              </a:p>
            </p:txBody>
          </p:sp>
        </mc:Choice>
        <mc:Fallback xmlns="">
          <p:sp>
            <p:nvSpPr>
              <p:cNvPr id="50" name="TextBox 49">
                <a:extLst>
                  <a:ext uri="{FF2B5EF4-FFF2-40B4-BE49-F238E27FC236}">
                    <a16:creationId xmlns:a16="http://schemas.microsoft.com/office/drawing/2014/main" id="{5D87E336-E5BC-4DC5-87FA-533360147AA9}"/>
                  </a:ext>
                </a:extLst>
              </p:cNvPr>
              <p:cNvSpPr txBox="1">
                <a:spLocks noRot="1" noChangeAspect="1" noMove="1" noResize="1" noEditPoints="1" noAdjustHandles="1" noChangeArrowheads="1" noChangeShapeType="1" noTextEdit="1"/>
              </p:cNvSpPr>
              <p:nvPr/>
            </p:nvSpPr>
            <p:spPr>
              <a:xfrm>
                <a:off x="2621528" y="2399563"/>
                <a:ext cx="1529786" cy="338554"/>
              </a:xfrm>
              <a:prstGeom prst="rect">
                <a:avLst/>
              </a:prstGeom>
              <a:blipFill>
                <a:blip r:embed="rId8"/>
                <a:stretch>
                  <a:fillRect l="-1992" t="-5455" b="-23636"/>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D89749C3-4BB9-4AC3-91E1-D537C26563CB}"/>
              </a:ext>
            </a:extLst>
          </p:cNvPr>
          <p:cNvSpPr txBox="1"/>
          <p:nvPr/>
        </p:nvSpPr>
        <p:spPr>
          <a:xfrm>
            <a:off x="10785016" y="1672601"/>
            <a:ext cx="1470799" cy="307777"/>
          </a:xfrm>
          <a:prstGeom prst="rect">
            <a:avLst/>
          </a:prstGeom>
          <a:noFill/>
        </p:spPr>
        <p:txBody>
          <a:bodyPr wrap="square" rtlCol="0">
            <a:spAutoFit/>
          </a:bodyPr>
          <a:lstStyle/>
          <a:p>
            <a:pPr algn="l"/>
            <a:r>
              <a:rPr lang="en-US" sz="1400" b="1" dirty="0">
                <a:solidFill>
                  <a:schemeClr val="accent6">
                    <a:lumMod val="50000"/>
                  </a:schemeClr>
                </a:solidFill>
                <a:latin typeface="+mn-lt"/>
              </a:rPr>
              <a:t>Replicas/miners</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227A351C-C0B7-44A2-BD45-2AE2B3FDD35B}"/>
                  </a:ext>
                </a:extLst>
              </p:cNvPr>
              <p:cNvSpPr txBox="1"/>
              <p:nvPr/>
            </p:nvSpPr>
            <p:spPr>
              <a:xfrm>
                <a:off x="4773757" y="1710076"/>
                <a:ext cx="1571138" cy="338554"/>
              </a:xfrm>
              <a:prstGeom prst="rect">
                <a:avLst/>
              </a:prstGeom>
              <a:noFill/>
            </p:spPr>
            <p:txBody>
              <a:bodyPr wrap="square" rtlCol="0">
                <a:spAutoFit/>
              </a:bodyPr>
              <a:lstStyle/>
              <a:p>
                <a:r>
                  <a:rPr lang="en-US" sz="1600" b="1" dirty="0">
                    <a:solidFill>
                      <a:schemeClr val="accent6">
                        <a:lumMod val="50000"/>
                      </a:schemeClr>
                    </a:solidFill>
                    <a:latin typeface="+mn-lt"/>
                  </a:rPr>
                  <a:t>Log: </a:t>
                </a:r>
                <a14:m>
                  <m:oMath xmlns:m="http://schemas.openxmlformats.org/officeDocument/2006/math">
                    <m:sSub>
                      <m:sSubPr>
                        <m:ctrlPr>
                          <a:rPr lang="en-US" sz="1600" b="1" i="1" smtClean="0">
                            <a:solidFill>
                              <a:schemeClr val="accent6">
                                <a:lumMod val="50000"/>
                              </a:schemeClr>
                            </a:solidFill>
                            <a:latin typeface="Cambria Math" panose="02040503050406030204" pitchFamily="18" charset="0"/>
                          </a:rPr>
                        </m:ctrlPr>
                      </m:sSubPr>
                      <m:e>
                        <m:r>
                          <a:rPr lang="en-US" sz="1600" b="1" i="1" smtClean="0">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𝟑</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𝟐</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𝟏</m:t>
                        </m:r>
                      </m:sub>
                    </m:sSub>
                  </m:oMath>
                </a14:m>
                <a:endParaRPr lang="en-US" sz="1600" b="1" dirty="0">
                  <a:solidFill>
                    <a:schemeClr val="accent6">
                      <a:lumMod val="50000"/>
                    </a:schemeClr>
                  </a:solidFill>
                  <a:latin typeface="+mn-lt"/>
                </a:endParaRPr>
              </a:p>
            </p:txBody>
          </p:sp>
        </mc:Choice>
        <mc:Fallback xmlns="">
          <p:sp>
            <p:nvSpPr>
              <p:cNvPr id="52" name="TextBox 51">
                <a:extLst>
                  <a:ext uri="{FF2B5EF4-FFF2-40B4-BE49-F238E27FC236}">
                    <a16:creationId xmlns:a16="http://schemas.microsoft.com/office/drawing/2014/main" id="{227A351C-C0B7-44A2-BD45-2AE2B3FDD35B}"/>
                  </a:ext>
                </a:extLst>
              </p:cNvPr>
              <p:cNvSpPr txBox="1">
                <a:spLocks noRot="1" noChangeAspect="1" noMove="1" noResize="1" noEditPoints="1" noAdjustHandles="1" noChangeArrowheads="1" noChangeShapeType="1" noTextEdit="1"/>
              </p:cNvSpPr>
              <p:nvPr/>
            </p:nvSpPr>
            <p:spPr>
              <a:xfrm>
                <a:off x="4773757" y="1710076"/>
                <a:ext cx="1571138" cy="338554"/>
              </a:xfrm>
              <a:prstGeom prst="rect">
                <a:avLst/>
              </a:prstGeom>
              <a:blipFill>
                <a:blip r:embed="rId9"/>
                <a:stretch>
                  <a:fillRect l="-1938"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C821B44-19DC-44F7-A64A-4C3037087363}"/>
                  </a:ext>
                </a:extLst>
              </p:cNvPr>
              <p:cNvSpPr txBox="1"/>
              <p:nvPr/>
            </p:nvSpPr>
            <p:spPr>
              <a:xfrm>
                <a:off x="5409006" y="2641863"/>
                <a:ext cx="1735865" cy="338554"/>
              </a:xfrm>
              <a:prstGeom prst="rect">
                <a:avLst/>
              </a:prstGeom>
              <a:noFill/>
            </p:spPr>
            <p:txBody>
              <a:bodyPr wrap="square" rtlCol="0">
                <a:spAutoFit/>
              </a:bodyPr>
              <a:lstStyle/>
              <a:p>
                <a:r>
                  <a:rPr lang="en-US" sz="1600" b="1" dirty="0">
                    <a:solidFill>
                      <a:schemeClr val="accent6">
                        <a:lumMod val="50000"/>
                      </a:schemeClr>
                    </a:solidFill>
                    <a:latin typeface="+mn-lt"/>
                  </a:rPr>
                  <a:t>Log: </a:t>
                </a:r>
                <a14:m>
                  <m:oMath xmlns:m="http://schemas.openxmlformats.org/officeDocument/2006/math">
                    <m:sSub>
                      <m:sSubPr>
                        <m:ctrlPr>
                          <a:rPr lang="en-US" sz="1600" b="1" i="1" smtClean="0">
                            <a:solidFill>
                              <a:schemeClr val="accent6">
                                <a:lumMod val="50000"/>
                              </a:schemeClr>
                            </a:solidFill>
                            <a:latin typeface="Cambria Math" panose="02040503050406030204" pitchFamily="18" charset="0"/>
                          </a:rPr>
                        </m:ctrlPr>
                      </m:sSubPr>
                      <m:e>
                        <m:r>
                          <a:rPr lang="en-US" sz="1600" b="1" i="1" smtClean="0">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𝟑</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𝟐</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𝟏</m:t>
                        </m:r>
                      </m:sub>
                    </m:sSub>
                  </m:oMath>
                </a14:m>
                <a:endParaRPr lang="en-US" sz="1600" b="1" dirty="0">
                  <a:solidFill>
                    <a:schemeClr val="accent6">
                      <a:lumMod val="50000"/>
                    </a:schemeClr>
                  </a:solidFill>
                  <a:latin typeface="+mn-lt"/>
                </a:endParaRPr>
              </a:p>
            </p:txBody>
          </p:sp>
        </mc:Choice>
        <mc:Fallback xmlns="">
          <p:sp>
            <p:nvSpPr>
              <p:cNvPr id="54" name="TextBox 53">
                <a:extLst>
                  <a:ext uri="{FF2B5EF4-FFF2-40B4-BE49-F238E27FC236}">
                    <a16:creationId xmlns:a16="http://schemas.microsoft.com/office/drawing/2014/main" id="{0C821B44-19DC-44F7-A64A-4C3037087363}"/>
                  </a:ext>
                </a:extLst>
              </p:cNvPr>
              <p:cNvSpPr txBox="1">
                <a:spLocks noRot="1" noChangeAspect="1" noMove="1" noResize="1" noEditPoints="1" noAdjustHandles="1" noChangeArrowheads="1" noChangeShapeType="1" noTextEdit="1"/>
              </p:cNvSpPr>
              <p:nvPr/>
            </p:nvSpPr>
            <p:spPr>
              <a:xfrm>
                <a:off x="5409006" y="2641863"/>
                <a:ext cx="1735865" cy="338554"/>
              </a:xfrm>
              <a:prstGeom prst="rect">
                <a:avLst/>
              </a:prstGeom>
              <a:blipFill>
                <a:blip r:embed="rId10"/>
                <a:stretch>
                  <a:fillRect l="-1754"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6EF3D3FB-5ABF-41CD-B9A2-FE533E8701E7}"/>
                  </a:ext>
                </a:extLst>
              </p:cNvPr>
              <p:cNvSpPr txBox="1"/>
              <p:nvPr/>
            </p:nvSpPr>
            <p:spPr>
              <a:xfrm>
                <a:off x="6865953" y="2399563"/>
                <a:ext cx="1613635" cy="338554"/>
              </a:xfrm>
              <a:prstGeom prst="rect">
                <a:avLst/>
              </a:prstGeom>
              <a:noFill/>
            </p:spPr>
            <p:txBody>
              <a:bodyPr wrap="square" rtlCol="0">
                <a:spAutoFit/>
              </a:bodyPr>
              <a:lstStyle/>
              <a:p>
                <a:r>
                  <a:rPr lang="en-US" sz="1600" b="1" dirty="0">
                    <a:solidFill>
                      <a:schemeClr val="accent6">
                        <a:lumMod val="50000"/>
                      </a:schemeClr>
                    </a:solidFill>
                    <a:latin typeface="+mn-lt"/>
                  </a:rPr>
                  <a:t>Log: </a:t>
                </a:r>
                <a14:m>
                  <m:oMath xmlns:m="http://schemas.openxmlformats.org/officeDocument/2006/math">
                    <m:sSub>
                      <m:sSubPr>
                        <m:ctrlPr>
                          <a:rPr lang="en-US" sz="1600" b="1" i="1" smtClean="0">
                            <a:solidFill>
                              <a:schemeClr val="accent6">
                                <a:lumMod val="50000"/>
                              </a:schemeClr>
                            </a:solidFill>
                            <a:latin typeface="Cambria Math" panose="02040503050406030204" pitchFamily="18" charset="0"/>
                          </a:rPr>
                        </m:ctrlPr>
                      </m:sSubPr>
                      <m:e>
                        <m:r>
                          <a:rPr lang="en-US" sz="1600" b="1" i="1" smtClean="0">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𝟑</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𝟐</m:t>
                        </m:r>
                      </m:sub>
                    </m:sSub>
                    <m:sSub>
                      <m:sSubPr>
                        <m:ctrlPr>
                          <a:rPr lang="en-US" sz="1600" b="1" i="1">
                            <a:solidFill>
                              <a:schemeClr val="accent6">
                                <a:lumMod val="50000"/>
                              </a:schemeClr>
                            </a:solidFill>
                            <a:latin typeface="Cambria Math" panose="02040503050406030204" pitchFamily="18" charset="0"/>
                          </a:rPr>
                        </m:ctrlPr>
                      </m:sSubPr>
                      <m:e>
                        <m:r>
                          <a:rPr lang="en-US" sz="1600" b="1" i="1">
                            <a:solidFill>
                              <a:schemeClr val="accent6">
                                <a:lumMod val="50000"/>
                              </a:schemeClr>
                            </a:solidFill>
                            <a:latin typeface="Cambria Math" panose="02040503050406030204" pitchFamily="18" charset="0"/>
                          </a:rPr>
                          <m:t>𝒕𝒙</m:t>
                        </m:r>
                      </m:e>
                      <m:sub>
                        <m:r>
                          <a:rPr lang="en-US" sz="1600" b="1" i="1" smtClean="0">
                            <a:solidFill>
                              <a:schemeClr val="accent6">
                                <a:lumMod val="50000"/>
                              </a:schemeClr>
                            </a:solidFill>
                            <a:latin typeface="Cambria Math" panose="02040503050406030204" pitchFamily="18" charset="0"/>
                          </a:rPr>
                          <m:t>𝟏</m:t>
                        </m:r>
                      </m:sub>
                    </m:sSub>
                  </m:oMath>
                </a14:m>
                <a:endParaRPr lang="en-US" sz="1600" b="1" dirty="0">
                  <a:solidFill>
                    <a:schemeClr val="accent6">
                      <a:lumMod val="50000"/>
                    </a:schemeClr>
                  </a:solidFill>
                  <a:latin typeface="+mn-lt"/>
                </a:endParaRPr>
              </a:p>
            </p:txBody>
          </p:sp>
        </mc:Choice>
        <mc:Fallback xmlns="">
          <p:sp>
            <p:nvSpPr>
              <p:cNvPr id="55" name="TextBox 54">
                <a:extLst>
                  <a:ext uri="{FF2B5EF4-FFF2-40B4-BE49-F238E27FC236}">
                    <a16:creationId xmlns:a16="http://schemas.microsoft.com/office/drawing/2014/main" id="{6EF3D3FB-5ABF-41CD-B9A2-FE533E8701E7}"/>
                  </a:ext>
                </a:extLst>
              </p:cNvPr>
              <p:cNvSpPr txBox="1">
                <a:spLocks noRot="1" noChangeAspect="1" noMove="1" noResize="1" noEditPoints="1" noAdjustHandles="1" noChangeArrowheads="1" noChangeShapeType="1" noTextEdit="1"/>
              </p:cNvSpPr>
              <p:nvPr/>
            </p:nvSpPr>
            <p:spPr>
              <a:xfrm>
                <a:off x="6865953" y="2399563"/>
                <a:ext cx="1613635" cy="338554"/>
              </a:xfrm>
              <a:prstGeom prst="rect">
                <a:avLst/>
              </a:prstGeom>
              <a:blipFill>
                <a:blip r:embed="rId11"/>
                <a:stretch>
                  <a:fillRect l="-1887"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4B9F78E4-8142-4748-A7D8-104485361124}"/>
                  </a:ext>
                </a:extLst>
              </p:cNvPr>
              <p:cNvSpPr txBox="1"/>
              <p:nvPr/>
            </p:nvSpPr>
            <p:spPr>
              <a:xfrm>
                <a:off x="1893704" y="3046658"/>
                <a:ext cx="2278625" cy="276999"/>
              </a:xfrm>
              <a:prstGeom prst="rect">
                <a:avLst/>
              </a:prstGeom>
              <a:noFill/>
            </p:spPr>
            <p:txBody>
              <a:bodyPr wrap="square" rtlCol="0">
                <a:spAutoFit/>
              </a:bodyPr>
              <a:lstStyle/>
              <a:p>
                <a:pPr algn="r"/>
                <a:r>
                  <a:rPr lang="en-US" sz="1200" b="1" dirty="0">
                    <a:solidFill>
                      <a:srgbClr val="7030A0"/>
                    </a:solidFill>
                  </a:rPr>
                  <a:t>Correct log:</a:t>
                </a:r>
                <a:r>
                  <a:rPr lang="en-US" sz="1200" dirty="0">
                    <a:solidFill>
                      <a:srgbClr val="7030A0"/>
                    </a:solidFill>
                  </a:rPr>
                  <a:t> </a:t>
                </a:r>
                <a14:m>
                  <m:oMath xmlns:m="http://schemas.openxmlformats.org/officeDocument/2006/math">
                    <m:sSub>
                      <m:sSubPr>
                        <m:ctrlPr>
                          <a:rPr lang="en-US" sz="1200" i="1">
                            <a:solidFill>
                              <a:srgbClr val="7030A0"/>
                            </a:solidFill>
                            <a:latin typeface="Cambria Math" panose="02040503050406030204" pitchFamily="18" charset="0"/>
                          </a:rPr>
                        </m:ctrlPr>
                      </m:sSubPr>
                      <m:e>
                        <m:r>
                          <a:rPr lang="en-US" sz="1200" i="1">
                            <a:solidFill>
                              <a:srgbClr val="7030A0"/>
                            </a:solidFill>
                            <a:latin typeface="Cambria Math" panose="02040503050406030204" pitchFamily="18" charset="0"/>
                          </a:rPr>
                          <m:t>𝑡𝑥</m:t>
                        </m:r>
                      </m:e>
                      <m:sub>
                        <m:r>
                          <a:rPr lang="en-US" sz="1200" i="1">
                            <a:solidFill>
                              <a:srgbClr val="7030A0"/>
                            </a:solidFill>
                            <a:latin typeface="Cambria Math" panose="02040503050406030204" pitchFamily="18" charset="0"/>
                          </a:rPr>
                          <m:t>1</m:t>
                        </m:r>
                      </m:sub>
                    </m:sSub>
                    <m:sSub>
                      <m:sSubPr>
                        <m:ctrlPr>
                          <a:rPr lang="en-US" sz="1200" i="1">
                            <a:solidFill>
                              <a:srgbClr val="7030A0"/>
                            </a:solidFill>
                            <a:latin typeface="Cambria Math" panose="02040503050406030204" pitchFamily="18" charset="0"/>
                          </a:rPr>
                        </m:ctrlPr>
                      </m:sSubPr>
                      <m:e>
                        <m:r>
                          <a:rPr lang="en-US" sz="1200" i="1">
                            <a:solidFill>
                              <a:srgbClr val="7030A0"/>
                            </a:solidFill>
                            <a:latin typeface="Cambria Math" panose="02040503050406030204" pitchFamily="18" charset="0"/>
                          </a:rPr>
                          <m:t>𝑡𝑥</m:t>
                        </m:r>
                      </m:e>
                      <m:sub>
                        <m:r>
                          <a:rPr lang="en-US" sz="1200" i="1">
                            <a:solidFill>
                              <a:srgbClr val="7030A0"/>
                            </a:solidFill>
                            <a:latin typeface="Cambria Math" panose="02040503050406030204" pitchFamily="18" charset="0"/>
                          </a:rPr>
                          <m:t>2</m:t>
                        </m:r>
                      </m:sub>
                    </m:sSub>
                    <m:sSub>
                      <m:sSubPr>
                        <m:ctrlPr>
                          <a:rPr lang="en-US" sz="1200" i="1">
                            <a:solidFill>
                              <a:srgbClr val="7030A0"/>
                            </a:solidFill>
                            <a:latin typeface="Cambria Math" panose="02040503050406030204" pitchFamily="18" charset="0"/>
                          </a:rPr>
                        </m:ctrlPr>
                      </m:sSubPr>
                      <m:e>
                        <m:r>
                          <a:rPr lang="en-US" sz="1200" i="1">
                            <a:solidFill>
                              <a:srgbClr val="7030A0"/>
                            </a:solidFill>
                            <a:latin typeface="Cambria Math" panose="02040503050406030204" pitchFamily="18" charset="0"/>
                          </a:rPr>
                          <m:t>𝑡𝑥</m:t>
                        </m:r>
                      </m:e>
                      <m:sub>
                        <m:r>
                          <a:rPr lang="en-US" sz="1200" i="1">
                            <a:solidFill>
                              <a:srgbClr val="7030A0"/>
                            </a:solidFill>
                            <a:latin typeface="Cambria Math" panose="02040503050406030204" pitchFamily="18" charset="0"/>
                          </a:rPr>
                          <m:t>3</m:t>
                        </m:r>
                      </m:sub>
                    </m:sSub>
                  </m:oMath>
                </a14:m>
                <a:r>
                  <a:rPr lang="en-US" sz="1200" b="1" dirty="0">
                    <a:solidFill>
                      <a:srgbClr val="7030A0"/>
                    </a:solidFill>
                  </a:rPr>
                  <a:t> </a:t>
                </a:r>
              </a:p>
            </p:txBody>
          </p:sp>
        </mc:Choice>
        <mc:Fallback xmlns="">
          <p:sp>
            <p:nvSpPr>
              <p:cNvPr id="56" name="TextBox 55">
                <a:extLst>
                  <a:ext uri="{FF2B5EF4-FFF2-40B4-BE49-F238E27FC236}">
                    <a16:creationId xmlns:a16="http://schemas.microsoft.com/office/drawing/2014/main" id="{4B9F78E4-8142-4748-A7D8-104485361124}"/>
                  </a:ext>
                </a:extLst>
              </p:cNvPr>
              <p:cNvSpPr txBox="1">
                <a:spLocks noRot="1" noChangeAspect="1" noMove="1" noResize="1" noEditPoints="1" noAdjustHandles="1" noChangeArrowheads="1" noChangeShapeType="1" noTextEdit="1"/>
              </p:cNvSpPr>
              <p:nvPr/>
            </p:nvSpPr>
            <p:spPr>
              <a:xfrm>
                <a:off x="1893704" y="3046658"/>
                <a:ext cx="2278625" cy="276999"/>
              </a:xfrm>
              <a:prstGeom prst="rect">
                <a:avLst/>
              </a:prstGeom>
              <a:blipFill>
                <a:blip r:embed="rId12"/>
                <a:stretch>
                  <a:fillRect t="-4444"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1F8FDC28-D138-4F5C-AEFA-8D31D38B902F}"/>
                  </a:ext>
                </a:extLst>
              </p:cNvPr>
              <p:cNvSpPr txBox="1"/>
              <p:nvPr/>
            </p:nvSpPr>
            <p:spPr>
              <a:xfrm>
                <a:off x="4505359" y="2982602"/>
                <a:ext cx="2278625" cy="276999"/>
              </a:xfrm>
              <a:prstGeom prst="rect">
                <a:avLst/>
              </a:prstGeom>
              <a:noFill/>
            </p:spPr>
            <p:txBody>
              <a:bodyPr wrap="square" rtlCol="0">
                <a:spAutoFit/>
              </a:bodyPr>
              <a:lstStyle/>
              <a:p>
                <a:pPr algn="r"/>
                <a:r>
                  <a:rPr lang="en-US" sz="1200" b="1" dirty="0">
                    <a:solidFill>
                      <a:srgbClr val="7030A0"/>
                    </a:solidFill>
                  </a:rPr>
                  <a:t>Correct log:</a:t>
                </a:r>
                <a:r>
                  <a:rPr lang="en-US" sz="1200" dirty="0">
                    <a:solidFill>
                      <a:srgbClr val="7030A0"/>
                    </a:solidFill>
                  </a:rPr>
                  <a:t> </a:t>
                </a:r>
                <a14:m>
                  <m:oMath xmlns:m="http://schemas.openxmlformats.org/officeDocument/2006/math">
                    <m:sSub>
                      <m:sSubPr>
                        <m:ctrlPr>
                          <a:rPr lang="en-US" sz="1200" i="1">
                            <a:solidFill>
                              <a:srgbClr val="7030A0"/>
                            </a:solidFill>
                            <a:latin typeface="Cambria Math" panose="02040503050406030204" pitchFamily="18" charset="0"/>
                          </a:rPr>
                        </m:ctrlPr>
                      </m:sSubPr>
                      <m:e>
                        <m:r>
                          <a:rPr lang="en-US" sz="1200" i="1">
                            <a:solidFill>
                              <a:srgbClr val="7030A0"/>
                            </a:solidFill>
                            <a:latin typeface="Cambria Math" panose="02040503050406030204" pitchFamily="18" charset="0"/>
                          </a:rPr>
                          <m:t>𝑡𝑥</m:t>
                        </m:r>
                      </m:e>
                      <m:sub>
                        <m:r>
                          <a:rPr lang="en-US" sz="1200" b="0" i="1" smtClean="0">
                            <a:solidFill>
                              <a:srgbClr val="7030A0"/>
                            </a:solidFill>
                            <a:latin typeface="Cambria Math" panose="02040503050406030204" pitchFamily="18" charset="0"/>
                          </a:rPr>
                          <m:t>3</m:t>
                        </m:r>
                      </m:sub>
                    </m:sSub>
                    <m:sSub>
                      <m:sSubPr>
                        <m:ctrlPr>
                          <a:rPr lang="en-US" sz="1200" i="1">
                            <a:solidFill>
                              <a:srgbClr val="7030A0"/>
                            </a:solidFill>
                            <a:latin typeface="Cambria Math" panose="02040503050406030204" pitchFamily="18" charset="0"/>
                          </a:rPr>
                        </m:ctrlPr>
                      </m:sSubPr>
                      <m:e>
                        <m:r>
                          <a:rPr lang="en-US" sz="1200" i="1">
                            <a:solidFill>
                              <a:srgbClr val="7030A0"/>
                            </a:solidFill>
                            <a:latin typeface="Cambria Math" panose="02040503050406030204" pitchFamily="18" charset="0"/>
                          </a:rPr>
                          <m:t>𝑡𝑥</m:t>
                        </m:r>
                      </m:e>
                      <m:sub>
                        <m:r>
                          <a:rPr lang="en-US" sz="1200" i="1">
                            <a:solidFill>
                              <a:srgbClr val="7030A0"/>
                            </a:solidFill>
                            <a:latin typeface="Cambria Math" panose="02040503050406030204" pitchFamily="18" charset="0"/>
                          </a:rPr>
                          <m:t>2</m:t>
                        </m:r>
                      </m:sub>
                    </m:sSub>
                    <m:sSub>
                      <m:sSubPr>
                        <m:ctrlPr>
                          <a:rPr lang="en-US" sz="1200" i="1">
                            <a:solidFill>
                              <a:srgbClr val="7030A0"/>
                            </a:solidFill>
                            <a:latin typeface="Cambria Math" panose="02040503050406030204" pitchFamily="18" charset="0"/>
                          </a:rPr>
                        </m:ctrlPr>
                      </m:sSubPr>
                      <m:e>
                        <m:r>
                          <a:rPr lang="en-US" sz="1200" i="1">
                            <a:solidFill>
                              <a:srgbClr val="7030A0"/>
                            </a:solidFill>
                            <a:latin typeface="Cambria Math" panose="02040503050406030204" pitchFamily="18" charset="0"/>
                          </a:rPr>
                          <m:t>𝑡𝑥</m:t>
                        </m:r>
                      </m:e>
                      <m:sub>
                        <m:r>
                          <a:rPr lang="en-US" sz="1200" b="0" i="1" smtClean="0">
                            <a:solidFill>
                              <a:srgbClr val="7030A0"/>
                            </a:solidFill>
                            <a:latin typeface="Cambria Math" panose="02040503050406030204" pitchFamily="18" charset="0"/>
                          </a:rPr>
                          <m:t>1</m:t>
                        </m:r>
                      </m:sub>
                    </m:sSub>
                  </m:oMath>
                </a14:m>
                <a:r>
                  <a:rPr lang="en-US" sz="1200" b="1" dirty="0">
                    <a:solidFill>
                      <a:srgbClr val="7030A0"/>
                    </a:solidFill>
                  </a:rPr>
                  <a:t> </a:t>
                </a:r>
              </a:p>
            </p:txBody>
          </p:sp>
        </mc:Choice>
        <mc:Fallback xmlns="">
          <p:sp>
            <p:nvSpPr>
              <p:cNvPr id="57" name="TextBox 56">
                <a:extLst>
                  <a:ext uri="{FF2B5EF4-FFF2-40B4-BE49-F238E27FC236}">
                    <a16:creationId xmlns:a16="http://schemas.microsoft.com/office/drawing/2014/main" id="{1F8FDC28-D138-4F5C-AEFA-8D31D38B902F}"/>
                  </a:ext>
                </a:extLst>
              </p:cNvPr>
              <p:cNvSpPr txBox="1">
                <a:spLocks noRot="1" noChangeAspect="1" noMove="1" noResize="1" noEditPoints="1" noAdjustHandles="1" noChangeArrowheads="1" noChangeShapeType="1" noTextEdit="1"/>
              </p:cNvSpPr>
              <p:nvPr/>
            </p:nvSpPr>
            <p:spPr>
              <a:xfrm>
                <a:off x="4505359" y="2982602"/>
                <a:ext cx="2278625" cy="276999"/>
              </a:xfrm>
              <a:prstGeom prst="rect">
                <a:avLst/>
              </a:prstGeom>
              <a:blipFill>
                <a:blip r:embed="rId13"/>
                <a:stretch>
                  <a:fillRect t="-2174" b="-13043"/>
                </a:stretch>
              </a:blipFill>
            </p:spPr>
            <p:txBody>
              <a:bodyPr/>
              <a:lstStyle/>
              <a:p>
                <a:r>
                  <a:rPr lang="en-US">
                    <a:noFill/>
                  </a:rPr>
                  <a:t> </a:t>
                </a:r>
              </a:p>
            </p:txBody>
          </p:sp>
        </mc:Fallback>
      </mc:AlternateContent>
      <p:sp>
        <p:nvSpPr>
          <p:cNvPr id="58" name="TextBox 57">
            <a:extLst>
              <a:ext uri="{FF2B5EF4-FFF2-40B4-BE49-F238E27FC236}">
                <a16:creationId xmlns:a16="http://schemas.microsoft.com/office/drawing/2014/main" id="{916C29BF-5E1C-4C4B-9F8F-AB11D4AEB498}"/>
              </a:ext>
            </a:extLst>
          </p:cNvPr>
          <p:cNvSpPr txBox="1"/>
          <p:nvPr/>
        </p:nvSpPr>
        <p:spPr>
          <a:xfrm>
            <a:off x="-100019" y="914646"/>
            <a:ext cx="9344037" cy="369332"/>
          </a:xfrm>
          <a:prstGeom prst="rect">
            <a:avLst/>
          </a:prstGeom>
          <a:noFill/>
        </p:spPr>
        <p:txBody>
          <a:bodyPr wrap="square" rtlCol="0">
            <a:spAutoFit/>
          </a:bodyPr>
          <a:lstStyle/>
          <a:p>
            <a:pPr algn="ctr"/>
            <a:r>
              <a:rPr lang="en-US" sz="1800" dirty="0">
                <a:latin typeface="+mn-lt"/>
              </a:rPr>
              <a:t>For contradiction, suppose our SMR protocol has both dynamic availability and finality.</a:t>
            </a:r>
          </a:p>
        </p:txBody>
      </p:sp>
      <p:sp>
        <p:nvSpPr>
          <p:cNvPr id="8" name="TextBox 7">
            <a:extLst>
              <a:ext uri="{FF2B5EF4-FFF2-40B4-BE49-F238E27FC236}">
                <a16:creationId xmlns:a16="http://schemas.microsoft.com/office/drawing/2014/main" id="{C072A4FD-685B-1F34-0AE2-223DD7EA73D9}"/>
              </a:ext>
            </a:extLst>
          </p:cNvPr>
          <p:cNvSpPr txBox="1"/>
          <p:nvPr/>
        </p:nvSpPr>
        <p:spPr>
          <a:xfrm>
            <a:off x="3712059" y="1307229"/>
            <a:ext cx="1248559" cy="830997"/>
          </a:xfrm>
          <a:prstGeom prst="rect">
            <a:avLst/>
          </a:prstGeom>
          <a:noFill/>
        </p:spPr>
        <p:txBody>
          <a:bodyPr wrap="square" rtlCol="0">
            <a:spAutoFit/>
          </a:bodyPr>
          <a:lstStyle/>
          <a:p>
            <a:pPr algn="ctr"/>
            <a:r>
              <a:rPr lang="en-US" sz="1600" b="1" dirty="0">
                <a:solidFill>
                  <a:srgbClr val="FF0000"/>
                </a:solidFill>
                <a:latin typeface="+mj-lt"/>
              </a:rPr>
              <a:t>Asynchrony:</a:t>
            </a:r>
          </a:p>
          <a:p>
            <a:pPr algn="ctr"/>
            <a:r>
              <a:rPr lang="en-US" sz="1600" dirty="0">
                <a:solidFill>
                  <a:srgbClr val="FF0000"/>
                </a:solidFill>
                <a:latin typeface="+mj-lt"/>
              </a:rPr>
              <a:t>Network partition</a:t>
            </a:r>
          </a:p>
        </p:txBody>
      </p:sp>
      <p:sp>
        <p:nvSpPr>
          <p:cNvPr id="9" name="TextBox 8">
            <a:extLst>
              <a:ext uri="{FF2B5EF4-FFF2-40B4-BE49-F238E27FC236}">
                <a16:creationId xmlns:a16="http://schemas.microsoft.com/office/drawing/2014/main" id="{707031D3-BE53-768A-7A86-A2B3E2195EBE}"/>
              </a:ext>
            </a:extLst>
          </p:cNvPr>
          <p:cNvSpPr txBox="1"/>
          <p:nvPr/>
        </p:nvSpPr>
        <p:spPr>
          <a:xfrm>
            <a:off x="472317" y="1260607"/>
            <a:ext cx="1470800" cy="338554"/>
          </a:xfrm>
          <a:prstGeom prst="rect">
            <a:avLst/>
          </a:prstGeom>
          <a:noFill/>
        </p:spPr>
        <p:txBody>
          <a:bodyPr wrap="square" rtlCol="0">
            <a:spAutoFit/>
          </a:bodyPr>
          <a:lstStyle/>
          <a:p>
            <a:pPr algn="l"/>
            <a:r>
              <a:rPr lang="en-US" sz="1600" b="1" dirty="0">
                <a:latin typeface="+mn-lt"/>
              </a:rPr>
              <a:t>World 3</a:t>
            </a:r>
          </a:p>
        </p:txBody>
      </p:sp>
    </p:spTree>
    <p:extLst>
      <p:ext uri="{BB962C8B-B14F-4D97-AF65-F5344CB8AC3E}">
        <p14:creationId xmlns:p14="http://schemas.microsoft.com/office/powerpoint/2010/main" val="285667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ntr" presetSubtype="0"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500"/>
                                        <p:tgtEl>
                                          <p:spTgt spid="7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500"/>
                                        <p:tgtEl>
                                          <p:spTgt spid="57"/>
                                        </p:tgtEl>
                                      </p:cBhvr>
                                    </p:animEffect>
                                  </p:childTnLst>
                                </p:cTn>
                              </p:par>
                              <p:par>
                                <p:cTn id="62" presetID="10"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0" grpId="0"/>
      <p:bldP spid="31" grpId="0"/>
      <p:bldP spid="38" grpId="0"/>
      <p:bldP spid="48" grpId="0"/>
      <p:bldP spid="49" grpId="0"/>
      <p:bldP spid="50" grpId="0"/>
      <p:bldP spid="52" grpId="0"/>
      <p:bldP spid="54" grpId="0"/>
      <p:bldP spid="55" grpId="0"/>
      <p:bldP spid="56" grpId="0"/>
      <p:bldP spid="5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48885-CB17-9449-A3B7-602245B9D5E4}"/>
              </a:ext>
            </a:extLst>
          </p:cNvPr>
          <p:cNvSpPr>
            <a:spLocks noGrp="1"/>
          </p:cNvSpPr>
          <p:nvPr>
            <p:ph type="title"/>
          </p:nvPr>
        </p:nvSpPr>
        <p:spPr>
          <a:xfrm>
            <a:off x="628034" y="54231"/>
            <a:ext cx="8091914" cy="994172"/>
          </a:xfrm>
        </p:spPr>
        <p:txBody>
          <a:bodyPr>
            <a:normAutofit/>
          </a:bodyPr>
          <a:lstStyle/>
          <a:p>
            <a:r>
              <a:rPr lang="en-US" sz="4000" dirty="0"/>
              <a:t>Resolution: Nested Ledgers/Chains</a:t>
            </a:r>
          </a:p>
        </p:txBody>
      </p:sp>
      <p:sp>
        <p:nvSpPr>
          <p:cNvPr id="4" name="Slide Number Placeholder 3">
            <a:extLst>
              <a:ext uri="{FF2B5EF4-FFF2-40B4-BE49-F238E27FC236}">
                <a16:creationId xmlns:a16="http://schemas.microsoft.com/office/drawing/2014/main" id="{90A97B4E-8350-430D-878A-143DA8B9381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32</a:t>
            </a:fld>
            <a:endParaRPr lang="en-US"/>
          </a:p>
        </p:txBody>
      </p:sp>
      <p:sp>
        <p:nvSpPr>
          <p:cNvPr id="6" name="TextBox 5"/>
          <p:cNvSpPr txBox="1"/>
          <p:nvPr/>
        </p:nvSpPr>
        <p:spPr>
          <a:xfrm>
            <a:off x="3154988" y="1307918"/>
            <a:ext cx="3039237" cy="369332"/>
          </a:xfrm>
          <a:prstGeom prst="rect">
            <a:avLst/>
          </a:prstGeom>
          <a:solidFill>
            <a:schemeClr val="bg2"/>
          </a:solidFill>
        </p:spPr>
        <p:txBody>
          <a:bodyPr wrap="square" rtlCol="0">
            <a:spAutoFit/>
          </a:bodyPr>
          <a:lstStyle/>
          <a:p>
            <a:r>
              <a:rPr lang="en-US" sz="1800" dirty="0"/>
              <a:t>Single chain: tx</a:t>
            </a:r>
            <a:r>
              <a:rPr lang="en-US" sz="1800" baseline="-25000" dirty="0"/>
              <a:t>1</a:t>
            </a:r>
            <a:r>
              <a:rPr lang="en-US" sz="1800" dirty="0"/>
              <a:t>, tx</a:t>
            </a:r>
            <a:r>
              <a:rPr lang="en-US" sz="1800" baseline="-25000" dirty="0"/>
              <a:t>2</a:t>
            </a:r>
            <a:r>
              <a:rPr lang="en-US" sz="1800" dirty="0"/>
              <a:t>, tx</a:t>
            </a:r>
            <a:r>
              <a:rPr lang="en-US" sz="1800" baseline="-25000" dirty="0"/>
              <a:t>3</a:t>
            </a:r>
            <a:r>
              <a:rPr lang="en-US" sz="1800" dirty="0"/>
              <a:t>, …</a:t>
            </a:r>
          </a:p>
        </p:txBody>
      </p:sp>
      <p:sp>
        <p:nvSpPr>
          <p:cNvPr id="9" name="TextBox 8"/>
          <p:cNvSpPr txBox="1"/>
          <p:nvPr/>
        </p:nvSpPr>
        <p:spPr>
          <a:xfrm>
            <a:off x="3028077" y="1709480"/>
            <a:ext cx="3578228" cy="738664"/>
          </a:xfrm>
          <a:prstGeom prst="rect">
            <a:avLst/>
          </a:prstGeom>
          <a:noFill/>
        </p:spPr>
        <p:txBody>
          <a:bodyPr wrap="square" rtlCol="0">
            <a:spAutoFit/>
          </a:bodyPr>
          <a:lstStyle/>
          <a:p>
            <a:pPr marL="214313" indent="-214313">
              <a:buFont typeface="Arial" panose="020B0604020202020204" pitchFamily="34" charset="0"/>
              <a:buChar char="•"/>
            </a:pPr>
            <a:r>
              <a:rPr lang="en-US" sz="1400" dirty="0">
                <a:solidFill>
                  <a:srgbClr val="00B0F0"/>
                </a:solidFill>
              </a:rPr>
              <a:t>Finality:</a:t>
            </a:r>
            <a:r>
              <a:rPr lang="en-US" sz="1400" dirty="0"/>
              <a:t> Safe under asynchrony</a:t>
            </a:r>
          </a:p>
          <a:p>
            <a:pPr marL="214313" indent="-214313">
              <a:buFont typeface="Arial" panose="020B0604020202020204" pitchFamily="34" charset="0"/>
              <a:buChar char="•"/>
            </a:pPr>
            <a:r>
              <a:rPr lang="en-US" sz="1400" dirty="0">
                <a:solidFill>
                  <a:schemeClr val="accent6">
                    <a:lumMod val="75000"/>
                  </a:schemeClr>
                </a:solidFill>
              </a:rPr>
              <a:t>Dynamic availability: </a:t>
            </a:r>
            <a:r>
              <a:rPr lang="en-US" sz="1400" dirty="0"/>
              <a:t>Live under changing participation</a:t>
            </a:r>
          </a:p>
        </p:txBody>
      </p:sp>
      <p:sp>
        <p:nvSpPr>
          <p:cNvPr id="16" name="TextBox 15">
            <a:extLst>
              <a:ext uri="{FF2B5EF4-FFF2-40B4-BE49-F238E27FC236}">
                <a16:creationId xmlns:a16="http://schemas.microsoft.com/office/drawing/2014/main" id="{41FD647E-B720-A04E-BC67-E2E46CCB6FC8}"/>
              </a:ext>
            </a:extLst>
          </p:cNvPr>
          <p:cNvSpPr txBox="1"/>
          <p:nvPr/>
        </p:nvSpPr>
        <p:spPr>
          <a:xfrm rot="19955080">
            <a:off x="5882444" y="1125562"/>
            <a:ext cx="1561533" cy="784830"/>
          </a:xfrm>
          <a:prstGeom prst="rect">
            <a:avLst/>
          </a:prstGeom>
          <a:solidFill>
            <a:srgbClr val="C00000"/>
          </a:solidFill>
        </p:spPr>
        <p:txBody>
          <a:bodyPr wrap="square" rtlCol="0">
            <a:spAutoFit/>
          </a:bodyPr>
          <a:lstStyle/>
          <a:p>
            <a:pPr algn="ctr"/>
            <a:r>
              <a:rPr lang="en-US" sz="1500" b="1" dirty="0">
                <a:solidFill>
                  <a:schemeClr val="bg1"/>
                </a:solidFill>
              </a:rPr>
              <a:t>Impossible!</a:t>
            </a:r>
          </a:p>
          <a:p>
            <a:pPr algn="ctr"/>
            <a:r>
              <a:rPr lang="en-US" sz="1500" dirty="0">
                <a:solidFill>
                  <a:schemeClr val="bg1"/>
                </a:solidFill>
              </a:rPr>
              <a:t>Due to the CAP Theorem!</a:t>
            </a:r>
          </a:p>
        </p:txBody>
      </p:sp>
      <p:sp>
        <p:nvSpPr>
          <p:cNvPr id="17" name="TextBox 16"/>
          <p:cNvSpPr txBox="1"/>
          <p:nvPr/>
        </p:nvSpPr>
        <p:spPr>
          <a:xfrm>
            <a:off x="914283" y="2613830"/>
            <a:ext cx="7313591" cy="369332"/>
          </a:xfrm>
          <a:prstGeom prst="rect">
            <a:avLst/>
          </a:prstGeom>
          <a:solidFill>
            <a:schemeClr val="accent6">
              <a:lumMod val="75000"/>
            </a:schemeClr>
          </a:solidFill>
        </p:spPr>
        <p:txBody>
          <a:bodyPr wrap="square" rtlCol="0">
            <a:spAutoFit/>
          </a:bodyPr>
          <a:lstStyle/>
          <a:p>
            <a:pPr algn="r"/>
            <a:r>
              <a:rPr lang="en-US" sz="1800" dirty="0">
                <a:solidFill>
                  <a:schemeClr val="bg1"/>
                </a:solidFill>
              </a:rPr>
              <a:t>Available chain</a:t>
            </a:r>
          </a:p>
        </p:txBody>
      </p:sp>
      <p:sp>
        <p:nvSpPr>
          <p:cNvPr id="18" name="TextBox 17"/>
          <p:cNvSpPr txBox="1"/>
          <p:nvPr/>
        </p:nvSpPr>
        <p:spPr>
          <a:xfrm>
            <a:off x="4817191" y="3084231"/>
            <a:ext cx="3223260" cy="738664"/>
          </a:xfrm>
          <a:prstGeom prst="rect">
            <a:avLst/>
          </a:prstGeom>
          <a:noFill/>
        </p:spPr>
        <p:txBody>
          <a:bodyPr wrap="square" rtlCol="0">
            <a:spAutoFit/>
          </a:bodyPr>
          <a:lstStyle/>
          <a:p>
            <a:pPr marL="214313" indent="-214313">
              <a:buFont typeface="Arial" panose="020B0604020202020204" pitchFamily="34" charset="0"/>
              <a:buChar char="•"/>
            </a:pPr>
            <a:r>
              <a:rPr lang="en-US" sz="1400" dirty="0"/>
              <a:t>Safe and live under synchrony and changing participation.</a:t>
            </a:r>
          </a:p>
          <a:p>
            <a:pPr marL="214313" indent="-214313">
              <a:buFont typeface="Arial" panose="020B0604020202020204" pitchFamily="34" charset="0"/>
              <a:buChar char="•"/>
            </a:pPr>
            <a:r>
              <a:rPr lang="en-US" sz="1400" dirty="0">
                <a:solidFill>
                  <a:srgbClr val="FF0000"/>
                </a:solidFill>
              </a:rPr>
              <a:t>Not safe under asynchrony.</a:t>
            </a:r>
          </a:p>
        </p:txBody>
      </p:sp>
      <p:sp>
        <p:nvSpPr>
          <p:cNvPr id="19" name="TextBox 18"/>
          <p:cNvSpPr txBox="1"/>
          <p:nvPr/>
        </p:nvSpPr>
        <p:spPr>
          <a:xfrm>
            <a:off x="914282" y="2613829"/>
            <a:ext cx="3902910" cy="369332"/>
          </a:xfrm>
          <a:prstGeom prst="rect">
            <a:avLst/>
          </a:prstGeom>
          <a:solidFill>
            <a:schemeClr val="accent1"/>
          </a:solidFill>
        </p:spPr>
        <p:txBody>
          <a:bodyPr wrap="square" rtlCol="0">
            <a:spAutoFit/>
          </a:bodyPr>
          <a:lstStyle/>
          <a:p>
            <a:r>
              <a:rPr lang="en-US" sz="1800" dirty="0">
                <a:solidFill>
                  <a:schemeClr val="bg1"/>
                </a:solidFill>
              </a:rPr>
              <a:t>Accountable finalized chain</a:t>
            </a:r>
          </a:p>
        </p:txBody>
      </p:sp>
      <p:sp>
        <p:nvSpPr>
          <p:cNvPr id="20" name="TextBox 19"/>
          <p:cNvSpPr txBox="1"/>
          <p:nvPr/>
        </p:nvSpPr>
        <p:spPr>
          <a:xfrm>
            <a:off x="779440" y="3027380"/>
            <a:ext cx="4037751" cy="1169551"/>
          </a:xfrm>
          <a:prstGeom prst="rect">
            <a:avLst/>
          </a:prstGeom>
          <a:noFill/>
        </p:spPr>
        <p:txBody>
          <a:bodyPr wrap="square" rtlCol="0">
            <a:spAutoFit/>
          </a:bodyPr>
          <a:lstStyle/>
          <a:p>
            <a:pPr marL="214313" indent="-214313">
              <a:buFont typeface="Arial" panose="020B0604020202020204" pitchFamily="34" charset="0"/>
              <a:buChar char="•"/>
            </a:pPr>
            <a:r>
              <a:rPr lang="en-US" sz="1400" b="1" dirty="0"/>
              <a:t>Prefix property: </a:t>
            </a:r>
            <a:r>
              <a:rPr lang="en-US" sz="1400" dirty="0"/>
              <a:t>Prefix of the available chain.</a:t>
            </a:r>
          </a:p>
          <a:p>
            <a:pPr marL="214313" indent="-214313">
              <a:buFont typeface="Arial" panose="020B0604020202020204" pitchFamily="34" charset="0"/>
              <a:buChar char="•"/>
            </a:pPr>
            <a:r>
              <a:rPr lang="en-US" sz="1400" u="sng" dirty="0"/>
              <a:t>Accountably safe </a:t>
            </a:r>
            <a:r>
              <a:rPr lang="en-US" sz="1400" dirty="0"/>
              <a:t>under </a:t>
            </a:r>
            <a:r>
              <a:rPr lang="en-US" sz="1400" u="sng" dirty="0"/>
              <a:t>asynchrony</a:t>
            </a:r>
            <a:r>
              <a:rPr lang="en-US" sz="1400" dirty="0"/>
              <a:t>.</a:t>
            </a:r>
          </a:p>
          <a:p>
            <a:pPr marL="214313" indent="-214313">
              <a:buFont typeface="Arial" panose="020B0604020202020204" pitchFamily="34" charset="0"/>
              <a:buChar char="•"/>
            </a:pPr>
            <a:r>
              <a:rPr lang="en-US" sz="1400" dirty="0"/>
              <a:t>Live once the network becomes synchronous and if enough nodes are online.</a:t>
            </a:r>
          </a:p>
          <a:p>
            <a:pPr marL="214313" indent="-214313">
              <a:buFont typeface="Arial" panose="020B0604020202020204" pitchFamily="34" charset="0"/>
              <a:buChar char="•"/>
            </a:pPr>
            <a:r>
              <a:rPr lang="en-US" sz="1400" dirty="0">
                <a:solidFill>
                  <a:srgbClr val="FF0000"/>
                </a:solidFill>
              </a:rPr>
              <a:t>Not live under low participation.</a:t>
            </a:r>
          </a:p>
        </p:txBody>
      </p:sp>
      <p:sp>
        <p:nvSpPr>
          <p:cNvPr id="15" name="TextBox 14">
            <a:extLst>
              <a:ext uri="{FF2B5EF4-FFF2-40B4-BE49-F238E27FC236}">
                <a16:creationId xmlns:a16="http://schemas.microsoft.com/office/drawing/2014/main" id="{6AEC8BA9-7C4E-4251-9124-E791BDBBC6D8}"/>
              </a:ext>
            </a:extLst>
          </p:cNvPr>
          <p:cNvSpPr txBox="1"/>
          <p:nvPr/>
        </p:nvSpPr>
        <p:spPr>
          <a:xfrm>
            <a:off x="0" y="4912668"/>
            <a:ext cx="6479042" cy="230832"/>
          </a:xfrm>
          <a:prstGeom prst="rect">
            <a:avLst/>
          </a:prstGeom>
          <a:noFill/>
        </p:spPr>
        <p:txBody>
          <a:bodyPr wrap="square" rtlCol="0">
            <a:spAutoFit/>
          </a:bodyPr>
          <a:lstStyle/>
          <a:p>
            <a:r>
              <a:rPr lang="en-US" sz="900" dirty="0"/>
              <a:t>Ebb-and-Flow Protocols: A Resolution of the Availability-Finality Dilemma </a:t>
            </a:r>
            <a:r>
              <a:rPr lang="en-US" sz="900" dirty="0">
                <a:latin typeface="Arial" panose="020B0604020202020204" pitchFamily="34" charset="0"/>
                <a:cs typeface="Arial" panose="020B0604020202020204" pitchFamily="34" charset="0"/>
              </a:rPr>
              <a:t>(2020)</a:t>
            </a:r>
          </a:p>
        </p:txBody>
      </p:sp>
    </p:spTree>
    <p:extLst>
      <p:ext uri="{BB962C8B-B14F-4D97-AF65-F5344CB8AC3E}">
        <p14:creationId xmlns:p14="http://schemas.microsoft.com/office/powerpoint/2010/main" val="58900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42" presetClass="path" presetSubtype="0" accel="50000" decel="50000" fill="hold" grpId="1" nodeType="withEffect">
                                  <p:stCondLst>
                                    <p:cond delay="0"/>
                                  </p:stCondLst>
                                  <p:childTnLst>
                                    <p:animMotion origin="layout" path="M 3.61111E-6 4.19753E-6 L 0.00017 -0.27716 " pathEditMode="relative" rAng="0" ptsTypes="AA">
                                      <p:cBhvr>
                                        <p:cTn id="13" dur="1000" spd="-100000" fill="hold"/>
                                        <p:tgtEl>
                                          <p:spTgt spid="17"/>
                                        </p:tgtEl>
                                        <p:attrNameLst>
                                          <p:attrName>ppt_x</p:attrName>
                                          <p:attrName>ppt_y</p:attrName>
                                        </p:attrNameLst>
                                      </p:cBhvr>
                                      <p:rCtr x="0" y="-13858"/>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42" presetClass="path" presetSubtype="0" accel="50000" decel="50000" fill="hold" grpId="1" nodeType="withEffect">
                                  <p:stCondLst>
                                    <p:cond delay="0"/>
                                  </p:stCondLst>
                                  <p:childTnLst>
                                    <p:animMotion origin="layout" path="M 1.94444E-6 4.19753E-6 L 0.19687 -0.27037 " pathEditMode="relative" rAng="0" ptsTypes="AA">
                                      <p:cBhvr>
                                        <p:cTn id="24" dur="1000" spd="-100000" fill="hold"/>
                                        <p:tgtEl>
                                          <p:spTgt spid="19"/>
                                        </p:tgtEl>
                                        <p:attrNameLst>
                                          <p:attrName>ppt_x</p:attrName>
                                          <p:attrName>ppt_y</p:attrName>
                                        </p:attrNameLst>
                                      </p:cBhvr>
                                      <p:rCtr x="9844" y="-13519"/>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7" grpId="1" animBg="1"/>
      <p:bldP spid="18" grpId="0"/>
      <p:bldP spid="19" grpId="0" animBg="1"/>
      <p:bldP spid="19" grpId="1" animBg="1"/>
      <p:bldP spid="20"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555595F6-7701-9DF9-3A3E-4F594D035741}"/>
              </a:ext>
            </a:extLst>
          </p:cNvPr>
          <p:cNvPicPr>
            <a:picLocks noChangeAspect="1" noChangeArrowheads="1"/>
          </p:cNvPicPr>
          <p:nvPr/>
        </p:nvPicPr>
        <p:blipFill>
          <a:blip r:embed="rId3"/>
          <a:srcRect/>
          <a:stretch/>
        </p:blipFill>
        <p:spPr bwMode="auto">
          <a:xfrm>
            <a:off x="5901454" y="3134075"/>
            <a:ext cx="919188" cy="9191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B559476-CDC6-F054-C030-1265517803F5}"/>
              </a:ext>
            </a:extLst>
          </p:cNvPr>
          <p:cNvPicPr>
            <a:picLocks noChangeAspect="1" noChangeArrowheads="1"/>
          </p:cNvPicPr>
          <p:nvPr/>
        </p:nvPicPr>
        <p:blipFill>
          <a:blip r:embed="rId4"/>
          <a:srcRect/>
          <a:stretch/>
        </p:blipFill>
        <p:spPr bwMode="auto">
          <a:xfrm>
            <a:off x="5913814" y="3123047"/>
            <a:ext cx="907564" cy="9075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A048885-CB17-9449-A3B7-602245B9D5E4}"/>
              </a:ext>
            </a:extLst>
          </p:cNvPr>
          <p:cNvSpPr>
            <a:spLocks noGrp="1"/>
          </p:cNvSpPr>
          <p:nvPr>
            <p:ph type="title"/>
          </p:nvPr>
        </p:nvSpPr>
        <p:spPr>
          <a:xfrm>
            <a:off x="628034" y="54231"/>
            <a:ext cx="8091914" cy="994172"/>
          </a:xfrm>
        </p:spPr>
        <p:txBody>
          <a:bodyPr>
            <a:normAutofit/>
          </a:bodyPr>
          <a:lstStyle/>
          <a:p>
            <a:r>
              <a:rPr lang="en-US" sz="4000" dirty="0"/>
              <a:t>Resolution: Nested Ledgers/Chains</a:t>
            </a:r>
          </a:p>
        </p:txBody>
      </p:sp>
      <p:sp>
        <p:nvSpPr>
          <p:cNvPr id="4" name="Slide Number Placeholder 3">
            <a:extLst>
              <a:ext uri="{FF2B5EF4-FFF2-40B4-BE49-F238E27FC236}">
                <a16:creationId xmlns:a16="http://schemas.microsoft.com/office/drawing/2014/main" id="{90A97B4E-8350-430D-878A-143DA8B9381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33</a:t>
            </a:fld>
            <a:endParaRPr lang="en-US"/>
          </a:p>
        </p:txBody>
      </p:sp>
      <p:sp>
        <p:nvSpPr>
          <p:cNvPr id="17" name="TextBox 16"/>
          <p:cNvSpPr txBox="1"/>
          <p:nvPr/>
        </p:nvSpPr>
        <p:spPr>
          <a:xfrm>
            <a:off x="1019790" y="1119035"/>
            <a:ext cx="7313591" cy="369332"/>
          </a:xfrm>
          <a:prstGeom prst="rect">
            <a:avLst/>
          </a:prstGeom>
          <a:solidFill>
            <a:schemeClr val="accent6">
              <a:lumMod val="75000"/>
            </a:schemeClr>
          </a:solidFill>
        </p:spPr>
        <p:txBody>
          <a:bodyPr wrap="square" rtlCol="0">
            <a:spAutoFit/>
          </a:bodyPr>
          <a:lstStyle/>
          <a:p>
            <a:pPr algn="r"/>
            <a:r>
              <a:rPr lang="en-US" sz="1800" dirty="0">
                <a:solidFill>
                  <a:schemeClr val="bg1"/>
                </a:solidFill>
              </a:rPr>
              <a:t>Available chain</a:t>
            </a:r>
          </a:p>
        </p:txBody>
      </p:sp>
      <p:sp>
        <p:nvSpPr>
          <p:cNvPr id="18" name="TextBox 17"/>
          <p:cNvSpPr txBox="1"/>
          <p:nvPr/>
        </p:nvSpPr>
        <p:spPr>
          <a:xfrm>
            <a:off x="4922698" y="1589436"/>
            <a:ext cx="3223260" cy="738664"/>
          </a:xfrm>
          <a:prstGeom prst="rect">
            <a:avLst/>
          </a:prstGeom>
          <a:noFill/>
        </p:spPr>
        <p:txBody>
          <a:bodyPr wrap="square" rtlCol="0">
            <a:spAutoFit/>
          </a:bodyPr>
          <a:lstStyle/>
          <a:p>
            <a:pPr marL="214313" indent="-214313">
              <a:buFont typeface="Arial" panose="020B0604020202020204" pitchFamily="34" charset="0"/>
              <a:buChar char="•"/>
            </a:pPr>
            <a:r>
              <a:rPr lang="en-US" sz="1400" dirty="0"/>
              <a:t>Safe and live under synchrony and dynamic participation.</a:t>
            </a:r>
          </a:p>
          <a:p>
            <a:pPr marL="214313" indent="-214313">
              <a:buFont typeface="Arial" panose="020B0604020202020204" pitchFamily="34" charset="0"/>
              <a:buChar char="•"/>
            </a:pPr>
            <a:r>
              <a:rPr lang="en-US" sz="1400" dirty="0">
                <a:solidFill>
                  <a:srgbClr val="FF0000"/>
                </a:solidFill>
              </a:rPr>
              <a:t>Not safe under asynchrony.</a:t>
            </a:r>
          </a:p>
        </p:txBody>
      </p:sp>
      <p:sp>
        <p:nvSpPr>
          <p:cNvPr id="19" name="TextBox 18"/>
          <p:cNvSpPr txBox="1"/>
          <p:nvPr/>
        </p:nvSpPr>
        <p:spPr>
          <a:xfrm>
            <a:off x="1019789" y="1119034"/>
            <a:ext cx="3902910" cy="369332"/>
          </a:xfrm>
          <a:prstGeom prst="rect">
            <a:avLst/>
          </a:prstGeom>
          <a:solidFill>
            <a:schemeClr val="accent1"/>
          </a:solidFill>
        </p:spPr>
        <p:txBody>
          <a:bodyPr wrap="square" rtlCol="0">
            <a:spAutoFit/>
          </a:bodyPr>
          <a:lstStyle/>
          <a:p>
            <a:r>
              <a:rPr lang="en-US" sz="1800" dirty="0">
                <a:solidFill>
                  <a:schemeClr val="bg1"/>
                </a:solidFill>
              </a:rPr>
              <a:t>Accountable finalized chain</a:t>
            </a:r>
          </a:p>
        </p:txBody>
      </p:sp>
      <p:sp>
        <p:nvSpPr>
          <p:cNvPr id="20" name="TextBox 19"/>
          <p:cNvSpPr txBox="1"/>
          <p:nvPr/>
        </p:nvSpPr>
        <p:spPr>
          <a:xfrm>
            <a:off x="884947" y="1532585"/>
            <a:ext cx="4037751" cy="1169551"/>
          </a:xfrm>
          <a:prstGeom prst="rect">
            <a:avLst/>
          </a:prstGeom>
          <a:noFill/>
        </p:spPr>
        <p:txBody>
          <a:bodyPr wrap="square" rtlCol="0">
            <a:spAutoFit/>
          </a:bodyPr>
          <a:lstStyle/>
          <a:p>
            <a:pPr marL="214313" indent="-214313">
              <a:buFont typeface="Arial" panose="020B0604020202020204" pitchFamily="34" charset="0"/>
              <a:buChar char="•"/>
            </a:pPr>
            <a:r>
              <a:rPr lang="en-US" sz="1400" b="1" dirty="0"/>
              <a:t>Prefix property: </a:t>
            </a:r>
            <a:r>
              <a:rPr lang="en-US" sz="1400" dirty="0"/>
              <a:t>Prefix of the available chain.</a:t>
            </a:r>
          </a:p>
          <a:p>
            <a:pPr marL="214313" indent="-214313">
              <a:buFont typeface="Arial" panose="020B0604020202020204" pitchFamily="34" charset="0"/>
              <a:buChar char="•"/>
            </a:pPr>
            <a:r>
              <a:rPr lang="en-US" sz="1400" u="sng" dirty="0"/>
              <a:t>Accountably safe </a:t>
            </a:r>
            <a:r>
              <a:rPr lang="en-US" sz="1400" dirty="0"/>
              <a:t>under </a:t>
            </a:r>
            <a:r>
              <a:rPr lang="en-US" sz="1400" u="sng" dirty="0"/>
              <a:t>asynchrony</a:t>
            </a:r>
            <a:r>
              <a:rPr lang="en-US" sz="1400" dirty="0"/>
              <a:t>.</a:t>
            </a:r>
          </a:p>
          <a:p>
            <a:pPr marL="214313" indent="-214313">
              <a:buFont typeface="Arial" panose="020B0604020202020204" pitchFamily="34" charset="0"/>
              <a:buChar char="•"/>
            </a:pPr>
            <a:r>
              <a:rPr lang="en-US" sz="1400" dirty="0"/>
              <a:t>Live once the network becomes synchronous and if enough nodes are online.</a:t>
            </a:r>
          </a:p>
          <a:p>
            <a:pPr marL="214313" indent="-214313">
              <a:buFont typeface="Arial" panose="020B0604020202020204" pitchFamily="34" charset="0"/>
              <a:buChar char="•"/>
            </a:pPr>
            <a:r>
              <a:rPr lang="en-US" sz="1400" dirty="0">
                <a:solidFill>
                  <a:srgbClr val="FF0000"/>
                </a:solidFill>
              </a:rPr>
              <a:t>Not live under small participation.</a:t>
            </a:r>
          </a:p>
        </p:txBody>
      </p:sp>
      <p:sp>
        <p:nvSpPr>
          <p:cNvPr id="15" name="TextBox 14">
            <a:extLst>
              <a:ext uri="{FF2B5EF4-FFF2-40B4-BE49-F238E27FC236}">
                <a16:creationId xmlns:a16="http://schemas.microsoft.com/office/drawing/2014/main" id="{6AEC8BA9-7C4E-4251-9124-E791BDBBC6D8}"/>
              </a:ext>
            </a:extLst>
          </p:cNvPr>
          <p:cNvSpPr txBox="1"/>
          <p:nvPr/>
        </p:nvSpPr>
        <p:spPr>
          <a:xfrm>
            <a:off x="0" y="4885481"/>
            <a:ext cx="6479042" cy="230832"/>
          </a:xfrm>
          <a:prstGeom prst="rect">
            <a:avLst/>
          </a:prstGeom>
          <a:noFill/>
        </p:spPr>
        <p:txBody>
          <a:bodyPr wrap="square" rtlCol="0">
            <a:spAutoFit/>
          </a:bodyPr>
          <a:lstStyle/>
          <a:p>
            <a:r>
              <a:rPr lang="en-US" sz="900" dirty="0"/>
              <a:t>Ebb-and-Flow Protocols: A Resolution of the Availability-Finality Dilemma </a:t>
            </a:r>
            <a:r>
              <a:rPr lang="en-US" sz="900" dirty="0">
                <a:latin typeface="Arial" panose="020B0604020202020204" pitchFamily="34" charset="0"/>
                <a:cs typeface="Arial" panose="020B0604020202020204" pitchFamily="34" charset="0"/>
              </a:rPr>
              <a:t>(2020)</a:t>
            </a:r>
          </a:p>
        </p:txBody>
      </p:sp>
      <p:sp>
        <p:nvSpPr>
          <p:cNvPr id="8" name="TextBox 7">
            <a:extLst>
              <a:ext uri="{FF2B5EF4-FFF2-40B4-BE49-F238E27FC236}">
                <a16:creationId xmlns:a16="http://schemas.microsoft.com/office/drawing/2014/main" id="{30B20AEF-1D42-FCC0-7923-6777D25D15AB}"/>
              </a:ext>
            </a:extLst>
          </p:cNvPr>
          <p:cNvSpPr txBox="1"/>
          <p:nvPr/>
        </p:nvSpPr>
        <p:spPr>
          <a:xfrm>
            <a:off x="5440211" y="4046420"/>
            <a:ext cx="1783258" cy="338554"/>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1600" dirty="0">
                <a:solidFill>
                  <a:schemeClr val="bg1"/>
                </a:solidFill>
              </a:rPr>
              <a:t>Client chooses!</a:t>
            </a:r>
          </a:p>
        </p:txBody>
      </p:sp>
      <p:pic>
        <p:nvPicPr>
          <p:cNvPr id="12" name="Picture 2">
            <a:extLst>
              <a:ext uri="{FF2B5EF4-FFF2-40B4-BE49-F238E27FC236}">
                <a16:creationId xmlns:a16="http://schemas.microsoft.com/office/drawing/2014/main" id="{0FFB94AF-DC55-17F1-868D-5078E72043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5274" y="3019779"/>
            <a:ext cx="914492" cy="9075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FBDBA9FD-88EF-BBDC-74B9-8B75320888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3887" y="3089494"/>
            <a:ext cx="914492" cy="9075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678DC1-DA07-7921-B8F0-CEB01C9D8830}"/>
              </a:ext>
            </a:extLst>
          </p:cNvPr>
          <p:cNvSpPr txBox="1"/>
          <p:nvPr/>
        </p:nvSpPr>
        <p:spPr>
          <a:xfrm>
            <a:off x="7566238" y="3288132"/>
            <a:ext cx="1436915" cy="954107"/>
          </a:xfrm>
          <a:prstGeom prst="rect">
            <a:avLst/>
          </a:prstGeom>
          <a:noFill/>
        </p:spPr>
        <p:txBody>
          <a:bodyPr wrap="square" rtlCol="0">
            <a:spAutoFit/>
          </a:bodyPr>
          <a:lstStyle/>
          <a:p>
            <a:pPr algn="ctr"/>
            <a:r>
              <a:rPr lang="en-US" sz="1400" b="1" dirty="0">
                <a:solidFill>
                  <a:schemeClr val="accent6">
                    <a:lumMod val="75000"/>
                  </a:schemeClr>
                </a:solidFill>
                <a:latin typeface="+mn-lt"/>
              </a:rPr>
              <a:t>Liveness-favoring client:</a:t>
            </a:r>
          </a:p>
          <a:p>
            <a:pPr algn="ctr"/>
            <a:r>
              <a:rPr lang="en-US" sz="1400" dirty="0">
                <a:solidFill>
                  <a:schemeClr val="accent6">
                    <a:lumMod val="75000"/>
                  </a:schemeClr>
                </a:solidFill>
                <a:latin typeface="+mn-lt"/>
              </a:rPr>
              <a:t>trusts available chain</a:t>
            </a:r>
          </a:p>
        </p:txBody>
      </p:sp>
      <p:sp>
        <p:nvSpPr>
          <p:cNvPr id="7" name="TextBox 6">
            <a:extLst>
              <a:ext uri="{FF2B5EF4-FFF2-40B4-BE49-F238E27FC236}">
                <a16:creationId xmlns:a16="http://schemas.microsoft.com/office/drawing/2014/main" id="{38816707-D575-740C-7033-37BB45A1B1F0}"/>
              </a:ext>
            </a:extLst>
          </p:cNvPr>
          <p:cNvSpPr txBox="1"/>
          <p:nvPr/>
        </p:nvSpPr>
        <p:spPr>
          <a:xfrm>
            <a:off x="3740628" y="3253148"/>
            <a:ext cx="1436915" cy="954107"/>
          </a:xfrm>
          <a:prstGeom prst="rect">
            <a:avLst/>
          </a:prstGeom>
          <a:noFill/>
        </p:spPr>
        <p:txBody>
          <a:bodyPr wrap="square" rtlCol="0">
            <a:spAutoFit/>
          </a:bodyPr>
          <a:lstStyle/>
          <a:p>
            <a:pPr algn="ctr"/>
            <a:r>
              <a:rPr lang="en-US" sz="1400" b="1" dirty="0">
                <a:solidFill>
                  <a:srgbClr val="0070C0"/>
                </a:solidFill>
                <a:latin typeface="+mn-lt"/>
              </a:rPr>
              <a:t>Safety-favoring client:</a:t>
            </a:r>
          </a:p>
          <a:p>
            <a:pPr algn="ctr"/>
            <a:r>
              <a:rPr lang="en-US" sz="1400" dirty="0">
                <a:solidFill>
                  <a:srgbClr val="0070C0"/>
                </a:solidFill>
                <a:latin typeface="+mn-lt"/>
              </a:rPr>
              <a:t>trusts acc. finalized chain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0BD5645-3C22-0335-8990-A31ADCA2A1A6}"/>
                  </a:ext>
                </a:extLst>
              </p:cNvPr>
              <p:cNvSpPr txBox="1"/>
              <p:nvPr/>
            </p:nvSpPr>
            <p:spPr>
              <a:xfrm>
                <a:off x="1391275" y="2752066"/>
                <a:ext cx="610935" cy="565323"/>
              </a:xfrm>
              <a:prstGeom prst="rect">
                <a:avLst/>
              </a:prstGeom>
              <a:noFill/>
              <a:ln w="28575">
                <a:solidFill>
                  <a:schemeClr val="tx1"/>
                </a:solidFill>
              </a:ln>
            </p:spPr>
            <p:txBody>
              <a:bodyPr wrap="square" rtlCol="0" anchor="ctr" anchorCtr="0">
                <a:noAutofit/>
              </a:bodyPr>
              <a:lstStyle/>
              <a:p>
                <a:pPr algn="ctr"/>
                <a14:m>
                  <m:oMathPara xmlns:m="http://schemas.openxmlformats.org/officeDocument/2006/math">
                    <m:oMathParaPr>
                      <m:jc m:val="centerGroup"/>
                    </m:oMathParaPr>
                    <m:oMath xmlns:m="http://schemas.openxmlformats.org/officeDocument/2006/math">
                      <m:sSub>
                        <m:sSubPr>
                          <m:ctrlPr>
                            <a:rPr lang="en-US" sz="1800" i="1" smtClean="0">
                              <a:solidFill>
                                <a:schemeClr val="accent6">
                                  <a:lumMod val="75000"/>
                                </a:schemeClr>
                              </a:solidFill>
                              <a:latin typeface="Cambria Math" panose="02040503050406030204" pitchFamily="18" charset="0"/>
                            </a:rPr>
                          </m:ctrlPr>
                        </m:sSubPr>
                        <m:e>
                          <m:r>
                            <m:rPr>
                              <m:sty m:val="p"/>
                            </m:rPr>
                            <a:rPr lang="el-GR" sz="1800" i="1">
                              <a:solidFill>
                                <a:schemeClr val="accent6">
                                  <a:lumMod val="75000"/>
                                </a:schemeClr>
                              </a:solidFill>
                              <a:latin typeface="Cambria Math" panose="02040503050406030204" pitchFamily="18" charset="0"/>
                              <a:ea typeface="Cambria Math" panose="02040503050406030204" pitchFamily="18" charset="0"/>
                            </a:rPr>
                            <m:t>Π</m:t>
                          </m:r>
                        </m:e>
                        <m:sub>
                          <m:r>
                            <a:rPr lang="en-US" sz="1800" i="1">
                              <a:solidFill>
                                <a:schemeClr val="accent6">
                                  <a:lumMod val="75000"/>
                                </a:schemeClr>
                              </a:solidFill>
                              <a:latin typeface="Cambria Math" panose="02040503050406030204" pitchFamily="18" charset="0"/>
                            </a:rPr>
                            <m:t>𝑎𝑣𝑎</m:t>
                          </m:r>
                        </m:sub>
                      </m:sSub>
                    </m:oMath>
                  </m:oMathPara>
                </a14:m>
                <a:endParaRPr lang="en-US" sz="1800" dirty="0"/>
              </a:p>
            </p:txBody>
          </p:sp>
        </mc:Choice>
        <mc:Fallback xmlns="">
          <p:sp>
            <p:nvSpPr>
              <p:cNvPr id="10" name="TextBox 9">
                <a:extLst>
                  <a:ext uri="{FF2B5EF4-FFF2-40B4-BE49-F238E27FC236}">
                    <a16:creationId xmlns:a16="http://schemas.microsoft.com/office/drawing/2014/main" id="{70BD5645-3C22-0335-8990-A31ADCA2A1A6}"/>
                  </a:ext>
                </a:extLst>
              </p:cNvPr>
              <p:cNvSpPr txBox="1">
                <a:spLocks noRot="1" noChangeAspect="1" noMove="1" noResize="1" noEditPoints="1" noAdjustHandles="1" noChangeArrowheads="1" noChangeShapeType="1" noTextEdit="1"/>
              </p:cNvSpPr>
              <p:nvPr/>
            </p:nvSpPr>
            <p:spPr>
              <a:xfrm>
                <a:off x="1391275" y="2752066"/>
                <a:ext cx="610935" cy="565323"/>
              </a:xfrm>
              <a:prstGeom prst="rect">
                <a:avLst/>
              </a:prstGeom>
              <a:blipFill>
                <a:blip r:embed="rId7"/>
                <a:stretch>
                  <a:fillRect l="-4762"/>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E89E463-D462-CD80-8CF6-403CD50557FB}"/>
                  </a:ext>
                </a:extLst>
              </p:cNvPr>
              <p:cNvSpPr txBox="1"/>
              <p:nvPr/>
            </p:nvSpPr>
            <p:spPr>
              <a:xfrm>
                <a:off x="1397896" y="3591477"/>
                <a:ext cx="610935" cy="565324"/>
              </a:xfrm>
              <a:prstGeom prst="rect">
                <a:avLst/>
              </a:prstGeom>
              <a:noFill/>
              <a:ln w="28575">
                <a:solidFill>
                  <a:schemeClr val="tx1"/>
                </a:solidFill>
              </a:ln>
            </p:spPr>
            <p:txBody>
              <a:bodyPr wrap="square" rtlCol="0" anchor="ctr" anchorCtr="0">
                <a:noAutofit/>
              </a:bodyPr>
              <a:lstStyle/>
              <a:p>
                <a:pPr algn="ctr"/>
                <a14:m>
                  <m:oMathPara xmlns:m="http://schemas.openxmlformats.org/officeDocument/2006/math">
                    <m:oMathParaPr>
                      <m:jc m:val="centerGroup"/>
                    </m:oMathParaPr>
                    <m:oMath xmlns:m="http://schemas.openxmlformats.org/officeDocument/2006/math">
                      <m:sSub>
                        <m:sSubPr>
                          <m:ctrlPr>
                            <a:rPr lang="en-US" sz="1800" i="1">
                              <a:solidFill>
                                <a:srgbClr val="0070C0"/>
                              </a:solidFill>
                              <a:latin typeface="Cambria Math" panose="02040503050406030204" pitchFamily="18" charset="0"/>
                            </a:rPr>
                          </m:ctrlPr>
                        </m:sSubPr>
                        <m:e>
                          <m:r>
                            <m:rPr>
                              <m:sty m:val="p"/>
                            </m:rPr>
                            <a:rPr lang="el-GR" sz="1800" i="1">
                              <a:solidFill>
                                <a:srgbClr val="0070C0"/>
                              </a:solidFill>
                              <a:latin typeface="Cambria Math" panose="02040503050406030204" pitchFamily="18" charset="0"/>
                              <a:ea typeface="Cambria Math" panose="02040503050406030204" pitchFamily="18" charset="0"/>
                            </a:rPr>
                            <m:t>Π</m:t>
                          </m:r>
                        </m:e>
                        <m:sub>
                          <m:r>
                            <a:rPr lang="en-US" sz="1800" i="1">
                              <a:solidFill>
                                <a:srgbClr val="0070C0"/>
                              </a:solidFill>
                              <a:latin typeface="Cambria Math" panose="02040503050406030204" pitchFamily="18" charset="0"/>
                              <a:ea typeface="Cambria Math" panose="02040503050406030204" pitchFamily="18" charset="0"/>
                            </a:rPr>
                            <m:t>𝑓𝑖𝑛</m:t>
                          </m:r>
                        </m:sub>
                      </m:sSub>
                    </m:oMath>
                  </m:oMathPara>
                </a14:m>
                <a:endParaRPr lang="en-US" sz="1800" dirty="0"/>
              </a:p>
            </p:txBody>
          </p:sp>
        </mc:Choice>
        <mc:Fallback xmlns="">
          <p:sp>
            <p:nvSpPr>
              <p:cNvPr id="14" name="TextBox 13">
                <a:extLst>
                  <a:ext uri="{FF2B5EF4-FFF2-40B4-BE49-F238E27FC236}">
                    <a16:creationId xmlns:a16="http://schemas.microsoft.com/office/drawing/2014/main" id="{3E89E463-D462-CD80-8CF6-403CD50557FB}"/>
                  </a:ext>
                </a:extLst>
              </p:cNvPr>
              <p:cNvSpPr txBox="1">
                <a:spLocks noRot="1" noChangeAspect="1" noMove="1" noResize="1" noEditPoints="1" noAdjustHandles="1" noChangeArrowheads="1" noChangeShapeType="1" noTextEdit="1"/>
              </p:cNvSpPr>
              <p:nvPr/>
            </p:nvSpPr>
            <p:spPr>
              <a:xfrm>
                <a:off x="1397896" y="3591477"/>
                <a:ext cx="610935" cy="565324"/>
              </a:xfrm>
              <a:prstGeom prst="rect">
                <a:avLst/>
              </a:prstGeom>
              <a:blipFill>
                <a:blip r:embed="rId8"/>
                <a:stretch>
                  <a:fillRect/>
                </a:stretch>
              </a:blipFill>
              <a:ln w="28575">
                <a:solidFill>
                  <a:schemeClr val="tx1"/>
                </a:solidFill>
              </a:ln>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79473F65-A22B-ECE9-119F-C107873B4C23}"/>
              </a:ext>
            </a:extLst>
          </p:cNvPr>
          <p:cNvCxnSpPr/>
          <p:nvPr/>
        </p:nvCxnSpPr>
        <p:spPr>
          <a:xfrm>
            <a:off x="2002211" y="3155315"/>
            <a:ext cx="29391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037FB5B-10D7-59E0-12CF-290A286FDC91}"/>
              </a:ext>
            </a:extLst>
          </p:cNvPr>
          <p:cNvCxnSpPr>
            <a:cxnSpLocks/>
          </p:cNvCxnSpPr>
          <p:nvPr/>
        </p:nvCxnSpPr>
        <p:spPr>
          <a:xfrm>
            <a:off x="2008831" y="3994726"/>
            <a:ext cx="2656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4938F88-BF7F-89E8-1F52-5CD57DB0FA47}"/>
              </a:ext>
            </a:extLst>
          </p:cNvPr>
          <p:cNvSpPr/>
          <p:nvPr/>
        </p:nvSpPr>
        <p:spPr>
          <a:xfrm>
            <a:off x="2369017" y="2989768"/>
            <a:ext cx="943661" cy="33109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CEE65F3E-9CC8-519D-872D-ABB9D54B0079}"/>
              </a:ext>
            </a:extLst>
          </p:cNvPr>
          <p:cNvSpPr/>
          <p:nvPr/>
        </p:nvSpPr>
        <p:spPr>
          <a:xfrm>
            <a:off x="2328566" y="3825711"/>
            <a:ext cx="962515" cy="3310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a:extLst>
              <a:ext uri="{FF2B5EF4-FFF2-40B4-BE49-F238E27FC236}">
                <a16:creationId xmlns:a16="http://schemas.microsoft.com/office/drawing/2014/main" id="{6258536A-9FDD-60B2-D341-30B5085D4F8F}"/>
              </a:ext>
            </a:extLst>
          </p:cNvPr>
          <p:cNvSpPr txBox="1"/>
          <p:nvPr/>
        </p:nvSpPr>
        <p:spPr>
          <a:xfrm>
            <a:off x="142570" y="2775522"/>
            <a:ext cx="1445411" cy="523220"/>
          </a:xfrm>
          <a:prstGeom prst="rect">
            <a:avLst/>
          </a:prstGeom>
          <a:noFill/>
        </p:spPr>
        <p:txBody>
          <a:bodyPr wrap="square">
            <a:spAutoFit/>
          </a:bodyPr>
          <a:lstStyle/>
          <a:p>
            <a:pPr algn="ctr"/>
            <a:r>
              <a:rPr lang="en-US" sz="1400" dirty="0"/>
              <a:t>Nakamoto consensus</a:t>
            </a:r>
          </a:p>
        </p:txBody>
      </p:sp>
      <p:sp>
        <p:nvSpPr>
          <p:cNvPr id="28" name="TextBox 27">
            <a:extLst>
              <a:ext uri="{FF2B5EF4-FFF2-40B4-BE49-F238E27FC236}">
                <a16:creationId xmlns:a16="http://schemas.microsoft.com/office/drawing/2014/main" id="{0162B760-0FDD-8C0E-6701-3491FA2E6002}"/>
              </a:ext>
            </a:extLst>
          </p:cNvPr>
          <p:cNvSpPr txBox="1"/>
          <p:nvPr/>
        </p:nvSpPr>
        <p:spPr>
          <a:xfrm>
            <a:off x="288631" y="3717524"/>
            <a:ext cx="1445411" cy="307777"/>
          </a:xfrm>
          <a:prstGeom prst="rect">
            <a:avLst/>
          </a:prstGeom>
          <a:noFill/>
        </p:spPr>
        <p:txBody>
          <a:bodyPr wrap="square">
            <a:spAutoFit/>
          </a:bodyPr>
          <a:lstStyle/>
          <a:p>
            <a:pPr algn="ctr"/>
            <a:r>
              <a:rPr lang="en-US" sz="1400" dirty="0"/>
              <a:t>PBFT</a:t>
            </a:r>
          </a:p>
        </p:txBody>
      </p:sp>
      <p:sp>
        <p:nvSpPr>
          <p:cNvPr id="26" name="TextBox 25">
            <a:extLst>
              <a:ext uri="{FF2B5EF4-FFF2-40B4-BE49-F238E27FC236}">
                <a16:creationId xmlns:a16="http://schemas.microsoft.com/office/drawing/2014/main" id="{7BBA9F8D-C4B7-320B-22BF-0E6A33E8A0C1}"/>
              </a:ext>
            </a:extLst>
          </p:cNvPr>
          <p:cNvSpPr txBox="1"/>
          <p:nvPr/>
        </p:nvSpPr>
        <p:spPr>
          <a:xfrm>
            <a:off x="4892382" y="4487147"/>
            <a:ext cx="2853438" cy="52322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1400" dirty="0">
                <a:solidFill>
                  <a:schemeClr val="bg1"/>
                </a:solidFill>
              </a:rPr>
              <a:t>Can interact with each other thanks to the prefix property!!</a:t>
            </a:r>
          </a:p>
        </p:txBody>
      </p:sp>
    </p:spTree>
    <p:extLst>
      <p:ext uri="{BB962C8B-B14F-4D97-AF65-F5344CB8AC3E}">
        <p14:creationId xmlns:p14="http://schemas.microsoft.com/office/powerpoint/2010/main" val="142480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xit" presetSubtype="0" fill="hold" nodeType="with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7" grpId="0"/>
      <p:bldP spid="10" grpId="0" animBg="1"/>
      <p:bldP spid="14" grpId="0" animBg="1"/>
      <p:bldP spid="23" grpId="0" animBg="1"/>
      <p:bldP spid="24" grpId="0" animBg="1"/>
      <p:bldP spid="27" grpId="0"/>
      <p:bldP spid="28" grpId="0"/>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48885-CB17-9449-A3B7-602245B9D5E4}"/>
              </a:ext>
            </a:extLst>
          </p:cNvPr>
          <p:cNvSpPr>
            <a:spLocks noGrp="1"/>
          </p:cNvSpPr>
          <p:nvPr>
            <p:ph type="title"/>
          </p:nvPr>
        </p:nvSpPr>
        <p:spPr>
          <a:xfrm>
            <a:off x="628034" y="54231"/>
            <a:ext cx="8091914" cy="994172"/>
          </a:xfrm>
        </p:spPr>
        <p:txBody>
          <a:bodyPr>
            <a:normAutofit/>
          </a:bodyPr>
          <a:lstStyle/>
          <a:p>
            <a:r>
              <a:rPr lang="en-US" sz="4000" dirty="0"/>
              <a:t>Resolution: Nested Ledgers/Chains</a:t>
            </a:r>
          </a:p>
        </p:txBody>
      </p:sp>
      <p:sp>
        <p:nvSpPr>
          <p:cNvPr id="4" name="Slide Number Placeholder 3">
            <a:extLst>
              <a:ext uri="{FF2B5EF4-FFF2-40B4-BE49-F238E27FC236}">
                <a16:creationId xmlns:a16="http://schemas.microsoft.com/office/drawing/2014/main" id="{90A97B4E-8350-430D-878A-143DA8B9381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34</a:t>
            </a:fld>
            <a:endParaRPr lang="en-US"/>
          </a:p>
        </p:txBody>
      </p:sp>
      <p:sp>
        <p:nvSpPr>
          <p:cNvPr id="17" name="TextBox 16"/>
          <p:cNvSpPr txBox="1"/>
          <p:nvPr/>
        </p:nvSpPr>
        <p:spPr>
          <a:xfrm>
            <a:off x="1019790" y="1119035"/>
            <a:ext cx="7313591" cy="369332"/>
          </a:xfrm>
          <a:prstGeom prst="rect">
            <a:avLst/>
          </a:prstGeom>
          <a:solidFill>
            <a:schemeClr val="accent6">
              <a:lumMod val="75000"/>
            </a:schemeClr>
          </a:solidFill>
        </p:spPr>
        <p:txBody>
          <a:bodyPr wrap="square" rtlCol="0">
            <a:spAutoFit/>
          </a:bodyPr>
          <a:lstStyle/>
          <a:p>
            <a:pPr algn="r"/>
            <a:r>
              <a:rPr lang="en-US" sz="1800" dirty="0">
                <a:solidFill>
                  <a:schemeClr val="bg1"/>
                </a:solidFill>
              </a:rPr>
              <a:t>Available chain</a:t>
            </a:r>
          </a:p>
        </p:txBody>
      </p:sp>
      <p:sp>
        <p:nvSpPr>
          <p:cNvPr id="18" name="TextBox 17"/>
          <p:cNvSpPr txBox="1"/>
          <p:nvPr/>
        </p:nvSpPr>
        <p:spPr>
          <a:xfrm>
            <a:off x="4922698" y="1589436"/>
            <a:ext cx="3223260" cy="738664"/>
          </a:xfrm>
          <a:prstGeom prst="rect">
            <a:avLst/>
          </a:prstGeom>
          <a:noFill/>
        </p:spPr>
        <p:txBody>
          <a:bodyPr wrap="square" rtlCol="0">
            <a:spAutoFit/>
          </a:bodyPr>
          <a:lstStyle/>
          <a:p>
            <a:pPr marL="214313" indent="-214313">
              <a:buFont typeface="Arial" panose="020B0604020202020204" pitchFamily="34" charset="0"/>
              <a:buChar char="•"/>
            </a:pPr>
            <a:r>
              <a:rPr lang="en-US" sz="1400" dirty="0"/>
              <a:t>Safe and live under synchrony and dynamic participation.</a:t>
            </a:r>
          </a:p>
          <a:p>
            <a:pPr marL="214313" indent="-214313">
              <a:buFont typeface="Arial" panose="020B0604020202020204" pitchFamily="34" charset="0"/>
              <a:buChar char="•"/>
            </a:pPr>
            <a:r>
              <a:rPr lang="en-US" sz="1400" dirty="0">
                <a:solidFill>
                  <a:srgbClr val="FF0000"/>
                </a:solidFill>
              </a:rPr>
              <a:t>Not safe under asynchrony.</a:t>
            </a:r>
          </a:p>
        </p:txBody>
      </p:sp>
      <p:sp>
        <p:nvSpPr>
          <p:cNvPr id="19" name="TextBox 18"/>
          <p:cNvSpPr txBox="1"/>
          <p:nvPr/>
        </p:nvSpPr>
        <p:spPr>
          <a:xfrm>
            <a:off x="1019789" y="1119034"/>
            <a:ext cx="3902910" cy="369332"/>
          </a:xfrm>
          <a:prstGeom prst="rect">
            <a:avLst/>
          </a:prstGeom>
          <a:solidFill>
            <a:schemeClr val="accent1"/>
          </a:solidFill>
        </p:spPr>
        <p:txBody>
          <a:bodyPr wrap="square" rtlCol="0">
            <a:spAutoFit/>
          </a:bodyPr>
          <a:lstStyle/>
          <a:p>
            <a:r>
              <a:rPr lang="en-US" sz="1800" dirty="0">
                <a:solidFill>
                  <a:schemeClr val="bg1"/>
                </a:solidFill>
              </a:rPr>
              <a:t>Accountable finalized chain</a:t>
            </a:r>
          </a:p>
        </p:txBody>
      </p:sp>
      <p:sp>
        <p:nvSpPr>
          <p:cNvPr id="20" name="TextBox 19"/>
          <p:cNvSpPr txBox="1"/>
          <p:nvPr/>
        </p:nvSpPr>
        <p:spPr>
          <a:xfrm>
            <a:off x="884947" y="1532585"/>
            <a:ext cx="4037751" cy="1169551"/>
          </a:xfrm>
          <a:prstGeom prst="rect">
            <a:avLst/>
          </a:prstGeom>
          <a:noFill/>
        </p:spPr>
        <p:txBody>
          <a:bodyPr wrap="square" rtlCol="0">
            <a:spAutoFit/>
          </a:bodyPr>
          <a:lstStyle/>
          <a:p>
            <a:pPr marL="214313" indent="-214313">
              <a:buFont typeface="Arial" panose="020B0604020202020204" pitchFamily="34" charset="0"/>
              <a:buChar char="•"/>
            </a:pPr>
            <a:r>
              <a:rPr lang="en-US" sz="1400" b="1" dirty="0"/>
              <a:t>Prefix property: </a:t>
            </a:r>
            <a:r>
              <a:rPr lang="en-US" sz="1400" dirty="0"/>
              <a:t>Prefix of the available chain.</a:t>
            </a:r>
          </a:p>
          <a:p>
            <a:pPr marL="214313" indent="-214313">
              <a:buFont typeface="Arial" panose="020B0604020202020204" pitchFamily="34" charset="0"/>
              <a:buChar char="•"/>
            </a:pPr>
            <a:r>
              <a:rPr lang="en-US" sz="1400" u="sng" dirty="0"/>
              <a:t>Accountably safe </a:t>
            </a:r>
            <a:r>
              <a:rPr lang="en-US" sz="1400" dirty="0"/>
              <a:t>under </a:t>
            </a:r>
            <a:r>
              <a:rPr lang="en-US" sz="1400" u="sng" dirty="0"/>
              <a:t>asynchrony</a:t>
            </a:r>
            <a:r>
              <a:rPr lang="en-US" sz="1400" dirty="0"/>
              <a:t>.</a:t>
            </a:r>
          </a:p>
          <a:p>
            <a:pPr marL="214313" indent="-214313">
              <a:buFont typeface="Arial" panose="020B0604020202020204" pitchFamily="34" charset="0"/>
              <a:buChar char="•"/>
            </a:pPr>
            <a:r>
              <a:rPr lang="en-US" sz="1400" dirty="0"/>
              <a:t>Live once the network becomes synchronous and if enough nodes are online.</a:t>
            </a:r>
          </a:p>
          <a:p>
            <a:pPr marL="214313" indent="-214313">
              <a:buFont typeface="Arial" panose="020B0604020202020204" pitchFamily="34" charset="0"/>
              <a:buChar char="•"/>
            </a:pPr>
            <a:r>
              <a:rPr lang="en-US" sz="1400" dirty="0">
                <a:solidFill>
                  <a:srgbClr val="FF0000"/>
                </a:solidFill>
              </a:rPr>
              <a:t>Not live under small participation.</a:t>
            </a:r>
          </a:p>
        </p:txBody>
      </p:sp>
      <p:sp>
        <p:nvSpPr>
          <p:cNvPr id="15" name="TextBox 14">
            <a:extLst>
              <a:ext uri="{FF2B5EF4-FFF2-40B4-BE49-F238E27FC236}">
                <a16:creationId xmlns:a16="http://schemas.microsoft.com/office/drawing/2014/main" id="{6AEC8BA9-7C4E-4251-9124-E791BDBBC6D8}"/>
              </a:ext>
            </a:extLst>
          </p:cNvPr>
          <p:cNvSpPr txBox="1"/>
          <p:nvPr/>
        </p:nvSpPr>
        <p:spPr>
          <a:xfrm>
            <a:off x="0" y="4885481"/>
            <a:ext cx="6479042" cy="230832"/>
          </a:xfrm>
          <a:prstGeom prst="rect">
            <a:avLst/>
          </a:prstGeom>
          <a:noFill/>
        </p:spPr>
        <p:txBody>
          <a:bodyPr wrap="square" rtlCol="0">
            <a:spAutoFit/>
          </a:bodyPr>
          <a:lstStyle/>
          <a:p>
            <a:r>
              <a:rPr lang="en-US" sz="900" dirty="0"/>
              <a:t>Ebb-and-Flow Protocols: A Resolution of the Availability-Finality Dilemma </a:t>
            </a:r>
            <a:r>
              <a:rPr lang="en-US" sz="900" dirty="0">
                <a:latin typeface="Arial" panose="020B0604020202020204" pitchFamily="34" charset="0"/>
                <a:cs typeface="Arial" panose="020B0604020202020204" pitchFamily="34" charset="0"/>
              </a:rPr>
              <a:t>(2020)</a:t>
            </a:r>
          </a:p>
        </p:txBody>
      </p:sp>
      <p:sp>
        <p:nvSpPr>
          <p:cNvPr id="8" name="TextBox 7">
            <a:extLst>
              <a:ext uri="{FF2B5EF4-FFF2-40B4-BE49-F238E27FC236}">
                <a16:creationId xmlns:a16="http://schemas.microsoft.com/office/drawing/2014/main" id="{30B20AEF-1D42-FCC0-7923-6777D25D15AB}"/>
              </a:ext>
            </a:extLst>
          </p:cNvPr>
          <p:cNvSpPr txBox="1"/>
          <p:nvPr/>
        </p:nvSpPr>
        <p:spPr>
          <a:xfrm>
            <a:off x="5440211" y="4046420"/>
            <a:ext cx="1783258" cy="338554"/>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1600" dirty="0">
                <a:solidFill>
                  <a:schemeClr val="bg1"/>
                </a:solidFill>
              </a:rPr>
              <a:t>Client chooses!</a:t>
            </a:r>
          </a:p>
        </p:txBody>
      </p:sp>
      <p:pic>
        <p:nvPicPr>
          <p:cNvPr id="12" name="Picture 2">
            <a:extLst>
              <a:ext uri="{FF2B5EF4-FFF2-40B4-BE49-F238E27FC236}">
                <a16:creationId xmlns:a16="http://schemas.microsoft.com/office/drawing/2014/main" id="{0FFB94AF-DC55-17F1-868D-5078E7204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274" y="3019779"/>
            <a:ext cx="914492" cy="9075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FBDBA9FD-88EF-BBDC-74B9-8B7532088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3887" y="3089494"/>
            <a:ext cx="914492" cy="9075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678DC1-DA07-7921-B8F0-CEB01C9D8830}"/>
              </a:ext>
            </a:extLst>
          </p:cNvPr>
          <p:cNvSpPr txBox="1"/>
          <p:nvPr/>
        </p:nvSpPr>
        <p:spPr>
          <a:xfrm>
            <a:off x="7566238" y="3288132"/>
            <a:ext cx="1436915" cy="954107"/>
          </a:xfrm>
          <a:prstGeom prst="rect">
            <a:avLst/>
          </a:prstGeom>
          <a:noFill/>
        </p:spPr>
        <p:txBody>
          <a:bodyPr wrap="square" rtlCol="0">
            <a:spAutoFit/>
          </a:bodyPr>
          <a:lstStyle/>
          <a:p>
            <a:pPr algn="ctr"/>
            <a:r>
              <a:rPr lang="en-US" sz="1400" b="1" dirty="0">
                <a:solidFill>
                  <a:schemeClr val="accent6">
                    <a:lumMod val="75000"/>
                  </a:schemeClr>
                </a:solidFill>
                <a:latin typeface="+mn-lt"/>
              </a:rPr>
              <a:t>Liveness-favoring client:</a:t>
            </a:r>
          </a:p>
          <a:p>
            <a:pPr algn="ctr"/>
            <a:r>
              <a:rPr lang="en-US" sz="1400" dirty="0">
                <a:solidFill>
                  <a:schemeClr val="accent6">
                    <a:lumMod val="75000"/>
                  </a:schemeClr>
                </a:solidFill>
                <a:latin typeface="+mn-lt"/>
              </a:rPr>
              <a:t>trusts available chain</a:t>
            </a:r>
          </a:p>
        </p:txBody>
      </p:sp>
      <p:sp>
        <p:nvSpPr>
          <p:cNvPr id="7" name="TextBox 6">
            <a:extLst>
              <a:ext uri="{FF2B5EF4-FFF2-40B4-BE49-F238E27FC236}">
                <a16:creationId xmlns:a16="http://schemas.microsoft.com/office/drawing/2014/main" id="{38816707-D575-740C-7033-37BB45A1B1F0}"/>
              </a:ext>
            </a:extLst>
          </p:cNvPr>
          <p:cNvSpPr txBox="1"/>
          <p:nvPr/>
        </p:nvSpPr>
        <p:spPr>
          <a:xfrm>
            <a:off x="3740628" y="3253148"/>
            <a:ext cx="1436915" cy="954107"/>
          </a:xfrm>
          <a:prstGeom prst="rect">
            <a:avLst/>
          </a:prstGeom>
          <a:noFill/>
        </p:spPr>
        <p:txBody>
          <a:bodyPr wrap="square" rtlCol="0">
            <a:spAutoFit/>
          </a:bodyPr>
          <a:lstStyle/>
          <a:p>
            <a:pPr algn="ctr"/>
            <a:r>
              <a:rPr lang="en-US" sz="1400" b="1" dirty="0">
                <a:solidFill>
                  <a:srgbClr val="0070C0"/>
                </a:solidFill>
                <a:latin typeface="+mn-lt"/>
              </a:rPr>
              <a:t>Safety-favoring client:</a:t>
            </a:r>
          </a:p>
          <a:p>
            <a:pPr algn="ctr"/>
            <a:r>
              <a:rPr lang="en-US" sz="1400" dirty="0">
                <a:solidFill>
                  <a:srgbClr val="0070C0"/>
                </a:solidFill>
                <a:latin typeface="+mn-lt"/>
              </a:rPr>
              <a:t>trusts acc. finalized chain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0BD5645-3C22-0335-8990-A31ADCA2A1A6}"/>
                  </a:ext>
                </a:extLst>
              </p:cNvPr>
              <p:cNvSpPr txBox="1"/>
              <p:nvPr/>
            </p:nvSpPr>
            <p:spPr>
              <a:xfrm>
                <a:off x="1391275" y="2752066"/>
                <a:ext cx="610935" cy="565323"/>
              </a:xfrm>
              <a:prstGeom prst="rect">
                <a:avLst/>
              </a:prstGeom>
              <a:noFill/>
              <a:ln w="28575">
                <a:solidFill>
                  <a:schemeClr val="tx1"/>
                </a:solidFill>
              </a:ln>
            </p:spPr>
            <p:txBody>
              <a:bodyPr wrap="square" rtlCol="0" anchor="ctr" anchorCtr="0">
                <a:noAutofit/>
              </a:bodyPr>
              <a:lstStyle/>
              <a:p>
                <a:pPr algn="ctr"/>
                <a14:m>
                  <m:oMathPara xmlns:m="http://schemas.openxmlformats.org/officeDocument/2006/math">
                    <m:oMathParaPr>
                      <m:jc m:val="centerGroup"/>
                    </m:oMathParaPr>
                    <m:oMath xmlns:m="http://schemas.openxmlformats.org/officeDocument/2006/math">
                      <m:sSub>
                        <m:sSubPr>
                          <m:ctrlPr>
                            <a:rPr lang="en-US" sz="1800" i="1" smtClean="0">
                              <a:solidFill>
                                <a:schemeClr val="accent6">
                                  <a:lumMod val="75000"/>
                                </a:schemeClr>
                              </a:solidFill>
                              <a:latin typeface="Cambria Math" panose="02040503050406030204" pitchFamily="18" charset="0"/>
                            </a:rPr>
                          </m:ctrlPr>
                        </m:sSubPr>
                        <m:e>
                          <m:r>
                            <m:rPr>
                              <m:sty m:val="p"/>
                            </m:rPr>
                            <a:rPr lang="el-GR" sz="1800" i="1">
                              <a:solidFill>
                                <a:schemeClr val="accent6">
                                  <a:lumMod val="75000"/>
                                </a:schemeClr>
                              </a:solidFill>
                              <a:latin typeface="Cambria Math" panose="02040503050406030204" pitchFamily="18" charset="0"/>
                              <a:ea typeface="Cambria Math" panose="02040503050406030204" pitchFamily="18" charset="0"/>
                            </a:rPr>
                            <m:t>Π</m:t>
                          </m:r>
                        </m:e>
                        <m:sub>
                          <m:r>
                            <a:rPr lang="en-US" sz="1800" i="1">
                              <a:solidFill>
                                <a:schemeClr val="accent6">
                                  <a:lumMod val="75000"/>
                                </a:schemeClr>
                              </a:solidFill>
                              <a:latin typeface="Cambria Math" panose="02040503050406030204" pitchFamily="18" charset="0"/>
                            </a:rPr>
                            <m:t>𝑎𝑣𝑎</m:t>
                          </m:r>
                        </m:sub>
                      </m:sSub>
                    </m:oMath>
                  </m:oMathPara>
                </a14:m>
                <a:endParaRPr lang="en-US" sz="1800" dirty="0"/>
              </a:p>
            </p:txBody>
          </p:sp>
        </mc:Choice>
        <mc:Fallback xmlns="">
          <p:sp>
            <p:nvSpPr>
              <p:cNvPr id="10" name="TextBox 9">
                <a:extLst>
                  <a:ext uri="{FF2B5EF4-FFF2-40B4-BE49-F238E27FC236}">
                    <a16:creationId xmlns:a16="http://schemas.microsoft.com/office/drawing/2014/main" id="{70BD5645-3C22-0335-8990-A31ADCA2A1A6}"/>
                  </a:ext>
                </a:extLst>
              </p:cNvPr>
              <p:cNvSpPr txBox="1">
                <a:spLocks noRot="1" noChangeAspect="1" noMove="1" noResize="1" noEditPoints="1" noAdjustHandles="1" noChangeArrowheads="1" noChangeShapeType="1" noTextEdit="1"/>
              </p:cNvSpPr>
              <p:nvPr/>
            </p:nvSpPr>
            <p:spPr>
              <a:xfrm>
                <a:off x="1391275" y="2752066"/>
                <a:ext cx="610935" cy="565323"/>
              </a:xfrm>
              <a:prstGeom prst="rect">
                <a:avLst/>
              </a:prstGeom>
              <a:blipFill>
                <a:blip r:embed="rId7"/>
                <a:stretch>
                  <a:fillRect l="-4762"/>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E89E463-D462-CD80-8CF6-403CD50557FB}"/>
                  </a:ext>
                </a:extLst>
              </p:cNvPr>
              <p:cNvSpPr txBox="1"/>
              <p:nvPr/>
            </p:nvSpPr>
            <p:spPr>
              <a:xfrm>
                <a:off x="1397896" y="3591477"/>
                <a:ext cx="610935" cy="565324"/>
              </a:xfrm>
              <a:prstGeom prst="rect">
                <a:avLst/>
              </a:prstGeom>
              <a:noFill/>
              <a:ln w="28575">
                <a:solidFill>
                  <a:schemeClr val="tx1"/>
                </a:solidFill>
              </a:ln>
            </p:spPr>
            <p:txBody>
              <a:bodyPr wrap="square" rtlCol="0" anchor="ctr" anchorCtr="0">
                <a:noAutofit/>
              </a:bodyPr>
              <a:lstStyle/>
              <a:p>
                <a:pPr algn="ctr"/>
                <a14:m>
                  <m:oMathPara xmlns:m="http://schemas.openxmlformats.org/officeDocument/2006/math">
                    <m:oMathParaPr>
                      <m:jc m:val="centerGroup"/>
                    </m:oMathParaPr>
                    <m:oMath xmlns:m="http://schemas.openxmlformats.org/officeDocument/2006/math">
                      <m:sSub>
                        <m:sSubPr>
                          <m:ctrlPr>
                            <a:rPr lang="en-US" sz="1800" i="1">
                              <a:solidFill>
                                <a:srgbClr val="0070C0"/>
                              </a:solidFill>
                              <a:latin typeface="Cambria Math" panose="02040503050406030204" pitchFamily="18" charset="0"/>
                            </a:rPr>
                          </m:ctrlPr>
                        </m:sSubPr>
                        <m:e>
                          <m:r>
                            <m:rPr>
                              <m:sty m:val="p"/>
                            </m:rPr>
                            <a:rPr lang="el-GR" sz="1800" i="1">
                              <a:solidFill>
                                <a:srgbClr val="0070C0"/>
                              </a:solidFill>
                              <a:latin typeface="Cambria Math" panose="02040503050406030204" pitchFamily="18" charset="0"/>
                              <a:ea typeface="Cambria Math" panose="02040503050406030204" pitchFamily="18" charset="0"/>
                            </a:rPr>
                            <m:t>Π</m:t>
                          </m:r>
                        </m:e>
                        <m:sub>
                          <m:r>
                            <a:rPr lang="en-US" sz="1800" i="1">
                              <a:solidFill>
                                <a:srgbClr val="0070C0"/>
                              </a:solidFill>
                              <a:latin typeface="Cambria Math" panose="02040503050406030204" pitchFamily="18" charset="0"/>
                              <a:ea typeface="Cambria Math" panose="02040503050406030204" pitchFamily="18" charset="0"/>
                            </a:rPr>
                            <m:t>𝑓𝑖𝑛</m:t>
                          </m:r>
                        </m:sub>
                      </m:sSub>
                    </m:oMath>
                  </m:oMathPara>
                </a14:m>
                <a:endParaRPr lang="en-US" sz="1800" dirty="0"/>
              </a:p>
            </p:txBody>
          </p:sp>
        </mc:Choice>
        <mc:Fallback xmlns="">
          <p:sp>
            <p:nvSpPr>
              <p:cNvPr id="14" name="TextBox 13">
                <a:extLst>
                  <a:ext uri="{FF2B5EF4-FFF2-40B4-BE49-F238E27FC236}">
                    <a16:creationId xmlns:a16="http://schemas.microsoft.com/office/drawing/2014/main" id="{3E89E463-D462-CD80-8CF6-403CD50557FB}"/>
                  </a:ext>
                </a:extLst>
              </p:cNvPr>
              <p:cNvSpPr txBox="1">
                <a:spLocks noRot="1" noChangeAspect="1" noMove="1" noResize="1" noEditPoints="1" noAdjustHandles="1" noChangeArrowheads="1" noChangeShapeType="1" noTextEdit="1"/>
              </p:cNvSpPr>
              <p:nvPr/>
            </p:nvSpPr>
            <p:spPr>
              <a:xfrm>
                <a:off x="1397896" y="3591477"/>
                <a:ext cx="610935" cy="565324"/>
              </a:xfrm>
              <a:prstGeom prst="rect">
                <a:avLst/>
              </a:prstGeom>
              <a:blipFill>
                <a:blip r:embed="rId8"/>
                <a:stretch>
                  <a:fillRect/>
                </a:stretch>
              </a:blipFill>
              <a:ln w="28575">
                <a:solidFill>
                  <a:schemeClr val="tx1"/>
                </a:solidFill>
              </a:ln>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79473F65-A22B-ECE9-119F-C107873B4C23}"/>
              </a:ext>
            </a:extLst>
          </p:cNvPr>
          <p:cNvCxnSpPr/>
          <p:nvPr/>
        </p:nvCxnSpPr>
        <p:spPr>
          <a:xfrm>
            <a:off x="2002211" y="3155315"/>
            <a:ext cx="29391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037FB5B-10D7-59E0-12CF-290A286FDC91}"/>
              </a:ext>
            </a:extLst>
          </p:cNvPr>
          <p:cNvCxnSpPr>
            <a:cxnSpLocks/>
          </p:cNvCxnSpPr>
          <p:nvPr/>
        </p:nvCxnSpPr>
        <p:spPr>
          <a:xfrm>
            <a:off x="2008831" y="3994726"/>
            <a:ext cx="2656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4938F88-BF7F-89E8-1F52-5CD57DB0FA47}"/>
              </a:ext>
            </a:extLst>
          </p:cNvPr>
          <p:cNvSpPr/>
          <p:nvPr/>
        </p:nvSpPr>
        <p:spPr>
          <a:xfrm>
            <a:off x="2369017" y="2989768"/>
            <a:ext cx="943661" cy="33109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CEE65F3E-9CC8-519D-872D-ABB9D54B0079}"/>
              </a:ext>
            </a:extLst>
          </p:cNvPr>
          <p:cNvSpPr/>
          <p:nvPr/>
        </p:nvSpPr>
        <p:spPr>
          <a:xfrm>
            <a:off x="2328566" y="3825711"/>
            <a:ext cx="962515" cy="3310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a:extLst>
              <a:ext uri="{FF2B5EF4-FFF2-40B4-BE49-F238E27FC236}">
                <a16:creationId xmlns:a16="http://schemas.microsoft.com/office/drawing/2014/main" id="{6258536A-9FDD-60B2-D341-30B5085D4F8F}"/>
              </a:ext>
            </a:extLst>
          </p:cNvPr>
          <p:cNvSpPr txBox="1"/>
          <p:nvPr/>
        </p:nvSpPr>
        <p:spPr>
          <a:xfrm>
            <a:off x="142570" y="2775522"/>
            <a:ext cx="1445411" cy="523220"/>
          </a:xfrm>
          <a:prstGeom prst="rect">
            <a:avLst/>
          </a:prstGeom>
          <a:noFill/>
        </p:spPr>
        <p:txBody>
          <a:bodyPr wrap="square">
            <a:spAutoFit/>
          </a:bodyPr>
          <a:lstStyle/>
          <a:p>
            <a:pPr algn="ctr"/>
            <a:r>
              <a:rPr lang="en-US" sz="1400" dirty="0"/>
              <a:t>Nakamoto consensus</a:t>
            </a:r>
          </a:p>
        </p:txBody>
      </p:sp>
      <p:sp>
        <p:nvSpPr>
          <p:cNvPr id="28" name="TextBox 27">
            <a:extLst>
              <a:ext uri="{FF2B5EF4-FFF2-40B4-BE49-F238E27FC236}">
                <a16:creationId xmlns:a16="http://schemas.microsoft.com/office/drawing/2014/main" id="{0162B760-0FDD-8C0E-6701-3491FA2E6002}"/>
              </a:ext>
            </a:extLst>
          </p:cNvPr>
          <p:cNvSpPr txBox="1"/>
          <p:nvPr/>
        </p:nvSpPr>
        <p:spPr>
          <a:xfrm>
            <a:off x="288631" y="3717524"/>
            <a:ext cx="1445411" cy="307777"/>
          </a:xfrm>
          <a:prstGeom prst="rect">
            <a:avLst/>
          </a:prstGeom>
          <a:noFill/>
        </p:spPr>
        <p:txBody>
          <a:bodyPr wrap="square">
            <a:spAutoFit/>
          </a:bodyPr>
          <a:lstStyle/>
          <a:p>
            <a:pPr algn="ctr"/>
            <a:r>
              <a:rPr lang="en-US" sz="1400" dirty="0"/>
              <a:t>PBFT</a:t>
            </a:r>
          </a:p>
        </p:txBody>
      </p:sp>
      <p:pic>
        <p:nvPicPr>
          <p:cNvPr id="29" name="Graphic 28" descr="Close with solid fill">
            <a:extLst>
              <a:ext uri="{FF2B5EF4-FFF2-40B4-BE49-F238E27FC236}">
                <a16:creationId xmlns:a16="http://schemas.microsoft.com/office/drawing/2014/main" id="{B9CF28DB-DE52-5759-A430-21E72EBF38C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521" y="2746354"/>
            <a:ext cx="1513178" cy="1513178"/>
          </a:xfrm>
          <a:prstGeom prst="rect">
            <a:avLst/>
          </a:prstGeom>
        </p:spPr>
      </p:pic>
      <p:sp>
        <p:nvSpPr>
          <p:cNvPr id="25" name="TextBox 24">
            <a:extLst>
              <a:ext uri="{FF2B5EF4-FFF2-40B4-BE49-F238E27FC236}">
                <a16:creationId xmlns:a16="http://schemas.microsoft.com/office/drawing/2014/main" id="{D61559A2-2762-CF4A-4B19-09B8E04913F6}"/>
              </a:ext>
            </a:extLst>
          </p:cNvPr>
          <p:cNvSpPr txBox="1"/>
          <p:nvPr/>
        </p:nvSpPr>
        <p:spPr>
          <a:xfrm>
            <a:off x="-132011" y="4279000"/>
            <a:ext cx="4281684" cy="646331"/>
          </a:xfrm>
          <a:prstGeom prst="rect">
            <a:avLst/>
          </a:prstGeom>
          <a:noFill/>
        </p:spPr>
        <p:txBody>
          <a:bodyPr wrap="square" rtlCol="0">
            <a:spAutoFit/>
          </a:bodyPr>
          <a:lstStyle/>
          <a:p>
            <a:pPr algn="ctr"/>
            <a:r>
              <a:rPr lang="en-US" sz="1800" dirty="0">
                <a:solidFill>
                  <a:srgbClr val="FF0000"/>
                </a:solidFill>
                <a:latin typeface="+mn-lt"/>
              </a:rPr>
              <a:t>Ledgers can be inconsistent!</a:t>
            </a:r>
          </a:p>
          <a:p>
            <a:pPr algn="ctr"/>
            <a:r>
              <a:rPr lang="en-US" sz="1800" dirty="0">
                <a:solidFill>
                  <a:srgbClr val="FF0000"/>
                </a:solidFill>
                <a:latin typeface="+mn-lt"/>
              </a:rPr>
              <a:t>No prefix property!</a:t>
            </a:r>
          </a:p>
        </p:txBody>
      </p:sp>
      <p:sp>
        <p:nvSpPr>
          <p:cNvPr id="26" name="TextBox 25">
            <a:extLst>
              <a:ext uri="{FF2B5EF4-FFF2-40B4-BE49-F238E27FC236}">
                <a16:creationId xmlns:a16="http://schemas.microsoft.com/office/drawing/2014/main" id="{7BBA9F8D-C4B7-320B-22BF-0E6A33E8A0C1}"/>
              </a:ext>
            </a:extLst>
          </p:cNvPr>
          <p:cNvSpPr txBox="1"/>
          <p:nvPr/>
        </p:nvSpPr>
        <p:spPr>
          <a:xfrm>
            <a:off x="4892382" y="4487147"/>
            <a:ext cx="2853438" cy="52322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1400" dirty="0">
                <a:solidFill>
                  <a:schemeClr val="bg1"/>
                </a:solidFill>
              </a:rPr>
              <a:t>Can interact with each other thanks to the prefix property!!</a:t>
            </a:r>
          </a:p>
        </p:txBody>
      </p:sp>
      <p:pic>
        <p:nvPicPr>
          <p:cNvPr id="6" name="Picture 2">
            <a:extLst>
              <a:ext uri="{FF2B5EF4-FFF2-40B4-BE49-F238E27FC236}">
                <a16:creationId xmlns:a16="http://schemas.microsoft.com/office/drawing/2014/main" id="{8B7578C7-B205-55AD-744E-E15AF0048238}"/>
              </a:ext>
            </a:extLst>
          </p:cNvPr>
          <p:cNvPicPr>
            <a:picLocks noChangeAspect="1" noChangeArrowheads="1"/>
          </p:cNvPicPr>
          <p:nvPr/>
        </p:nvPicPr>
        <p:blipFill>
          <a:blip r:embed="rId11"/>
          <a:srcRect/>
          <a:stretch/>
        </p:blipFill>
        <p:spPr bwMode="auto">
          <a:xfrm>
            <a:off x="5912296" y="3089494"/>
            <a:ext cx="919188" cy="91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11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555595F6-7701-9DF9-3A3E-4F594D035741}"/>
              </a:ext>
            </a:extLst>
          </p:cNvPr>
          <p:cNvPicPr>
            <a:picLocks noChangeAspect="1" noChangeArrowheads="1"/>
          </p:cNvPicPr>
          <p:nvPr/>
        </p:nvPicPr>
        <p:blipFill>
          <a:blip r:embed="rId3"/>
          <a:srcRect/>
          <a:stretch/>
        </p:blipFill>
        <p:spPr bwMode="auto">
          <a:xfrm>
            <a:off x="4063861" y="1023921"/>
            <a:ext cx="919188" cy="9191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A048885-CB17-9449-A3B7-602245B9D5E4}"/>
              </a:ext>
            </a:extLst>
          </p:cNvPr>
          <p:cNvSpPr>
            <a:spLocks noGrp="1"/>
          </p:cNvSpPr>
          <p:nvPr>
            <p:ph type="title"/>
          </p:nvPr>
        </p:nvSpPr>
        <p:spPr>
          <a:xfrm>
            <a:off x="628034" y="54231"/>
            <a:ext cx="8091914" cy="994172"/>
          </a:xfrm>
        </p:spPr>
        <p:txBody>
          <a:bodyPr>
            <a:normAutofit/>
          </a:bodyPr>
          <a:lstStyle/>
          <a:p>
            <a:r>
              <a:rPr lang="en-US" sz="4000" dirty="0"/>
              <a:t>Resolution: Nested Ledgers/Chains</a:t>
            </a:r>
          </a:p>
        </p:txBody>
      </p:sp>
      <p:sp>
        <p:nvSpPr>
          <p:cNvPr id="4" name="Slide Number Placeholder 3">
            <a:extLst>
              <a:ext uri="{FF2B5EF4-FFF2-40B4-BE49-F238E27FC236}">
                <a16:creationId xmlns:a16="http://schemas.microsoft.com/office/drawing/2014/main" id="{90A97B4E-8350-430D-878A-143DA8B9381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83F63-37FA-4F60-8611-DF5D07849B33}" type="slidenum">
              <a:rPr lang="en-US" smtClean="0"/>
              <a:pPr/>
              <a:t>35</a:t>
            </a:fld>
            <a:endParaRPr lang="en-US"/>
          </a:p>
        </p:txBody>
      </p:sp>
      <p:sp>
        <p:nvSpPr>
          <p:cNvPr id="8" name="TextBox 7">
            <a:extLst>
              <a:ext uri="{FF2B5EF4-FFF2-40B4-BE49-F238E27FC236}">
                <a16:creationId xmlns:a16="http://schemas.microsoft.com/office/drawing/2014/main" id="{30B20AEF-1D42-FCC0-7923-6777D25D15AB}"/>
              </a:ext>
            </a:extLst>
          </p:cNvPr>
          <p:cNvSpPr txBox="1"/>
          <p:nvPr/>
        </p:nvSpPr>
        <p:spPr>
          <a:xfrm>
            <a:off x="3602618" y="1936266"/>
            <a:ext cx="1783258" cy="338554"/>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1600" dirty="0">
                <a:solidFill>
                  <a:schemeClr val="bg1"/>
                </a:solidFill>
              </a:rPr>
              <a:t>Client chooses!</a:t>
            </a:r>
          </a:p>
        </p:txBody>
      </p:sp>
      <p:pic>
        <p:nvPicPr>
          <p:cNvPr id="12" name="Picture 2">
            <a:extLst>
              <a:ext uri="{FF2B5EF4-FFF2-40B4-BE49-F238E27FC236}">
                <a16:creationId xmlns:a16="http://schemas.microsoft.com/office/drawing/2014/main" id="{0FFB94AF-DC55-17F1-868D-5078E72043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681" y="909625"/>
            <a:ext cx="914492" cy="9075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FBDBA9FD-88EF-BBDC-74B9-8B75320888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6294" y="979340"/>
            <a:ext cx="914492" cy="9075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678DC1-DA07-7921-B8F0-CEB01C9D8830}"/>
              </a:ext>
            </a:extLst>
          </p:cNvPr>
          <p:cNvSpPr txBox="1"/>
          <p:nvPr/>
        </p:nvSpPr>
        <p:spPr>
          <a:xfrm>
            <a:off x="5728645" y="1177978"/>
            <a:ext cx="1436915" cy="954107"/>
          </a:xfrm>
          <a:prstGeom prst="rect">
            <a:avLst/>
          </a:prstGeom>
          <a:noFill/>
        </p:spPr>
        <p:txBody>
          <a:bodyPr wrap="square" rtlCol="0">
            <a:spAutoFit/>
          </a:bodyPr>
          <a:lstStyle/>
          <a:p>
            <a:pPr algn="ctr"/>
            <a:r>
              <a:rPr lang="en-US" sz="1400" b="1" dirty="0">
                <a:solidFill>
                  <a:schemeClr val="accent6">
                    <a:lumMod val="75000"/>
                  </a:schemeClr>
                </a:solidFill>
                <a:latin typeface="+mn-lt"/>
              </a:rPr>
              <a:t>Liveness-favoring client:</a:t>
            </a:r>
          </a:p>
          <a:p>
            <a:pPr algn="ctr"/>
            <a:r>
              <a:rPr lang="en-US" sz="1400" dirty="0">
                <a:solidFill>
                  <a:schemeClr val="accent6">
                    <a:lumMod val="75000"/>
                  </a:schemeClr>
                </a:solidFill>
                <a:latin typeface="+mn-lt"/>
              </a:rPr>
              <a:t>trusts available chain</a:t>
            </a:r>
          </a:p>
        </p:txBody>
      </p:sp>
      <p:sp>
        <p:nvSpPr>
          <p:cNvPr id="7" name="TextBox 6">
            <a:extLst>
              <a:ext uri="{FF2B5EF4-FFF2-40B4-BE49-F238E27FC236}">
                <a16:creationId xmlns:a16="http://schemas.microsoft.com/office/drawing/2014/main" id="{38816707-D575-740C-7033-37BB45A1B1F0}"/>
              </a:ext>
            </a:extLst>
          </p:cNvPr>
          <p:cNvSpPr txBox="1"/>
          <p:nvPr/>
        </p:nvSpPr>
        <p:spPr>
          <a:xfrm>
            <a:off x="1903035" y="1142994"/>
            <a:ext cx="1436915" cy="954107"/>
          </a:xfrm>
          <a:prstGeom prst="rect">
            <a:avLst/>
          </a:prstGeom>
          <a:noFill/>
        </p:spPr>
        <p:txBody>
          <a:bodyPr wrap="square" rtlCol="0">
            <a:spAutoFit/>
          </a:bodyPr>
          <a:lstStyle/>
          <a:p>
            <a:pPr algn="ctr"/>
            <a:r>
              <a:rPr lang="en-US" sz="1400" b="1" dirty="0">
                <a:solidFill>
                  <a:srgbClr val="0070C0"/>
                </a:solidFill>
                <a:latin typeface="+mn-lt"/>
              </a:rPr>
              <a:t>Safety-favoring client:</a:t>
            </a:r>
          </a:p>
          <a:p>
            <a:pPr algn="ctr"/>
            <a:r>
              <a:rPr lang="en-US" sz="1400" dirty="0">
                <a:solidFill>
                  <a:srgbClr val="0070C0"/>
                </a:solidFill>
                <a:latin typeface="+mn-lt"/>
              </a:rPr>
              <a:t>trusts acc. finalized chain</a:t>
            </a:r>
          </a:p>
        </p:txBody>
      </p:sp>
      <p:sp>
        <p:nvSpPr>
          <p:cNvPr id="6" name="TextBox 5">
            <a:extLst>
              <a:ext uri="{FF2B5EF4-FFF2-40B4-BE49-F238E27FC236}">
                <a16:creationId xmlns:a16="http://schemas.microsoft.com/office/drawing/2014/main" id="{B81F5205-F6FC-D33B-11DB-2234F3F52DF5}"/>
              </a:ext>
            </a:extLst>
          </p:cNvPr>
          <p:cNvSpPr txBox="1"/>
          <p:nvPr/>
        </p:nvSpPr>
        <p:spPr>
          <a:xfrm>
            <a:off x="59114" y="2363548"/>
            <a:ext cx="8941777" cy="2677656"/>
          </a:xfrm>
          <a:prstGeom prst="rect">
            <a:avLst/>
          </a:prstGeom>
          <a:noFill/>
        </p:spPr>
        <p:txBody>
          <a:bodyPr wrap="square" rtlCol="0">
            <a:spAutoFit/>
          </a:bodyPr>
          <a:lstStyle/>
          <a:p>
            <a:pPr marL="285750" indent="-285750" algn="l">
              <a:buFont typeface="Arial" panose="020B0604020202020204" pitchFamily="34" charset="0"/>
              <a:buChar char="•"/>
            </a:pPr>
            <a:r>
              <a:rPr lang="en-US" sz="1400" dirty="0">
                <a:latin typeface="+mn-lt"/>
              </a:rPr>
              <a:t>When the participation seems low at the weekend, it can either be that </a:t>
            </a:r>
            <a:r>
              <a:rPr lang="en-US" sz="1400" dirty="0">
                <a:solidFill>
                  <a:schemeClr val="accent6">
                    <a:lumMod val="75000"/>
                  </a:schemeClr>
                </a:solidFill>
                <a:latin typeface="+mn-lt"/>
              </a:rPr>
              <a:t>participation is actually low due to nodes taking time off </a:t>
            </a:r>
            <a:r>
              <a:rPr lang="en-US" sz="1400" dirty="0">
                <a:latin typeface="+mn-lt"/>
              </a:rPr>
              <a:t>or </a:t>
            </a:r>
            <a:r>
              <a:rPr lang="en-US" sz="1400" dirty="0">
                <a:solidFill>
                  <a:srgbClr val="0070C0"/>
                </a:solidFill>
                <a:latin typeface="+mn-lt"/>
              </a:rPr>
              <a:t>there is in fact a network partition</a:t>
            </a:r>
            <a:r>
              <a:rPr lang="en-US" sz="1400" dirty="0">
                <a:latin typeface="+mn-lt"/>
              </a:rPr>
              <a:t>.</a:t>
            </a:r>
          </a:p>
          <a:p>
            <a:pPr marL="285750" indent="-285750" algn="l">
              <a:buFont typeface="Arial" panose="020B0604020202020204" pitchFamily="34" charset="0"/>
              <a:buChar char="•"/>
            </a:pPr>
            <a:endParaRPr lang="en-US" sz="1400" dirty="0">
              <a:latin typeface="+mn-lt"/>
            </a:endParaRPr>
          </a:p>
          <a:p>
            <a:pPr marL="285750" indent="-285750" algn="l">
              <a:buFont typeface="Arial" panose="020B0604020202020204" pitchFamily="34" charset="0"/>
              <a:buChar char="•"/>
            </a:pPr>
            <a:r>
              <a:rPr lang="en-US" sz="1400" dirty="0">
                <a:latin typeface="+mn-lt"/>
              </a:rPr>
              <a:t>In this case, the </a:t>
            </a:r>
            <a:r>
              <a:rPr lang="en-US" sz="1400" dirty="0">
                <a:solidFill>
                  <a:schemeClr val="accent6">
                    <a:lumMod val="75000"/>
                  </a:schemeClr>
                </a:solidFill>
                <a:latin typeface="+mn-lt"/>
              </a:rPr>
              <a:t>boba vendor </a:t>
            </a:r>
            <a:r>
              <a:rPr lang="en-US" sz="1400" dirty="0">
                <a:latin typeface="+mn-lt"/>
              </a:rPr>
              <a:t>is willing to follow </a:t>
            </a:r>
            <a:r>
              <a:rPr lang="en-US" sz="1400" dirty="0">
                <a:solidFill>
                  <a:schemeClr val="accent6">
                    <a:lumMod val="75000"/>
                  </a:schemeClr>
                </a:solidFill>
                <a:latin typeface="+mn-lt"/>
              </a:rPr>
              <a:t>the available chain </a:t>
            </a:r>
            <a:r>
              <a:rPr lang="en-US" sz="1400" dirty="0">
                <a:latin typeface="+mn-lt"/>
              </a:rPr>
              <a:t>and risk a safety violation (and some double spend) due to a partition, since its transactions are of less value. By following </a:t>
            </a:r>
            <a:r>
              <a:rPr lang="en-US" sz="1400" dirty="0">
                <a:solidFill>
                  <a:schemeClr val="accent6">
                    <a:lumMod val="75000"/>
                  </a:schemeClr>
                </a:solidFill>
                <a:latin typeface="+mn-lt"/>
              </a:rPr>
              <a:t>the available chain</a:t>
            </a:r>
            <a:r>
              <a:rPr lang="en-US" sz="1400" dirty="0">
                <a:latin typeface="+mn-lt"/>
              </a:rPr>
              <a:t>, it can in turn keep selling boba at the weekends. Indeed, most of the time, there will not be a network partition, and participation will be low at the weekends due to nodes taking time off.</a:t>
            </a:r>
          </a:p>
          <a:p>
            <a:pPr marL="285750" indent="-285750" algn="l">
              <a:buFont typeface="Arial" panose="020B0604020202020204" pitchFamily="34" charset="0"/>
              <a:buChar char="•"/>
            </a:pPr>
            <a:endParaRPr lang="en-US" sz="1400" dirty="0">
              <a:latin typeface="+mn-lt"/>
            </a:endParaRPr>
          </a:p>
          <a:p>
            <a:pPr marL="285750" indent="-285750" algn="l">
              <a:buFont typeface="Arial" panose="020B0604020202020204" pitchFamily="34" charset="0"/>
              <a:buChar char="•"/>
            </a:pPr>
            <a:r>
              <a:rPr lang="en-US" sz="1400" dirty="0">
                <a:latin typeface="+mn-lt"/>
              </a:rPr>
              <a:t>However, the </a:t>
            </a:r>
            <a:r>
              <a:rPr lang="en-US" sz="1400" dirty="0">
                <a:solidFill>
                  <a:srgbClr val="0070C0"/>
                </a:solidFill>
                <a:latin typeface="+mn-lt"/>
              </a:rPr>
              <a:t>car vendor</a:t>
            </a:r>
            <a:r>
              <a:rPr lang="en-US" sz="1400" dirty="0">
                <a:latin typeface="+mn-lt"/>
              </a:rPr>
              <a:t>’s transactions have large value, and the car vendor cannot afford even one double spend! Therefore, it will follow </a:t>
            </a:r>
            <a:r>
              <a:rPr lang="en-US" sz="1400" dirty="0">
                <a:solidFill>
                  <a:srgbClr val="0070C0"/>
                </a:solidFill>
                <a:latin typeface="+mn-lt"/>
              </a:rPr>
              <a:t>the accountable, finalized chain </a:t>
            </a:r>
            <a:r>
              <a:rPr lang="en-US" sz="1400" dirty="0">
                <a:latin typeface="+mn-lt"/>
              </a:rPr>
              <a:t>that never has safety violations, but stops when there is low participation, e.g., at the weekends. This is fine since the car vendor has few transactions and can afford to wait the weekend. Indeed, on Monday</a:t>
            </a:r>
            <a:r>
              <a:rPr lang="en-US" sz="1400" dirty="0">
                <a:solidFill>
                  <a:srgbClr val="0070C0"/>
                </a:solidFill>
                <a:latin typeface="+mn-lt"/>
              </a:rPr>
              <a:t>, the accountable, finalized chain </a:t>
            </a:r>
            <a:r>
              <a:rPr lang="en-US" sz="1400" dirty="0">
                <a:latin typeface="+mn-lt"/>
              </a:rPr>
              <a:t>regains its liveness with higher participation.  </a:t>
            </a:r>
          </a:p>
        </p:txBody>
      </p:sp>
    </p:spTree>
    <p:extLst>
      <p:ext uri="{BB962C8B-B14F-4D97-AF65-F5344CB8AC3E}">
        <p14:creationId xmlns:p14="http://schemas.microsoft.com/office/powerpoint/2010/main" val="240003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302073" y="2674436"/>
                <a:ext cx="852352" cy="836676"/>
              </a:xfrm>
              <a:prstGeom prst="rect">
                <a:avLst/>
              </a:prstGeom>
              <a:noFill/>
              <a:ln w="28575">
                <a:solidFill>
                  <a:schemeClr val="tx1"/>
                </a:solidFill>
              </a:ln>
            </p:spPr>
            <p:txBody>
              <a:bodyPr wrap="square" rtlCol="0" anchor="ctr" anchorCtr="0">
                <a:noAutofit/>
              </a:bodyPr>
              <a:lstStyle/>
              <a:p>
                <a:pPr algn="ctr"/>
                <a14:m>
                  <m:oMathPara xmlns:m="http://schemas.openxmlformats.org/officeDocument/2006/math">
                    <m:oMathParaPr>
                      <m:jc m:val="centerGroup"/>
                    </m:oMathParaPr>
                    <m:oMath xmlns:m="http://schemas.openxmlformats.org/officeDocument/2006/math">
                      <m:sSub>
                        <m:sSubPr>
                          <m:ctrlPr>
                            <a:rPr lang="en-US" sz="1800" i="1">
                              <a:solidFill>
                                <a:schemeClr val="accent6">
                                  <a:lumMod val="75000"/>
                                </a:schemeClr>
                              </a:solidFill>
                              <a:latin typeface="Cambria Math" panose="02040503050406030204" pitchFamily="18" charset="0"/>
                            </a:rPr>
                          </m:ctrlPr>
                        </m:sSubPr>
                        <m:e>
                          <m:r>
                            <m:rPr>
                              <m:sty m:val="p"/>
                            </m:rPr>
                            <a:rPr lang="el-GR" sz="1800" i="1">
                              <a:solidFill>
                                <a:schemeClr val="accent6">
                                  <a:lumMod val="75000"/>
                                </a:schemeClr>
                              </a:solidFill>
                              <a:latin typeface="Cambria Math" panose="02040503050406030204" pitchFamily="18" charset="0"/>
                              <a:ea typeface="Cambria Math" panose="02040503050406030204" pitchFamily="18" charset="0"/>
                            </a:rPr>
                            <m:t>Π</m:t>
                          </m:r>
                        </m:e>
                        <m:sub>
                          <m:r>
                            <a:rPr lang="en-US" sz="1800" i="1">
                              <a:solidFill>
                                <a:schemeClr val="accent6">
                                  <a:lumMod val="75000"/>
                                </a:schemeClr>
                              </a:solidFill>
                              <a:latin typeface="Cambria Math" panose="02040503050406030204" pitchFamily="18" charset="0"/>
                            </a:rPr>
                            <m:t>𝑎𝑣𝑎</m:t>
                          </m:r>
                        </m:sub>
                      </m:sSub>
                    </m:oMath>
                  </m:oMathPara>
                </a14:m>
                <a:endParaRPr lang="en-US" sz="1800" dirty="0"/>
              </a:p>
            </p:txBody>
          </p:sp>
        </mc:Choice>
        <mc:Fallback xmlns="">
          <p:sp>
            <p:nvSpPr>
              <p:cNvPr id="4" name="TextBox 3"/>
              <p:cNvSpPr txBox="1">
                <a:spLocks noRot="1" noChangeAspect="1" noMove="1" noResize="1" noEditPoints="1" noAdjustHandles="1" noChangeArrowheads="1" noChangeShapeType="1" noTextEdit="1"/>
              </p:cNvSpPr>
              <p:nvPr/>
            </p:nvSpPr>
            <p:spPr>
              <a:xfrm>
                <a:off x="1302073" y="2674436"/>
                <a:ext cx="852352" cy="836676"/>
              </a:xfrm>
              <a:prstGeom prst="rect">
                <a:avLst/>
              </a:prstGeom>
              <a:blipFill>
                <a:blip r:embed="rId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444866" y="2674436"/>
                <a:ext cx="852352" cy="836676"/>
              </a:xfrm>
              <a:prstGeom prst="rect">
                <a:avLst/>
              </a:prstGeom>
              <a:noFill/>
              <a:ln w="28575">
                <a:solidFill>
                  <a:schemeClr val="tx1"/>
                </a:solidFill>
              </a:ln>
            </p:spPr>
            <p:txBody>
              <a:bodyPr wrap="square" rtlCol="0" anchor="ctr" anchorCtr="0">
                <a:noAutofit/>
              </a:bodyPr>
              <a:lstStyle/>
              <a:p>
                <a:pPr algn="ctr"/>
                <a14:m>
                  <m:oMathPara xmlns:m="http://schemas.openxmlformats.org/officeDocument/2006/math">
                    <m:oMathParaPr>
                      <m:jc m:val="centerGroup"/>
                    </m:oMathParaPr>
                    <m:oMath xmlns:m="http://schemas.openxmlformats.org/officeDocument/2006/math">
                      <m:sSub>
                        <m:sSubPr>
                          <m:ctrlPr>
                            <a:rPr lang="en-US" sz="1800" i="1">
                              <a:solidFill>
                                <a:srgbClr val="0070C0"/>
                              </a:solidFill>
                              <a:latin typeface="Cambria Math" panose="02040503050406030204" pitchFamily="18" charset="0"/>
                            </a:rPr>
                          </m:ctrlPr>
                        </m:sSubPr>
                        <m:e>
                          <m:r>
                            <m:rPr>
                              <m:sty m:val="p"/>
                            </m:rPr>
                            <a:rPr lang="el-GR" sz="1800" i="1">
                              <a:solidFill>
                                <a:srgbClr val="0070C0"/>
                              </a:solidFill>
                              <a:latin typeface="Cambria Math" panose="02040503050406030204" pitchFamily="18" charset="0"/>
                              <a:ea typeface="Cambria Math" panose="02040503050406030204" pitchFamily="18" charset="0"/>
                            </a:rPr>
                            <m:t>Π</m:t>
                          </m:r>
                        </m:e>
                        <m:sub>
                          <m:r>
                            <a:rPr lang="en-US" sz="1800" i="1">
                              <a:solidFill>
                                <a:srgbClr val="0070C0"/>
                              </a:solidFill>
                              <a:latin typeface="Cambria Math" panose="02040503050406030204" pitchFamily="18" charset="0"/>
                              <a:ea typeface="Cambria Math" panose="02040503050406030204" pitchFamily="18" charset="0"/>
                            </a:rPr>
                            <m:t>𝑓𝑖𝑛</m:t>
                          </m:r>
                        </m:sub>
                      </m:sSub>
                    </m:oMath>
                  </m:oMathPara>
                </a14:m>
                <a:endParaRPr lang="en-US" sz="1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444866" y="2674436"/>
                <a:ext cx="852352" cy="836676"/>
              </a:xfrm>
              <a:prstGeom prst="rect">
                <a:avLst/>
              </a:prstGeom>
              <a:blipFill>
                <a:blip r:embed="rId4"/>
                <a:stretch>
                  <a:fillRect/>
                </a:stretch>
              </a:blipFill>
              <a:ln w="28575">
                <a:solidFill>
                  <a:schemeClr val="tx1"/>
                </a:solidFill>
              </a:ln>
            </p:spPr>
            <p:txBody>
              <a:bodyPr/>
              <a:lstStyle/>
              <a:p>
                <a:r>
                  <a:rPr lang="en-US">
                    <a:noFill/>
                  </a:rPr>
                  <a:t> </a:t>
                </a:r>
              </a:p>
            </p:txBody>
          </p:sp>
        </mc:Fallback>
      </mc:AlternateContent>
      <p:cxnSp>
        <p:nvCxnSpPr>
          <p:cNvPr id="12" name="Straight Arrow Connector 11"/>
          <p:cNvCxnSpPr/>
          <p:nvPr/>
        </p:nvCxnSpPr>
        <p:spPr>
          <a:xfrm>
            <a:off x="140524" y="3077685"/>
            <a:ext cx="116154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154425" y="3077685"/>
            <a:ext cx="29391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26025" y="3077685"/>
            <a:ext cx="91884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297217" y="3077685"/>
            <a:ext cx="3626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0524" y="2772117"/>
            <a:ext cx="482804" cy="323165"/>
          </a:xfrm>
          <a:prstGeom prst="rect">
            <a:avLst/>
          </a:prstGeom>
          <a:noFill/>
        </p:spPr>
        <p:txBody>
          <a:bodyPr wrap="square" rtlCol="0">
            <a:spAutoFit/>
          </a:bodyPr>
          <a:lstStyle/>
          <a:p>
            <a:r>
              <a:rPr lang="en-US" sz="1500" dirty="0" err="1"/>
              <a:t>txs</a:t>
            </a:r>
            <a:endParaRPr lang="en-US" sz="1500" dirty="0"/>
          </a:p>
        </p:txBody>
      </p:sp>
      <p:sp>
        <p:nvSpPr>
          <p:cNvPr id="27" name="Rectangle 26"/>
          <p:cNvSpPr/>
          <p:nvPr/>
        </p:nvSpPr>
        <p:spPr>
          <a:xfrm>
            <a:off x="2521231" y="2912138"/>
            <a:ext cx="943661" cy="33109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5727508" y="2912137"/>
            <a:ext cx="943661" cy="3310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3" name="Straight Arrow Connector 32"/>
          <p:cNvCxnSpPr/>
          <p:nvPr/>
        </p:nvCxnSpPr>
        <p:spPr>
          <a:xfrm>
            <a:off x="6734917" y="3076769"/>
            <a:ext cx="175042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662378" y="3902486"/>
            <a:ext cx="82766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p:cNvCxnSpPr>
          <p:nvPr/>
        </p:nvCxnSpPr>
        <p:spPr>
          <a:xfrm>
            <a:off x="3150729" y="3313602"/>
            <a:ext cx="0" cy="588884"/>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flipH="1">
            <a:off x="3150729" y="3902486"/>
            <a:ext cx="45589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760488" y="1512120"/>
            <a:ext cx="7203643" cy="282549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TextBox 60"/>
          <p:cNvSpPr txBox="1"/>
          <p:nvPr/>
        </p:nvSpPr>
        <p:spPr>
          <a:xfrm>
            <a:off x="3474791" y="3097124"/>
            <a:ext cx="970074" cy="415498"/>
          </a:xfrm>
          <a:prstGeom prst="rect">
            <a:avLst/>
          </a:prstGeom>
          <a:noFill/>
        </p:spPr>
        <p:txBody>
          <a:bodyPr wrap="square" rtlCol="0">
            <a:spAutoFit/>
          </a:bodyPr>
          <a:lstStyle/>
          <a:p>
            <a:pPr algn="ctr"/>
            <a:r>
              <a:rPr lang="en-US" sz="1050" b="1" dirty="0">
                <a:solidFill>
                  <a:srgbClr val="FF0000"/>
                </a:solidFill>
              </a:rPr>
              <a:t>Proposal to checkpoint</a:t>
            </a:r>
          </a:p>
        </p:txBody>
      </p:sp>
      <p:sp>
        <p:nvSpPr>
          <p:cNvPr id="71" name="TextBox 70"/>
          <p:cNvSpPr txBox="1"/>
          <p:nvPr/>
        </p:nvSpPr>
        <p:spPr>
          <a:xfrm>
            <a:off x="7953813" y="2313566"/>
            <a:ext cx="1274711" cy="715581"/>
          </a:xfrm>
          <a:prstGeom prst="rect">
            <a:avLst/>
          </a:prstGeom>
          <a:noFill/>
        </p:spPr>
        <p:txBody>
          <a:bodyPr wrap="square" rtlCol="0">
            <a:spAutoFit/>
          </a:bodyPr>
          <a:lstStyle/>
          <a:p>
            <a:r>
              <a:rPr lang="en-US" sz="1350" b="1" dirty="0">
                <a:solidFill>
                  <a:srgbClr val="00B0F0"/>
                </a:solidFill>
              </a:rPr>
              <a:t>Accountable</a:t>
            </a:r>
          </a:p>
          <a:p>
            <a:r>
              <a:rPr lang="en-US" sz="1350" b="1" dirty="0">
                <a:solidFill>
                  <a:srgbClr val="00B0F0"/>
                </a:solidFill>
              </a:rPr>
              <a:t>finalized chain</a:t>
            </a:r>
          </a:p>
        </p:txBody>
      </p:sp>
      <p:sp>
        <p:nvSpPr>
          <p:cNvPr id="72" name="TextBox 71"/>
          <p:cNvSpPr txBox="1"/>
          <p:nvPr/>
        </p:nvSpPr>
        <p:spPr>
          <a:xfrm>
            <a:off x="7953649" y="3347032"/>
            <a:ext cx="1045944" cy="507831"/>
          </a:xfrm>
          <a:prstGeom prst="rect">
            <a:avLst/>
          </a:prstGeom>
          <a:noFill/>
        </p:spPr>
        <p:txBody>
          <a:bodyPr wrap="square" rtlCol="0">
            <a:spAutoFit/>
          </a:bodyPr>
          <a:lstStyle/>
          <a:p>
            <a:r>
              <a:rPr lang="en-US" sz="1350" b="1" dirty="0">
                <a:solidFill>
                  <a:schemeClr val="accent6">
                    <a:lumMod val="75000"/>
                  </a:schemeClr>
                </a:solidFill>
              </a:rPr>
              <a:t>Available chain</a:t>
            </a:r>
          </a:p>
        </p:txBody>
      </p:sp>
      <p:cxnSp>
        <p:nvCxnSpPr>
          <p:cNvPr id="42" name="Straight Arrow Connector 41">
            <a:extLst>
              <a:ext uri="{FF2B5EF4-FFF2-40B4-BE49-F238E27FC236}">
                <a16:creationId xmlns:a16="http://schemas.microsoft.com/office/drawing/2014/main" id="{91A12CB8-3401-4CE0-95D2-12543B03B59C}"/>
              </a:ext>
            </a:extLst>
          </p:cNvPr>
          <p:cNvCxnSpPr>
            <a:cxnSpLocks/>
          </p:cNvCxnSpPr>
          <p:nvPr/>
        </p:nvCxnSpPr>
        <p:spPr>
          <a:xfrm>
            <a:off x="1728248" y="2082473"/>
            <a:ext cx="0" cy="58888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B1F7D3F-49BA-498E-B76A-32C0FDB9302F}"/>
              </a:ext>
            </a:extLst>
          </p:cNvPr>
          <p:cNvCxnSpPr>
            <a:cxnSpLocks/>
          </p:cNvCxnSpPr>
          <p:nvPr/>
        </p:nvCxnSpPr>
        <p:spPr>
          <a:xfrm>
            <a:off x="6199338" y="2076446"/>
            <a:ext cx="0" cy="784443"/>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DBB1003-EE54-48D5-948D-7B8C2719A10F}"/>
              </a:ext>
            </a:extLst>
          </p:cNvPr>
          <p:cNvCxnSpPr>
            <a:cxnSpLocks/>
          </p:cNvCxnSpPr>
          <p:nvPr/>
        </p:nvCxnSpPr>
        <p:spPr>
          <a:xfrm flipH="1">
            <a:off x="1728249" y="2076446"/>
            <a:ext cx="44710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8BF4364-5030-4C66-8D45-92A65BCB04FB}"/>
              </a:ext>
            </a:extLst>
          </p:cNvPr>
          <p:cNvSpPr/>
          <p:nvPr/>
        </p:nvSpPr>
        <p:spPr>
          <a:xfrm>
            <a:off x="1256418" y="2695343"/>
            <a:ext cx="943661" cy="3310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TextBox 45">
            <a:extLst>
              <a:ext uri="{FF2B5EF4-FFF2-40B4-BE49-F238E27FC236}">
                <a16:creationId xmlns:a16="http://schemas.microsoft.com/office/drawing/2014/main" id="{030DA8D7-61D2-4AD3-8272-3940A9016961}"/>
              </a:ext>
            </a:extLst>
          </p:cNvPr>
          <p:cNvSpPr txBox="1"/>
          <p:nvPr/>
        </p:nvSpPr>
        <p:spPr>
          <a:xfrm>
            <a:off x="1728248" y="2091140"/>
            <a:ext cx="2716616" cy="276999"/>
          </a:xfrm>
          <a:prstGeom prst="rect">
            <a:avLst/>
          </a:prstGeom>
          <a:noFill/>
        </p:spPr>
        <p:txBody>
          <a:bodyPr wrap="square" rtlCol="0">
            <a:spAutoFit/>
          </a:bodyPr>
          <a:lstStyle/>
          <a:p>
            <a:r>
              <a:rPr lang="en-US" sz="1200" b="1" dirty="0">
                <a:solidFill>
                  <a:srgbClr val="FF0000"/>
                </a:solidFill>
              </a:rPr>
              <a:t>Latest checkpoint</a:t>
            </a:r>
          </a:p>
        </p:txBody>
      </p:sp>
      <p:sp>
        <p:nvSpPr>
          <p:cNvPr id="2" name="Title 1">
            <a:extLst>
              <a:ext uri="{FF2B5EF4-FFF2-40B4-BE49-F238E27FC236}">
                <a16:creationId xmlns:a16="http://schemas.microsoft.com/office/drawing/2014/main" id="{1CF9F23C-CA82-4ACB-9C5B-67E7998F2FBA}"/>
              </a:ext>
            </a:extLst>
          </p:cNvPr>
          <p:cNvSpPr>
            <a:spLocks noGrp="1"/>
          </p:cNvSpPr>
          <p:nvPr>
            <p:ph type="title"/>
          </p:nvPr>
        </p:nvSpPr>
        <p:spPr/>
        <p:txBody>
          <a:bodyPr>
            <a:normAutofit fontScale="90000"/>
          </a:bodyPr>
          <a:lstStyle/>
          <a:p>
            <a:r>
              <a:rPr lang="en-US" dirty="0"/>
              <a:t>How to obtain the nested chains?</a:t>
            </a:r>
            <a:endParaRPr lang="en-US" b="1" dirty="0"/>
          </a:p>
        </p:txBody>
      </p:sp>
      <p:sp>
        <p:nvSpPr>
          <p:cNvPr id="5" name="Slide Number Placeholder 4">
            <a:extLst>
              <a:ext uri="{FF2B5EF4-FFF2-40B4-BE49-F238E27FC236}">
                <a16:creationId xmlns:a16="http://schemas.microsoft.com/office/drawing/2014/main" id="{47B8CD1B-7B84-497F-B233-B8D017D2F8F7}"/>
              </a:ext>
            </a:extLst>
          </p:cNvPr>
          <p:cNvSpPr>
            <a:spLocks noGrp="1"/>
          </p:cNvSpPr>
          <p:nvPr>
            <p:ph type="sldNum" sz="quarter" idx="12"/>
          </p:nvPr>
        </p:nvSpPr>
        <p:spPr>
          <a:xfrm>
            <a:off x="17221200" y="12712701"/>
            <a:ext cx="5486400" cy="730250"/>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36</a:t>
            </a:fld>
            <a:endParaRPr lang="en-US"/>
          </a:p>
        </p:txBody>
      </p:sp>
      <p:sp>
        <p:nvSpPr>
          <p:cNvPr id="8" name="TextBox 7">
            <a:extLst>
              <a:ext uri="{FF2B5EF4-FFF2-40B4-BE49-F238E27FC236}">
                <a16:creationId xmlns:a16="http://schemas.microsoft.com/office/drawing/2014/main" id="{C44C9783-530F-3D4E-6F34-C220DE5AC7EA}"/>
              </a:ext>
            </a:extLst>
          </p:cNvPr>
          <p:cNvSpPr txBox="1"/>
          <p:nvPr/>
        </p:nvSpPr>
        <p:spPr>
          <a:xfrm>
            <a:off x="3414142" y="2159146"/>
            <a:ext cx="2716616" cy="523220"/>
          </a:xfrm>
          <a:prstGeom prst="rect">
            <a:avLst/>
          </a:prstGeom>
          <a:noFill/>
        </p:spPr>
        <p:txBody>
          <a:bodyPr wrap="square">
            <a:spAutoFit/>
          </a:bodyPr>
          <a:lstStyle/>
          <a:p>
            <a:pPr algn="ctr"/>
            <a:r>
              <a:rPr lang="en-US" sz="1400" dirty="0"/>
              <a:t>Checkpointing Protocol</a:t>
            </a:r>
          </a:p>
          <a:p>
            <a:pPr algn="ctr"/>
            <a:r>
              <a:rPr lang="en-US" sz="1400" dirty="0"/>
              <a:t>e.g., PBFT-style finality gadgets </a:t>
            </a:r>
          </a:p>
        </p:txBody>
      </p:sp>
      <p:sp>
        <p:nvSpPr>
          <p:cNvPr id="10" name="TextBox 9">
            <a:extLst>
              <a:ext uri="{FF2B5EF4-FFF2-40B4-BE49-F238E27FC236}">
                <a16:creationId xmlns:a16="http://schemas.microsoft.com/office/drawing/2014/main" id="{DD145405-DD78-CA45-346C-D7C24F415184}"/>
              </a:ext>
            </a:extLst>
          </p:cNvPr>
          <p:cNvSpPr txBox="1"/>
          <p:nvPr/>
        </p:nvSpPr>
        <p:spPr>
          <a:xfrm>
            <a:off x="713132" y="3502611"/>
            <a:ext cx="2314574" cy="738664"/>
          </a:xfrm>
          <a:prstGeom prst="rect">
            <a:avLst/>
          </a:prstGeom>
          <a:noFill/>
        </p:spPr>
        <p:txBody>
          <a:bodyPr wrap="square">
            <a:spAutoFit/>
          </a:bodyPr>
          <a:lstStyle/>
          <a:p>
            <a:pPr algn="ctr"/>
            <a:r>
              <a:rPr lang="en-US" sz="1400" dirty="0"/>
              <a:t>Dynamically Available Protocol</a:t>
            </a:r>
          </a:p>
          <a:p>
            <a:pPr algn="ctr"/>
            <a:r>
              <a:rPr lang="en-US" sz="1400" dirty="0"/>
              <a:t>e.g., Nakamoto consensus</a:t>
            </a:r>
          </a:p>
        </p:txBody>
      </p:sp>
      <p:sp>
        <p:nvSpPr>
          <p:cNvPr id="3" name="TextBox 2">
            <a:extLst>
              <a:ext uri="{FF2B5EF4-FFF2-40B4-BE49-F238E27FC236}">
                <a16:creationId xmlns:a16="http://schemas.microsoft.com/office/drawing/2014/main" id="{D46E7FF3-207E-E24E-5A32-7BDDB8499F09}"/>
              </a:ext>
            </a:extLst>
          </p:cNvPr>
          <p:cNvSpPr txBox="1"/>
          <p:nvPr/>
        </p:nvSpPr>
        <p:spPr>
          <a:xfrm rot="10800000" flipV="1">
            <a:off x="0" y="4880081"/>
            <a:ext cx="2529108" cy="276999"/>
          </a:xfrm>
          <a:prstGeom prst="rect">
            <a:avLst/>
          </a:prstGeom>
          <a:noFill/>
        </p:spPr>
        <p:txBody>
          <a:bodyPr wrap="square">
            <a:spAutoFit/>
          </a:bodyPr>
          <a:lstStyle/>
          <a:p>
            <a:r>
              <a:rPr lang="en-US" sz="1200" dirty="0">
                <a:latin typeface="+mn-lt"/>
              </a:rPr>
              <a:t>Combining GHOST and Casper. (2020)</a:t>
            </a:r>
          </a:p>
        </p:txBody>
      </p:sp>
    </p:spTree>
    <p:extLst>
      <p:ext uri="{BB962C8B-B14F-4D97-AF65-F5344CB8AC3E}">
        <p14:creationId xmlns:p14="http://schemas.microsoft.com/office/powerpoint/2010/main" val="242046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10" presetClass="entr" presetSubtype="0"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par>
                                <p:cTn id="27" presetID="10"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fade">
                                      <p:cBhvr>
                                        <p:cTn id="62" dur="500"/>
                                        <p:tgtEl>
                                          <p:spTgt spid="7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10" presetClass="entr" presetSubtype="0" fill="hold"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par>
                                <p:cTn id="71" presetID="10" presetClass="entr" presetSubtype="0"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childTnLst>
                          </p:cTn>
                        </p:par>
                        <p:par>
                          <p:cTn id="74" fill="hold">
                            <p:stCondLst>
                              <p:cond delay="500"/>
                            </p:stCondLst>
                            <p:childTnLst>
                              <p:par>
                                <p:cTn id="75" presetID="1" presetClass="entr" presetSubtype="0" fill="hold" grpId="2" nodeType="after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par>
                          <p:cTn id="77" fill="hold">
                            <p:stCondLst>
                              <p:cond delay="500"/>
                            </p:stCondLst>
                            <p:childTnLst>
                              <p:par>
                                <p:cTn id="78" presetID="0" presetClass="path" presetSubtype="0" accel="50000" decel="50000" fill="hold" grpId="0" nodeType="afterEffect">
                                  <p:stCondLst>
                                    <p:cond delay="0"/>
                                  </p:stCondLst>
                                  <p:childTnLst>
                                    <p:animMotion origin="layout" path="M 0.48906 0.02916 L 0.48906 -0.15047 L -0.00026 -0.15047 L -0.00026 -0.02685 " pathEditMode="relative" ptsTypes="AAAA">
                                      <p:cBhvr>
                                        <p:cTn id="79" dur="2000" fill="hold"/>
                                        <p:tgtEl>
                                          <p:spTgt spid="41"/>
                                        </p:tgtEl>
                                        <p:attrNameLst>
                                          <p:attrName>ppt_x</p:attrName>
                                          <p:attrName>ppt_y</p:attrName>
                                        </p:attrNameLst>
                                      </p:cBhvr>
                                    </p:animMotion>
                                  </p:childTnLst>
                                </p:cTn>
                              </p:par>
                            </p:childTnLst>
                          </p:cTn>
                        </p:par>
                        <p:par>
                          <p:cTn id="80" fill="hold">
                            <p:stCondLst>
                              <p:cond delay="2500"/>
                            </p:stCondLst>
                            <p:childTnLst>
                              <p:par>
                                <p:cTn id="81" presetID="1" presetClass="exit" presetSubtype="0" fill="hold" grpId="1" nodeType="afterEffect">
                                  <p:stCondLst>
                                    <p:cond delay="0"/>
                                  </p:stCondLst>
                                  <p:childTnLst>
                                    <p:set>
                                      <p:cBhvr>
                                        <p:cTn id="82" dur="1" fill="hold">
                                          <p:stCondLst>
                                            <p:cond delay="0"/>
                                          </p:stCondLst>
                                        </p:cTn>
                                        <p:tgtEl>
                                          <p:spTgt spid="41"/>
                                        </p:tgtEl>
                                        <p:attrNameLst>
                                          <p:attrName>style.visibility</p:attrName>
                                        </p:attrNameLst>
                                      </p:cBhvr>
                                      <p:to>
                                        <p:strVal val="hidden"/>
                                      </p:to>
                                    </p:set>
                                  </p:childTnLst>
                                </p:cTn>
                              </p:par>
                            </p:childTnLst>
                          </p:cTn>
                        </p:par>
                        <p:par>
                          <p:cTn id="83" fill="hold">
                            <p:stCondLst>
                              <p:cond delay="2500"/>
                            </p:stCondLst>
                            <p:childTnLst>
                              <p:par>
                                <p:cTn id="84" presetID="1" presetClass="entr" presetSubtype="0"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27" grpId="0" animBg="1"/>
      <p:bldP spid="32" grpId="0" animBg="1"/>
      <p:bldP spid="61" grpId="0"/>
      <p:bldP spid="71" grpId="0"/>
      <p:bldP spid="72" grpId="0"/>
      <p:bldP spid="41" grpId="0" animBg="1"/>
      <p:bldP spid="41" grpId="1" animBg="1"/>
      <p:bldP spid="41" grpId="2" animBg="1"/>
      <p:bldP spid="46" grpId="0"/>
      <p:bldP spid="8"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B7493-38BE-438F-BA60-65D60227C301}"/>
              </a:ext>
            </a:extLst>
          </p:cNvPr>
          <p:cNvSpPr/>
          <p:nvPr/>
        </p:nvSpPr>
        <p:spPr>
          <a:xfrm>
            <a:off x="1835174" y="3504901"/>
            <a:ext cx="461919" cy="1048061"/>
          </a:xfrm>
          <a:prstGeom prst="rect">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sp>
        <p:nvSpPr>
          <p:cNvPr id="67" name="Freeform: Shape 66">
            <a:extLst>
              <a:ext uri="{FF2B5EF4-FFF2-40B4-BE49-F238E27FC236}">
                <a16:creationId xmlns:a16="http://schemas.microsoft.com/office/drawing/2014/main" id="{ABDE56DD-E078-40FF-ABCF-7E2B091A4889}"/>
              </a:ext>
            </a:extLst>
          </p:cNvPr>
          <p:cNvSpPr/>
          <p:nvPr/>
        </p:nvSpPr>
        <p:spPr>
          <a:xfrm>
            <a:off x="1518582" y="1620480"/>
            <a:ext cx="778511" cy="2074553"/>
          </a:xfrm>
          <a:custGeom>
            <a:avLst/>
            <a:gdLst>
              <a:gd name="connsiteX0" fmla="*/ 0 w 1054510"/>
              <a:gd name="connsiteY0" fmla="*/ 7374 h 2743200"/>
              <a:gd name="connsiteX1" fmla="*/ 14748 w 1054510"/>
              <a:gd name="connsiteY1" fmla="*/ 1688691 h 2743200"/>
              <a:gd name="connsiteX2" fmla="*/ 427703 w 1054510"/>
              <a:gd name="connsiteY2" fmla="*/ 2212258 h 2743200"/>
              <a:gd name="connsiteX3" fmla="*/ 435077 w 1054510"/>
              <a:gd name="connsiteY3" fmla="*/ 2735826 h 2743200"/>
              <a:gd name="connsiteX4" fmla="*/ 1054510 w 1054510"/>
              <a:gd name="connsiteY4" fmla="*/ 2743200 h 2743200"/>
              <a:gd name="connsiteX5" fmla="*/ 1054510 w 1054510"/>
              <a:gd name="connsiteY5" fmla="*/ 2175387 h 2743200"/>
              <a:gd name="connsiteX6" fmla="*/ 663677 w 1054510"/>
              <a:gd name="connsiteY6" fmla="*/ 1629697 h 2743200"/>
              <a:gd name="connsiteX7" fmla="*/ 641555 w 1054510"/>
              <a:gd name="connsiteY7" fmla="*/ 0 h 2743200"/>
              <a:gd name="connsiteX8" fmla="*/ 0 w 1054510"/>
              <a:gd name="connsiteY8" fmla="*/ 7374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510" h="2743200">
                <a:moveTo>
                  <a:pt x="0" y="7374"/>
                </a:moveTo>
                <a:lnTo>
                  <a:pt x="14748" y="1688691"/>
                </a:lnTo>
                <a:lnTo>
                  <a:pt x="427703" y="2212258"/>
                </a:lnTo>
                <a:lnTo>
                  <a:pt x="435077" y="2735826"/>
                </a:lnTo>
                <a:lnTo>
                  <a:pt x="1054510" y="2743200"/>
                </a:lnTo>
                <a:lnTo>
                  <a:pt x="1054510" y="2175387"/>
                </a:lnTo>
                <a:lnTo>
                  <a:pt x="663677" y="1629697"/>
                </a:lnTo>
                <a:lnTo>
                  <a:pt x="641555" y="0"/>
                </a:lnTo>
                <a:lnTo>
                  <a:pt x="0" y="7374"/>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2348F2C7-6956-4035-BBEF-E170F28E3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822" y="2515695"/>
            <a:ext cx="379477" cy="370333"/>
          </a:xfrm>
          <a:prstGeom prst="rect">
            <a:avLst/>
          </a:prstGeom>
        </p:spPr>
      </p:pic>
      <p:pic>
        <p:nvPicPr>
          <p:cNvPr id="12" name="Picture 11">
            <a:extLst>
              <a:ext uri="{FF2B5EF4-FFF2-40B4-BE49-F238E27FC236}">
                <a16:creationId xmlns:a16="http://schemas.microsoft.com/office/drawing/2014/main" id="{F7496DE4-9312-4DBE-A0E9-5138780697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4823" y="1706689"/>
            <a:ext cx="379477" cy="370333"/>
          </a:xfrm>
          <a:prstGeom prst="rect">
            <a:avLst/>
          </a:prstGeom>
        </p:spPr>
      </p:pic>
      <p:cxnSp>
        <p:nvCxnSpPr>
          <p:cNvPr id="19" name="Straight Arrow Connector 18">
            <a:extLst>
              <a:ext uri="{FF2B5EF4-FFF2-40B4-BE49-F238E27FC236}">
                <a16:creationId xmlns:a16="http://schemas.microsoft.com/office/drawing/2014/main" id="{F4351570-8705-41AD-91D8-4901B2B804AF}"/>
              </a:ext>
            </a:extLst>
          </p:cNvPr>
          <p:cNvCxnSpPr>
            <a:cxnSpLocks/>
            <a:endCxn id="12" idx="2"/>
          </p:cNvCxnSpPr>
          <p:nvPr/>
        </p:nvCxnSpPr>
        <p:spPr>
          <a:xfrm flipV="1">
            <a:off x="1774560" y="2077022"/>
            <a:ext cx="2" cy="438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1" name="Picture 20">
            <a:extLst>
              <a:ext uri="{FF2B5EF4-FFF2-40B4-BE49-F238E27FC236}">
                <a16:creationId xmlns:a16="http://schemas.microsoft.com/office/drawing/2014/main" id="{881D34F2-C982-4C3C-AB8E-64FD895E2F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7203" y="3324700"/>
            <a:ext cx="379477" cy="370333"/>
          </a:xfrm>
          <a:prstGeom prst="rect">
            <a:avLst/>
          </a:prstGeom>
        </p:spPr>
      </p:pic>
      <p:cxnSp>
        <p:nvCxnSpPr>
          <p:cNvPr id="22" name="Straight Arrow Connector 21">
            <a:extLst>
              <a:ext uri="{FF2B5EF4-FFF2-40B4-BE49-F238E27FC236}">
                <a16:creationId xmlns:a16="http://schemas.microsoft.com/office/drawing/2014/main" id="{ECE5D76D-78B8-498D-B415-D1DBD60A4D6C}"/>
              </a:ext>
            </a:extLst>
          </p:cNvPr>
          <p:cNvCxnSpPr>
            <a:cxnSpLocks/>
            <a:endCxn id="11" idx="2"/>
          </p:cNvCxnSpPr>
          <p:nvPr/>
        </p:nvCxnSpPr>
        <p:spPr>
          <a:xfrm flipH="1" flipV="1">
            <a:off x="1774561" y="2886027"/>
            <a:ext cx="309884" cy="4386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5" name="Picture 24">
            <a:extLst>
              <a:ext uri="{FF2B5EF4-FFF2-40B4-BE49-F238E27FC236}">
                <a16:creationId xmlns:a16="http://schemas.microsoft.com/office/drawing/2014/main" id="{986AC755-295B-4555-BA99-E6565DA39C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4706" y="4133705"/>
            <a:ext cx="379477" cy="370333"/>
          </a:xfrm>
          <a:prstGeom prst="rect">
            <a:avLst/>
          </a:prstGeom>
        </p:spPr>
      </p:pic>
      <p:cxnSp>
        <p:nvCxnSpPr>
          <p:cNvPr id="26" name="Straight Arrow Connector 25">
            <a:extLst>
              <a:ext uri="{FF2B5EF4-FFF2-40B4-BE49-F238E27FC236}">
                <a16:creationId xmlns:a16="http://schemas.microsoft.com/office/drawing/2014/main" id="{772D789E-CFC5-4E1B-87CA-DA2F183A46E5}"/>
              </a:ext>
            </a:extLst>
          </p:cNvPr>
          <p:cNvCxnSpPr/>
          <p:nvPr/>
        </p:nvCxnSpPr>
        <p:spPr>
          <a:xfrm flipV="1">
            <a:off x="2081948" y="3695032"/>
            <a:ext cx="2" cy="438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7" name="Picture 26">
            <a:extLst>
              <a:ext uri="{FF2B5EF4-FFF2-40B4-BE49-F238E27FC236}">
                <a16:creationId xmlns:a16="http://schemas.microsoft.com/office/drawing/2014/main" id="{E228E0A9-59D6-4F08-995A-2FFB90CD88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6439" y="1526816"/>
            <a:ext cx="430748" cy="430748"/>
          </a:xfrm>
          <a:prstGeom prst="rect">
            <a:avLst/>
          </a:prstGeom>
        </p:spPr>
      </p:pic>
      <p:pic>
        <p:nvPicPr>
          <p:cNvPr id="28" name="Picture 27">
            <a:extLst>
              <a:ext uri="{FF2B5EF4-FFF2-40B4-BE49-F238E27FC236}">
                <a16:creationId xmlns:a16="http://schemas.microsoft.com/office/drawing/2014/main" id="{DC0FD055-CCE0-4DD5-BE02-B6FB203BD0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0669" y="2356376"/>
            <a:ext cx="430748" cy="430748"/>
          </a:xfrm>
          <a:prstGeom prst="rect">
            <a:avLst/>
          </a:prstGeom>
        </p:spPr>
      </p:pic>
      <p:pic>
        <p:nvPicPr>
          <p:cNvPr id="29" name="Picture 28">
            <a:extLst>
              <a:ext uri="{FF2B5EF4-FFF2-40B4-BE49-F238E27FC236}">
                <a16:creationId xmlns:a16="http://schemas.microsoft.com/office/drawing/2014/main" id="{CEAFB116-A4A3-4C80-BF43-B5F0C41BA0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1416" y="2970563"/>
            <a:ext cx="430748" cy="430748"/>
          </a:xfrm>
          <a:prstGeom prst="rect">
            <a:avLst/>
          </a:prstGeom>
        </p:spPr>
      </p:pic>
      <p:pic>
        <p:nvPicPr>
          <p:cNvPr id="30" name="Picture 29">
            <a:extLst>
              <a:ext uri="{FF2B5EF4-FFF2-40B4-BE49-F238E27FC236}">
                <a16:creationId xmlns:a16="http://schemas.microsoft.com/office/drawing/2014/main" id="{EBBDCFA0-492A-4E3B-B557-89AA3227FF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4607" y="3600166"/>
            <a:ext cx="430748" cy="430748"/>
          </a:xfrm>
          <a:prstGeom prst="rect">
            <a:avLst/>
          </a:prstGeom>
        </p:spPr>
      </p:pic>
      <p:sp>
        <p:nvSpPr>
          <p:cNvPr id="31" name="TextBox 30">
            <a:extLst>
              <a:ext uri="{FF2B5EF4-FFF2-40B4-BE49-F238E27FC236}">
                <a16:creationId xmlns:a16="http://schemas.microsoft.com/office/drawing/2014/main" id="{36BB686A-41C6-4E3D-9FA6-45B20A09C561}"/>
              </a:ext>
            </a:extLst>
          </p:cNvPr>
          <p:cNvSpPr txBox="1"/>
          <p:nvPr/>
        </p:nvSpPr>
        <p:spPr>
          <a:xfrm>
            <a:off x="5632961" y="1197379"/>
            <a:ext cx="2521975" cy="369332"/>
          </a:xfrm>
          <a:prstGeom prst="rect">
            <a:avLst/>
          </a:prstGeom>
          <a:noFill/>
        </p:spPr>
        <p:txBody>
          <a:bodyPr wrap="square" rtlCol="0">
            <a:spAutoFit/>
          </a:bodyPr>
          <a:lstStyle/>
          <a:p>
            <a:r>
              <a:rPr lang="en-US" sz="1800" b="1" dirty="0">
                <a:latin typeface="+mj-lt"/>
              </a:rPr>
              <a:t>Checkpointing Protocol</a:t>
            </a:r>
          </a:p>
        </p:txBody>
      </p:sp>
      <p:sp>
        <p:nvSpPr>
          <p:cNvPr id="4" name="TextBox 3">
            <a:extLst>
              <a:ext uri="{FF2B5EF4-FFF2-40B4-BE49-F238E27FC236}">
                <a16:creationId xmlns:a16="http://schemas.microsoft.com/office/drawing/2014/main" id="{C0728774-57A5-4376-B6D0-D490D946FD40}"/>
              </a:ext>
            </a:extLst>
          </p:cNvPr>
          <p:cNvSpPr txBox="1"/>
          <p:nvPr/>
        </p:nvSpPr>
        <p:spPr>
          <a:xfrm>
            <a:off x="6017343" y="1620479"/>
            <a:ext cx="1753214" cy="307777"/>
          </a:xfrm>
          <a:prstGeom prst="rect">
            <a:avLst/>
          </a:prstGeom>
          <a:solidFill>
            <a:schemeClr val="bg2"/>
          </a:solidFill>
        </p:spPr>
        <p:txBody>
          <a:bodyPr wrap="square" rtlCol="0">
            <a:spAutoFit/>
          </a:bodyPr>
          <a:lstStyle/>
          <a:p>
            <a:r>
              <a:rPr lang="en-US" sz="1400" dirty="0"/>
              <a:t>Propose “txs5”</a:t>
            </a:r>
          </a:p>
        </p:txBody>
      </p:sp>
      <p:sp>
        <p:nvSpPr>
          <p:cNvPr id="35" name="TextBox 34">
            <a:extLst>
              <a:ext uri="{FF2B5EF4-FFF2-40B4-BE49-F238E27FC236}">
                <a16:creationId xmlns:a16="http://schemas.microsoft.com/office/drawing/2014/main" id="{71DDD0C6-E47D-40F5-9E52-A89CCDD9F4E9}"/>
              </a:ext>
            </a:extLst>
          </p:cNvPr>
          <p:cNvSpPr txBox="1"/>
          <p:nvPr/>
        </p:nvSpPr>
        <p:spPr>
          <a:xfrm>
            <a:off x="6017343" y="1897478"/>
            <a:ext cx="1753214" cy="307777"/>
          </a:xfrm>
          <a:prstGeom prst="rect">
            <a:avLst/>
          </a:prstGeom>
          <a:solidFill>
            <a:schemeClr val="accent6">
              <a:lumMod val="40000"/>
              <a:lumOff val="60000"/>
            </a:schemeClr>
          </a:solidFill>
        </p:spPr>
        <p:txBody>
          <a:bodyPr wrap="square" rtlCol="0">
            <a:spAutoFit/>
          </a:bodyPr>
          <a:lstStyle/>
          <a:p>
            <a:r>
              <a:rPr lang="en-US" sz="1400" dirty="0"/>
              <a:t>C votes “txs5”</a:t>
            </a:r>
          </a:p>
        </p:txBody>
      </p:sp>
      <p:sp>
        <p:nvSpPr>
          <p:cNvPr id="36" name="TextBox 35">
            <a:extLst>
              <a:ext uri="{FF2B5EF4-FFF2-40B4-BE49-F238E27FC236}">
                <a16:creationId xmlns:a16="http://schemas.microsoft.com/office/drawing/2014/main" id="{EF959B7B-BC7D-4E5E-BCB5-0B9C9316D0F7}"/>
              </a:ext>
            </a:extLst>
          </p:cNvPr>
          <p:cNvSpPr txBox="1"/>
          <p:nvPr/>
        </p:nvSpPr>
        <p:spPr>
          <a:xfrm>
            <a:off x="6017342" y="2156620"/>
            <a:ext cx="1753214" cy="307777"/>
          </a:xfrm>
          <a:prstGeom prst="rect">
            <a:avLst/>
          </a:prstGeom>
          <a:solidFill>
            <a:schemeClr val="accent6">
              <a:lumMod val="40000"/>
              <a:lumOff val="60000"/>
            </a:schemeClr>
          </a:solidFill>
        </p:spPr>
        <p:txBody>
          <a:bodyPr wrap="square" rtlCol="0">
            <a:spAutoFit/>
          </a:bodyPr>
          <a:lstStyle/>
          <a:p>
            <a:r>
              <a:rPr lang="en-US" sz="1400" dirty="0"/>
              <a:t>B votes “txs5”</a:t>
            </a:r>
          </a:p>
        </p:txBody>
      </p:sp>
      <p:pic>
        <p:nvPicPr>
          <p:cNvPr id="39" name="Picture 38">
            <a:extLst>
              <a:ext uri="{FF2B5EF4-FFF2-40B4-BE49-F238E27FC236}">
                <a16:creationId xmlns:a16="http://schemas.microsoft.com/office/drawing/2014/main" id="{AC50C995-74C4-4776-9C57-A0F43F521C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1558" y="2520824"/>
            <a:ext cx="379477" cy="370333"/>
          </a:xfrm>
          <a:prstGeom prst="rect">
            <a:avLst/>
          </a:prstGeom>
        </p:spPr>
      </p:pic>
      <p:pic>
        <p:nvPicPr>
          <p:cNvPr id="5122" name="Picture 2" descr="Locked on Google Android 12.0">
            <a:extLst>
              <a:ext uri="{FF2B5EF4-FFF2-40B4-BE49-F238E27FC236}">
                <a16:creationId xmlns:a16="http://schemas.microsoft.com/office/drawing/2014/main" id="{FA7BD3CE-965B-4798-AAA9-42423CF624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1296" y="2758163"/>
            <a:ext cx="310957" cy="31095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Locked on Google Android 12.0">
            <a:extLst>
              <a:ext uri="{FF2B5EF4-FFF2-40B4-BE49-F238E27FC236}">
                <a16:creationId xmlns:a16="http://schemas.microsoft.com/office/drawing/2014/main" id="{137A6E8B-508C-4E75-AF23-D0DA14AF02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0991" y="1928397"/>
            <a:ext cx="310957" cy="31095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Locked on Google Android 12.0">
            <a:extLst>
              <a:ext uri="{FF2B5EF4-FFF2-40B4-BE49-F238E27FC236}">
                <a16:creationId xmlns:a16="http://schemas.microsoft.com/office/drawing/2014/main" id="{D4A10CC0-9028-4EEE-9796-21886929CC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9911" y="2728476"/>
            <a:ext cx="310957" cy="31095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Locked on Google Android 12.0">
            <a:extLst>
              <a:ext uri="{FF2B5EF4-FFF2-40B4-BE49-F238E27FC236}">
                <a16:creationId xmlns:a16="http://schemas.microsoft.com/office/drawing/2014/main" id="{675ECE53-520C-499C-8051-CEFBE99E21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0868" y="3537480"/>
            <a:ext cx="310957" cy="31095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4788AB59-DF42-4DD7-AEE8-C401C0187672}"/>
              </a:ext>
            </a:extLst>
          </p:cNvPr>
          <p:cNvSpPr txBox="1"/>
          <p:nvPr/>
        </p:nvSpPr>
        <p:spPr>
          <a:xfrm>
            <a:off x="6017344" y="2728475"/>
            <a:ext cx="1753214" cy="307777"/>
          </a:xfrm>
          <a:prstGeom prst="rect">
            <a:avLst/>
          </a:prstGeom>
          <a:solidFill>
            <a:schemeClr val="bg2"/>
          </a:solidFill>
        </p:spPr>
        <p:txBody>
          <a:bodyPr wrap="square" rtlCol="0">
            <a:spAutoFit/>
          </a:bodyPr>
          <a:lstStyle/>
          <a:p>
            <a:r>
              <a:rPr lang="en-US" sz="1400" dirty="0"/>
              <a:t>Propose “txs6”</a:t>
            </a:r>
          </a:p>
        </p:txBody>
      </p:sp>
      <p:sp>
        <p:nvSpPr>
          <p:cNvPr id="49" name="TextBox 48">
            <a:extLst>
              <a:ext uri="{FF2B5EF4-FFF2-40B4-BE49-F238E27FC236}">
                <a16:creationId xmlns:a16="http://schemas.microsoft.com/office/drawing/2014/main" id="{65BA6462-7C92-4BFC-A99B-646A65F7595D}"/>
              </a:ext>
            </a:extLst>
          </p:cNvPr>
          <p:cNvSpPr txBox="1"/>
          <p:nvPr/>
        </p:nvSpPr>
        <p:spPr>
          <a:xfrm>
            <a:off x="6017342" y="3031624"/>
            <a:ext cx="1753214" cy="307777"/>
          </a:xfrm>
          <a:prstGeom prst="rect">
            <a:avLst/>
          </a:prstGeom>
          <a:solidFill>
            <a:schemeClr val="accent6">
              <a:lumMod val="40000"/>
              <a:lumOff val="60000"/>
            </a:schemeClr>
          </a:solidFill>
        </p:spPr>
        <p:txBody>
          <a:bodyPr wrap="square" rtlCol="0">
            <a:spAutoFit/>
          </a:bodyPr>
          <a:lstStyle/>
          <a:p>
            <a:r>
              <a:rPr lang="en-US" sz="1400" dirty="0"/>
              <a:t>A  votes “txs6”</a:t>
            </a:r>
          </a:p>
        </p:txBody>
      </p:sp>
      <p:sp>
        <p:nvSpPr>
          <p:cNvPr id="50" name="TextBox 49">
            <a:extLst>
              <a:ext uri="{FF2B5EF4-FFF2-40B4-BE49-F238E27FC236}">
                <a16:creationId xmlns:a16="http://schemas.microsoft.com/office/drawing/2014/main" id="{54D327A2-BF9F-46DC-923A-12B9026F544B}"/>
              </a:ext>
            </a:extLst>
          </p:cNvPr>
          <p:cNvSpPr txBox="1"/>
          <p:nvPr/>
        </p:nvSpPr>
        <p:spPr>
          <a:xfrm>
            <a:off x="6017343" y="3308623"/>
            <a:ext cx="1753214" cy="307777"/>
          </a:xfrm>
          <a:prstGeom prst="rect">
            <a:avLst/>
          </a:prstGeom>
          <a:solidFill>
            <a:schemeClr val="accent6">
              <a:lumMod val="40000"/>
              <a:lumOff val="60000"/>
            </a:schemeClr>
          </a:solidFill>
        </p:spPr>
        <p:txBody>
          <a:bodyPr wrap="square" rtlCol="0">
            <a:spAutoFit/>
          </a:bodyPr>
          <a:lstStyle/>
          <a:p>
            <a:r>
              <a:rPr lang="en-US" sz="1400" dirty="0"/>
              <a:t>C votes “txs6”</a:t>
            </a:r>
          </a:p>
        </p:txBody>
      </p:sp>
      <p:sp>
        <p:nvSpPr>
          <p:cNvPr id="71" name="TextBox 70">
            <a:extLst>
              <a:ext uri="{FF2B5EF4-FFF2-40B4-BE49-F238E27FC236}">
                <a16:creationId xmlns:a16="http://schemas.microsoft.com/office/drawing/2014/main" id="{DCB7FA00-0B79-4039-B329-E428F7F1AF44}"/>
              </a:ext>
            </a:extLst>
          </p:cNvPr>
          <p:cNvSpPr txBox="1"/>
          <p:nvPr/>
        </p:nvSpPr>
        <p:spPr>
          <a:xfrm>
            <a:off x="2783989" y="4342773"/>
            <a:ext cx="2016678" cy="738664"/>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1400" b="1" i="1" dirty="0">
                <a:solidFill>
                  <a:schemeClr val="bg1"/>
                </a:solidFill>
              </a:rPr>
              <a:t>Dynamic Availability: </a:t>
            </a:r>
            <a:r>
              <a:rPr lang="en-US" sz="1400" i="1" dirty="0">
                <a:solidFill>
                  <a:schemeClr val="bg1"/>
                </a:solidFill>
              </a:rPr>
              <a:t>Longest chain keeps growing.</a:t>
            </a:r>
            <a:endParaRPr lang="en-US" sz="1400" dirty="0">
              <a:solidFill>
                <a:schemeClr val="bg1"/>
              </a:solidFill>
            </a:endParaRPr>
          </a:p>
        </p:txBody>
      </p:sp>
      <p:sp>
        <p:nvSpPr>
          <p:cNvPr id="72" name="TextBox 71">
            <a:extLst>
              <a:ext uri="{FF2B5EF4-FFF2-40B4-BE49-F238E27FC236}">
                <a16:creationId xmlns:a16="http://schemas.microsoft.com/office/drawing/2014/main" id="{8B5AF4A5-0F42-45BD-B136-794AAD75C927}"/>
              </a:ext>
            </a:extLst>
          </p:cNvPr>
          <p:cNvSpPr txBox="1"/>
          <p:nvPr/>
        </p:nvSpPr>
        <p:spPr>
          <a:xfrm>
            <a:off x="5709323" y="4275476"/>
            <a:ext cx="2521973" cy="738664"/>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1400" b="1" i="1" dirty="0">
                <a:solidFill>
                  <a:schemeClr val="bg1"/>
                </a:solidFill>
              </a:rPr>
              <a:t>Finality: </a:t>
            </a:r>
            <a:r>
              <a:rPr lang="en-US" sz="1400" i="1" dirty="0">
                <a:solidFill>
                  <a:schemeClr val="bg1"/>
                </a:solidFill>
              </a:rPr>
              <a:t>Thanks to votes, checkpoints are safe even under asynchrony.</a:t>
            </a:r>
            <a:endParaRPr lang="en-US" sz="1400" dirty="0">
              <a:solidFill>
                <a:schemeClr val="bg1"/>
              </a:solidFill>
            </a:endParaRPr>
          </a:p>
        </p:txBody>
      </p:sp>
      <p:cxnSp>
        <p:nvCxnSpPr>
          <p:cNvPr id="73" name="Straight Arrow Connector 72">
            <a:extLst>
              <a:ext uri="{FF2B5EF4-FFF2-40B4-BE49-F238E27FC236}">
                <a16:creationId xmlns:a16="http://schemas.microsoft.com/office/drawing/2014/main" id="{DA42208A-9BD6-492A-BD0D-4F599B1B18DA}"/>
              </a:ext>
            </a:extLst>
          </p:cNvPr>
          <p:cNvCxnSpPr>
            <a:cxnSpLocks/>
            <a:stCxn id="71" idx="1"/>
          </p:cNvCxnSpPr>
          <p:nvPr/>
        </p:nvCxnSpPr>
        <p:spPr>
          <a:xfrm flipH="1" flipV="1">
            <a:off x="2322481" y="4193447"/>
            <a:ext cx="461508" cy="5186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9D903E9-8F2E-4A11-AA57-70F1CC3BD638}"/>
              </a:ext>
            </a:extLst>
          </p:cNvPr>
          <p:cNvCxnSpPr>
            <a:cxnSpLocks/>
            <a:stCxn id="72" idx="0"/>
            <a:endCxn id="53" idx="2"/>
          </p:cNvCxnSpPr>
          <p:nvPr/>
        </p:nvCxnSpPr>
        <p:spPr>
          <a:xfrm flipH="1" flipV="1">
            <a:off x="6893949" y="3893398"/>
            <a:ext cx="76361" cy="382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1F8CBAD-4941-4F76-818E-3820C50F6C1E}"/>
              </a:ext>
            </a:extLst>
          </p:cNvPr>
          <p:cNvSpPr txBox="1"/>
          <p:nvPr/>
        </p:nvSpPr>
        <p:spPr>
          <a:xfrm>
            <a:off x="3989197" y="1926302"/>
            <a:ext cx="224792" cy="369332"/>
          </a:xfrm>
          <a:prstGeom prst="rect">
            <a:avLst/>
          </a:prstGeom>
          <a:noFill/>
        </p:spPr>
        <p:txBody>
          <a:bodyPr wrap="square" rtlCol="0">
            <a:spAutoFit/>
          </a:bodyPr>
          <a:lstStyle/>
          <a:p>
            <a:r>
              <a:rPr lang="en-US" sz="1800" dirty="0"/>
              <a:t>A</a:t>
            </a:r>
          </a:p>
        </p:txBody>
      </p:sp>
      <p:sp>
        <p:nvSpPr>
          <p:cNvPr id="56" name="TextBox 55">
            <a:extLst>
              <a:ext uri="{FF2B5EF4-FFF2-40B4-BE49-F238E27FC236}">
                <a16:creationId xmlns:a16="http://schemas.microsoft.com/office/drawing/2014/main" id="{C1DD352D-7F9B-4351-B2EE-4A9E32B75006}"/>
              </a:ext>
            </a:extLst>
          </p:cNvPr>
          <p:cNvSpPr txBox="1"/>
          <p:nvPr/>
        </p:nvSpPr>
        <p:spPr>
          <a:xfrm>
            <a:off x="3629980" y="3370178"/>
            <a:ext cx="224792" cy="369332"/>
          </a:xfrm>
          <a:prstGeom prst="rect">
            <a:avLst/>
          </a:prstGeom>
          <a:noFill/>
        </p:spPr>
        <p:txBody>
          <a:bodyPr wrap="square" rtlCol="0">
            <a:spAutoFit/>
          </a:bodyPr>
          <a:lstStyle/>
          <a:p>
            <a:r>
              <a:rPr lang="en-US" sz="1800" dirty="0"/>
              <a:t>B</a:t>
            </a:r>
          </a:p>
        </p:txBody>
      </p:sp>
      <p:sp>
        <p:nvSpPr>
          <p:cNvPr id="57" name="TextBox 56">
            <a:extLst>
              <a:ext uri="{FF2B5EF4-FFF2-40B4-BE49-F238E27FC236}">
                <a16:creationId xmlns:a16="http://schemas.microsoft.com/office/drawing/2014/main" id="{EF1389FB-27AF-4DDC-8136-4A3A6D8C7BBD}"/>
              </a:ext>
            </a:extLst>
          </p:cNvPr>
          <p:cNvSpPr txBox="1"/>
          <p:nvPr/>
        </p:nvSpPr>
        <p:spPr>
          <a:xfrm>
            <a:off x="4992959" y="2803966"/>
            <a:ext cx="224792" cy="369332"/>
          </a:xfrm>
          <a:prstGeom prst="rect">
            <a:avLst/>
          </a:prstGeom>
          <a:noFill/>
        </p:spPr>
        <p:txBody>
          <a:bodyPr wrap="square" rtlCol="0">
            <a:spAutoFit/>
          </a:bodyPr>
          <a:lstStyle/>
          <a:p>
            <a:r>
              <a:rPr lang="en-US" sz="1800" dirty="0"/>
              <a:t>C</a:t>
            </a:r>
          </a:p>
        </p:txBody>
      </p:sp>
      <p:sp>
        <p:nvSpPr>
          <p:cNvPr id="58" name="TextBox 57">
            <a:extLst>
              <a:ext uri="{FF2B5EF4-FFF2-40B4-BE49-F238E27FC236}">
                <a16:creationId xmlns:a16="http://schemas.microsoft.com/office/drawing/2014/main" id="{072D37AE-46D9-4ECB-8E05-C2B21F588265}"/>
              </a:ext>
            </a:extLst>
          </p:cNvPr>
          <p:cNvSpPr txBox="1"/>
          <p:nvPr/>
        </p:nvSpPr>
        <p:spPr>
          <a:xfrm>
            <a:off x="4716577" y="4021637"/>
            <a:ext cx="224792" cy="369332"/>
          </a:xfrm>
          <a:prstGeom prst="rect">
            <a:avLst/>
          </a:prstGeom>
          <a:noFill/>
        </p:spPr>
        <p:txBody>
          <a:bodyPr wrap="square" rtlCol="0">
            <a:spAutoFit/>
          </a:bodyPr>
          <a:lstStyle/>
          <a:p>
            <a:r>
              <a:rPr lang="en-US" sz="1800" dirty="0"/>
              <a:t>D</a:t>
            </a:r>
          </a:p>
        </p:txBody>
      </p:sp>
      <p:sp>
        <p:nvSpPr>
          <p:cNvPr id="8" name="Slide Number Placeholder 7">
            <a:extLst>
              <a:ext uri="{FF2B5EF4-FFF2-40B4-BE49-F238E27FC236}">
                <a16:creationId xmlns:a16="http://schemas.microsoft.com/office/drawing/2014/main" id="{12E2ED8F-8C41-40EA-B791-0906DA8EFAC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Helvetic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F096B6-B8DF-0C42-9CB4-52268210ADB0}" type="slidenum">
              <a:rPr lang="en-US" smtClean="0"/>
              <a:pPr/>
              <a:t>37</a:t>
            </a:fld>
            <a:endParaRPr lang="en-US"/>
          </a:p>
        </p:txBody>
      </p:sp>
      <p:sp>
        <p:nvSpPr>
          <p:cNvPr id="61" name="Title 1">
            <a:extLst>
              <a:ext uri="{FF2B5EF4-FFF2-40B4-BE49-F238E27FC236}">
                <a16:creationId xmlns:a16="http://schemas.microsoft.com/office/drawing/2014/main" id="{05E1F7D6-2CF8-4849-84F6-A20336E8A3C4}"/>
              </a:ext>
            </a:extLst>
          </p:cNvPr>
          <p:cNvSpPr>
            <a:spLocks noGrp="1"/>
          </p:cNvSpPr>
          <p:nvPr>
            <p:ph type="title"/>
          </p:nvPr>
        </p:nvSpPr>
        <p:spPr>
          <a:xfrm>
            <a:off x="457200" y="124919"/>
            <a:ext cx="8229600" cy="623097"/>
          </a:xfrm>
        </p:spPr>
        <p:txBody>
          <a:bodyPr>
            <a:normAutofit fontScale="90000"/>
          </a:bodyPr>
          <a:lstStyle/>
          <a:p>
            <a:r>
              <a:rPr lang="en-US" dirty="0"/>
              <a:t>How to obtain the nested chains?</a:t>
            </a:r>
          </a:p>
        </p:txBody>
      </p:sp>
      <p:sp>
        <p:nvSpPr>
          <p:cNvPr id="37" name="TextBox 36">
            <a:extLst>
              <a:ext uri="{FF2B5EF4-FFF2-40B4-BE49-F238E27FC236}">
                <a16:creationId xmlns:a16="http://schemas.microsoft.com/office/drawing/2014/main" id="{8BBCC4BF-A606-4C6E-8050-988B95F557D0}"/>
              </a:ext>
            </a:extLst>
          </p:cNvPr>
          <p:cNvSpPr txBox="1"/>
          <p:nvPr/>
        </p:nvSpPr>
        <p:spPr>
          <a:xfrm>
            <a:off x="6017342" y="2413787"/>
            <a:ext cx="1753214" cy="307777"/>
          </a:xfrm>
          <a:prstGeom prst="rect">
            <a:avLst/>
          </a:prstGeom>
          <a:solidFill>
            <a:schemeClr val="accent6">
              <a:lumMod val="40000"/>
              <a:lumOff val="60000"/>
            </a:schemeClr>
          </a:solidFill>
        </p:spPr>
        <p:txBody>
          <a:bodyPr wrap="square" rtlCol="0">
            <a:spAutoFit/>
          </a:bodyPr>
          <a:lstStyle/>
          <a:p>
            <a:r>
              <a:rPr lang="en-US" sz="1400" dirty="0"/>
              <a:t>D votes “txs5”</a:t>
            </a:r>
          </a:p>
        </p:txBody>
      </p:sp>
      <p:cxnSp>
        <p:nvCxnSpPr>
          <p:cNvPr id="6" name="Straight Arrow Connector 5">
            <a:extLst>
              <a:ext uri="{FF2B5EF4-FFF2-40B4-BE49-F238E27FC236}">
                <a16:creationId xmlns:a16="http://schemas.microsoft.com/office/drawing/2014/main" id="{3391ACDD-346F-4B97-AEFD-EFDBD64E5D4F}"/>
              </a:ext>
            </a:extLst>
          </p:cNvPr>
          <p:cNvCxnSpPr/>
          <p:nvPr/>
        </p:nvCxnSpPr>
        <p:spPr>
          <a:xfrm>
            <a:off x="7466371" y="2705990"/>
            <a:ext cx="575187"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7" name="Graphic 6" descr="Sleep Mask with solid fill">
            <a:extLst>
              <a:ext uri="{FF2B5EF4-FFF2-40B4-BE49-F238E27FC236}">
                <a16:creationId xmlns:a16="http://schemas.microsoft.com/office/drawing/2014/main" id="{299E1B66-68F3-42E4-B8B2-509879D6AC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26614" y="1323769"/>
            <a:ext cx="593420" cy="593420"/>
          </a:xfrm>
          <a:prstGeom prst="rect">
            <a:avLst/>
          </a:prstGeom>
        </p:spPr>
      </p:pic>
      <p:pic>
        <p:nvPicPr>
          <p:cNvPr id="54" name="Graphic 53" descr="Sleep Mask with solid fill">
            <a:extLst>
              <a:ext uri="{FF2B5EF4-FFF2-40B4-BE49-F238E27FC236}">
                <a16:creationId xmlns:a16="http://schemas.microsoft.com/office/drawing/2014/main" id="{5A67794B-3349-464D-ACDA-2A323B8A8B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97660" y="2796221"/>
            <a:ext cx="593420" cy="593420"/>
          </a:xfrm>
          <a:prstGeom prst="rect">
            <a:avLst/>
          </a:prstGeom>
        </p:spPr>
      </p:pic>
      <p:pic>
        <p:nvPicPr>
          <p:cNvPr id="60" name="Graphic 59" descr="Sleep Mask with solid fill">
            <a:extLst>
              <a:ext uri="{FF2B5EF4-FFF2-40B4-BE49-F238E27FC236}">
                <a16:creationId xmlns:a16="http://schemas.microsoft.com/office/drawing/2014/main" id="{73D2A319-B8D2-4C61-9595-951DEEE0FC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79333" y="2147201"/>
            <a:ext cx="593420" cy="593420"/>
          </a:xfrm>
          <a:prstGeom prst="rect">
            <a:avLst/>
          </a:prstGeom>
        </p:spPr>
      </p:pic>
      <p:sp>
        <p:nvSpPr>
          <p:cNvPr id="53" name="TextBox 52">
            <a:extLst>
              <a:ext uri="{FF2B5EF4-FFF2-40B4-BE49-F238E27FC236}">
                <a16:creationId xmlns:a16="http://schemas.microsoft.com/office/drawing/2014/main" id="{BE04802E-A317-4026-A904-9A0CABAD3EA9}"/>
              </a:ext>
            </a:extLst>
          </p:cNvPr>
          <p:cNvSpPr txBox="1"/>
          <p:nvPr/>
        </p:nvSpPr>
        <p:spPr>
          <a:xfrm>
            <a:off x="6017342" y="3585621"/>
            <a:ext cx="1753214" cy="307777"/>
          </a:xfrm>
          <a:prstGeom prst="rect">
            <a:avLst/>
          </a:prstGeom>
          <a:solidFill>
            <a:schemeClr val="accent6">
              <a:lumMod val="40000"/>
              <a:lumOff val="60000"/>
            </a:schemeClr>
          </a:solidFill>
        </p:spPr>
        <p:txBody>
          <a:bodyPr wrap="square" rtlCol="0">
            <a:spAutoFit/>
          </a:bodyPr>
          <a:lstStyle/>
          <a:p>
            <a:r>
              <a:rPr lang="en-US" sz="1400" dirty="0"/>
              <a:t>D votes “txs6”</a:t>
            </a:r>
          </a:p>
        </p:txBody>
      </p:sp>
      <p:cxnSp>
        <p:nvCxnSpPr>
          <p:cNvPr id="62" name="Straight Arrow Connector 61">
            <a:extLst>
              <a:ext uri="{FF2B5EF4-FFF2-40B4-BE49-F238E27FC236}">
                <a16:creationId xmlns:a16="http://schemas.microsoft.com/office/drawing/2014/main" id="{37F6B103-079C-46D2-BF22-0C01104466F9}"/>
              </a:ext>
            </a:extLst>
          </p:cNvPr>
          <p:cNvCxnSpPr/>
          <p:nvPr/>
        </p:nvCxnSpPr>
        <p:spPr>
          <a:xfrm>
            <a:off x="7471145" y="3874618"/>
            <a:ext cx="575187"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id="{4F47AAF6-AE57-4DA6-8077-9DD742D704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6332" y="3692958"/>
            <a:ext cx="379477" cy="370333"/>
          </a:xfrm>
          <a:prstGeom prst="rect">
            <a:avLst/>
          </a:prstGeom>
        </p:spPr>
      </p:pic>
      <p:pic>
        <p:nvPicPr>
          <p:cNvPr id="59" name="Picture 2" descr="Locked on Google Android 12.0">
            <a:extLst>
              <a:ext uri="{FF2B5EF4-FFF2-40B4-BE49-F238E27FC236}">
                <a16:creationId xmlns:a16="http://schemas.microsoft.com/office/drawing/2014/main" id="{1E884DED-4052-4F09-A1E2-476F3F6810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1296" y="3935766"/>
            <a:ext cx="310957" cy="31095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Locked on Google Android 12.0">
            <a:extLst>
              <a:ext uri="{FF2B5EF4-FFF2-40B4-BE49-F238E27FC236}">
                <a16:creationId xmlns:a16="http://schemas.microsoft.com/office/drawing/2014/main" id="{05ADD3A1-62F2-4EEE-9380-838D74DD52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3062" y="4316048"/>
            <a:ext cx="310957" cy="3109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5BFA77D-E7EA-4642-8D77-D3B1FB9D7973}"/>
              </a:ext>
            </a:extLst>
          </p:cNvPr>
          <p:cNvSpPr txBox="1"/>
          <p:nvPr/>
        </p:nvSpPr>
        <p:spPr>
          <a:xfrm>
            <a:off x="62928" y="3528555"/>
            <a:ext cx="1777711" cy="584775"/>
          </a:xfrm>
          <a:prstGeom prst="rect">
            <a:avLst/>
          </a:prstGeom>
          <a:noFill/>
        </p:spPr>
        <p:txBody>
          <a:bodyPr wrap="square" rtlCol="0">
            <a:spAutoFit/>
          </a:bodyPr>
          <a:lstStyle/>
          <a:p>
            <a:pPr algn="l"/>
            <a:r>
              <a:rPr lang="en-US" sz="1600" dirty="0">
                <a:solidFill>
                  <a:srgbClr val="FF0000"/>
                </a:solidFill>
                <a:latin typeface="+mn-lt"/>
              </a:rPr>
              <a:t>Always extend the last checkpoint!!</a:t>
            </a:r>
          </a:p>
        </p:txBody>
      </p:sp>
      <p:sp>
        <p:nvSpPr>
          <p:cNvPr id="2" name="TextBox 1">
            <a:extLst>
              <a:ext uri="{FF2B5EF4-FFF2-40B4-BE49-F238E27FC236}">
                <a16:creationId xmlns:a16="http://schemas.microsoft.com/office/drawing/2014/main" id="{F5A4F9D4-FA05-D569-8521-054B98C0F288}"/>
              </a:ext>
            </a:extLst>
          </p:cNvPr>
          <p:cNvSpPr txBox="1"/>
          <p:nvPr/>
        </p:nvSpPr>
        <p:spPr>
          <a:xfrm>
            <a:off x="149601" y="843713"/>
            <a:ext cx="3240619" cy="830997"/>
          </a:xfrm>
          <a:prstGeom prst="rect">
            <a:avLst/>
          </a:prstGeom>
          <a:noFill/>
        </p:spPr>
        <p:txBody>
          <a:bodyPr wrap="square" rtlCol="0">
            <a:spAutoFit/>
          </a:bodyPr>
          <a:lstStyle/>
          <a:p>
            <a:pPr algn="ctr"/>
            <a:r>
              <a:rPr lang="en-US" sz="1600" b="1" dirty="0">
                <a:latin typeface="+mn-lt"/>
              </a:rPr>
              <a:t>Nested Chains</a:t>
            </a:r>
            <a:endParaRPr lang="en-US" sz="1600" dirty="0">
              <a:latin typeface="+mn-lt"/>
            </a:endParaRPr>
          </a:p>
          <a:p>
            <a:pPr algn="ctr"/>
            <a:r>
              <a:rPr lang="en-US" sz="1600" dirty="0">
                <a:solidFill>
                  <a:schemeClr val="accent6">
                    <a:lumMod val="75000"/>
                  </a:schemeClr>
                </a:solidFill>
                <a:latin typeface="+mn-lt"/>
              </a:rPr>
              <a:t>Orange: available (full) chain</a:t>
            </a:r>
          </a:p>
          <a:p>
            <a:pPr algn="ctr"/>
            <a:r>
              <a:rPr lang="en-US" sz="1600" dirty="0">
                <a:solidFill>
                  <a:srgbClr val="0070C0"/>
                </a:solidFill>
                <a:latin typeface="+mn-lt"/>
              </a:rPr>
              <a:t>Blue: accountable, final (prefix) chain</a:t>
            </a:r>
          </a:p>
        </p:txBody>
      </p:sp>
    </p:spTree>
    <p:extLst>
      <p:ext uri="{BB962C8B-B14F-4D97-AF65-F5344CB8AC3E}">
        <p14:creationId xmlns:p14="http://schemas.microsoft.com/office/powerpoint/2010/main" val="77308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path" presetSubtype="0" accel="50000" decel="50000" fill="hold" nodeType="withEffect">
                                  <p:stCondLst>
                                    <p:cond delay="0"/>
                                  </p:stCondLst>
                                  <p:childTnLst>
                                    <p:animMotion origin="layout" path="M -4.16667E-7 0 L 0.25716 -0.18519 " pathEditMode="relative" rAng="0" ptsTypes="AA">
                                      <p:cBhvr>
                                        <p:cTn id="9" dur="1000" spd="-100000" fill="hold"/>
                                        <p:tgtEl>
                                          <p:spTgt spid="11"/>
                                        </p:tgtEl>
                                        <p:attrNameLst>
                                          <p:attrName>ppt_x</p:attrName>
                                          <p:attrName>ppt_y</p:attrName>
                                        </p:attrNameLst>
                                      </p:cBhvr>
                                      <p:rCtr x="12852" y="-9259"/>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42" presetClass="path" presetSubtype="0" accel="50000" decel="50000" fill="hold" nodeType="withEffect">
                                  <p:stCondLst>
                                    <p:cond delay="0"/>
                                  </p:stCondLst>
                                  <p:childTnLst>
                                    <p:animMotion origin="layout" path="M 5E-6 4.07407E-6 L 0.30417 0.06435 " pathEditMode="relative" rAng="0" ptsTypes="AA">
                                      <p:cBhvr>
                                        <p:cTn id="20" dur="1000" spd="-100000" fill="hold"/>
                                        <p:tgtEl>
                                          <p:spTgt spid="21"/>
                                        </p:tgtEl>
                                        <p:attrNameLst>
                                          <p:attrName>ppt_x</p:attrName>
                                          <p:attrName>ppt_y</p:attrName>
                                        </p:attrNameLst>
                                      </p:cBhvr>
                                      <p:rCtr x="15208" y="3218"/>
                                    </p:animMotion>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42" presetClass="path" presetSubtype="0" accel="50000" decel="50000" fill="hold" grpId="1" nodeType="withEffect">
                                  <p:stCondLst>
                                    <p:cond delay="0"/>
                                  </p:stCondLst>
                                  <p:childTnLst>
                                    <p:animMotion origin="layout" path="M 3.75E-6 1.85185E-6 L -0.2948 -0.00347 " pathEditMode="relative" rAng="0" ptsTypes="AA">
                                      <p:cBhvr>
                                        <p:cTn id="35" dur="1000" spd="-100000" fill="hold"/>
                                        <p:tgtEl>
                                          <p:spTgt spid="4"/>
                                        </p:tgtEl>
                                        <p:attrNameLst>
                                          <p:attrName>ppt_x</p:attrName>
                                          <p:attrName>ppt_y</p:attrName>
                                        </p:attrNameLst>
                                      </p:cBhvr>
                                      <p:rCtr x="-14740" y="-185"/>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42" presetClass="path" presetSubtype="0" accel="50000" decel="50000" fill="hold" grpId="1" nodeType="withEffect">
                                  <p:stCondLst>
                                    <p:cond delay="0"/>
                                  </p:stCondLst>
                                  <p:childTnLst>
                                    <p:animMotion origin="layout" path="M 3.75E-6 -3.33333E-6 L -0.18477 0.1007 " pathEditMode="relative" rAng="0" ptsTypes="AA">
                                      <p:cBhvr>
                                        <p:cTn id="42" dur="1000" spd="-100000" fill="hold"/>
                                        <p:tgtEl>
                                          <p:spTgt spid="35"/>
                                        </p:tgtEl>
                                        <p:attrNameLst>
                                          <p:attrName>ppt_x</p:attrName>
                                          <p:attrName>ppt_y</p:attrName>
                                        </p:attrNameLst>
                                      </p:cBhvr>
                                      <p:rCtr x="-9245" y="5023"/>
                                    </p:animMotion>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42" presetClass="path" presetSubtype="0" accel="50000" decel="50000" fill="hold" grpId="1" nodeType="withEffect">
                                  <p:stCondLst>
                                    <p:cond delay="0"/>
                                  </p:stCondLst>
                                  <p:childTnLst>
                                    <p:animMotion origin="layout" path="M 3.75E-6 2.96296E-6 L -0.33894 0.1699 " pathEditMode="relative" rAng="0" ptsTypes="AA">
                                      <p:cBhvr>
                                        <p:cTn id="47" dur="1000" spd="-100000" fill="hold"/>
                                        <p:tgtEl>
                                          <p:spTgt spid="36"/>
                                        </p:tgtEl>
                                        <p:attrNameLst>
                                          <p:attrName>ppt_x</p:attrName>
                                          <p:attrName>ppt_y</p:attrName>
                                        </p:attrNameLst>
                                      </p:cBhvr>
                                      <p:rCtr x="-16953" y="8495"/>
                                    </p:animMotion>
                                  </p:childTnLst>
                                </p:cTn>
                              </p:par>
                              <p:par>
                                <p:cTn id="48" presetID="10"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42" presetClass="path" presetSubtype="0" accel="50000" decel="50000" fill="hold" grpId="1" nodeType="withEffect">
                                  <p:stCondLst>
                                    <p:cond delay="0"/>
                                  </p:stCondLst>
                                  <p:childTnLst>
                                    <p:animMotion origin="layout" path="M 2.77778E-7 2.46914E-6 L -0.22083 0.37037 " pathEditMode="relative" rAng="0" ptsTypes="AA">
                                      <p:cBhvr>
                                        <p:cTn id="52" dur="1000" spd="-100000" fill="hold"/>
                                        <p:tgtEl>
                                          <p:spTgt spid="37"/>
                                        </p:tgtEl>
                                        <p:attrNameLst>
                                          <p:attrName>ppt_x</p:attrName>
                                          <p:attrName>ppt_y</p:attrName>
                                        </p:attrNameLst>
                                      </p:cBhvr>
                                      <p:rCtr x="-11267" y="19012"/>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par>
                                <p:cTn id="58" presetID="10" presetClass="entr" presetSubtype="0"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10" presetClass="entr" presetSubtype="0" fill="hold" nodeType="withEffect">
                                  <p:stCondLst>
                                    <p:cond delay="0"/>
                                  </p:stCondLst>
                                  <p:childTnLst>
                                    <p:set>
                                      <p:cBhvr>
                                        <p:cTn id="62" dur="1" fill="hold">
                                          <p:stCondLst>
                                            <p:cond delay="0"/>
                                          </p:stCondLst>
                                        </p:cTn>
                                        <p:tgtEl>
                                          <p:spTgt spid="5122"/>
                                        </p:tgtEl>
                                        <p:attrNameLst>
                                          <p:attrName>style.visibility</p:attrName>
                                        </p:attrNameLst>
                                      </p:cBhvr>
                                      <p:to>
                                        <p:strVal val="visible"/>
                                      </p:to>
                                    </p:set>
                                    <p:animEffect transition="in" filter="fade">
                                      <p:cBhvr>
                                        <p:cTn id="63" dur="500"/>
                                        <p:tgtEl>
                                          <p:spTgt spid="5122"/>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heel(1)">
                                      <p:cBhvr>
                                        <p:cTn id="68" dur="500"/>
                                        <p:tgtEl>
                                          <p:spTgt spid="40"/>
                                        </p:tgtEl>
                                      </p:cBhvr>
                                    </p:animEffect>
                                  </p:childTnLst>
                                </p:cTn>
                              </p:par>
                            </p:childTnLst>
                          </p:cTn>
                        </p:par>
                        <p:par>
                          <p:cTn id="69" fill="hold">
                            <p:stCondLst>
                              <p:cond delay="500"/>
                            </p:stCondLst>
                            <p:childTnLst>
                              <p:par>
                                <p:cTn id="70" presetID="21" presetClass="entr" presetSubtype="1"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heel(1)">
                                      <p:cBhvr>
                                        <p:cTn id="72" dur="500"/>
                                        <p:tgtEl>
                                          <p:spTgt spid="41"/>
                                        </p:tgtEl>
                                      </p:cBhvr>
                                    </p:animEffect>
                                  </p:childTnLst>
                                </p:cTn>
                              </p:par>
                            </p:childTnLst>
                          </p:cTn>
                        </p:par>
                        <p:par>
                          <p:cTn id="73" fill="hold">
                            <p:stCondLst>
                              <p:cond delay="1000"/>
                            </p:stCondLst>
                            <p:childTnLst>
                              <p:par>
                                <p:cTn id="74" presetID="21" presetClass="entr" presetSubtype="1"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heel(1)">
                                      <p:cBhvr>
                                        <p:cTn id="76" dur="500"/>
                                        <p:tgtEl>
                                          <p:spTgt spid="42"/>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mph" presetSubtype="2" fill="hold" nodeType="clickEffect">
                                  <p:stCondLst>
                                    <p:cond delay="0"/>
                                  </p:stCondLst>
                                  <p:childTnLst>
                                    <p:animClr clrSpc="rgb" dir="cw">
                                      <p:cBhvr>
                                        <p:cTn id="80" dur="1000" fill="hold"/>
                                        <p:tgtEl>
                                          <p:spTgt spid="67"/>
                                        </p:tgtEl>
                                        <p:attrNameLst>
                                          <p:attrName>fillcolor</p:attrName>
                                        </p:attrNameLst>
                                      </p:cBhvr>
                                      <p:to>
                                        <a:srgbClr val="00B0F0"/>
                                      </p:to>
                                    </p:animClr>
                                    <p:set>
                                      <p:cBhvr>
                                        <p:cTn id="81" dur="1000" fill="hold"/>
                                        <p:tgtEl>
                                          <p:spTgt spid="67"/>
                                        </p:tgtEl>
                                        <p:attrNameLst>
                                          <p:attrName>fill.type</p:attrName>
                                        </p:attrNameLst>
                                      </p:cBhvr>
                                      <p:to>
                                        <p:strVal val="solid"/>
                                      </p:to>
                                    </p:set>
                                    <p:set>
                                      <p:cBhvr>
                                        <p:cTn id="82" dur="1000" fill="hold"/>
                                        <p:tgtEl>
                                          <p:spTgt spid="67"/>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500"/>
                                        <p:tgtEl>
                                          <p:spTgt spid="60"/>
                                        </p:tgtEl>
                                      </p:cBhvr>
                                    </p:animEffect>
                                  </p:childTnLst>
                                </p:cTn>
                              </p:par>
                              <p:par>
                                <p:cTn id="88" presetID="10" presetClass="entr" presetSubtype="0" fill="hold" nodeType="with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500"/>
                                        <p:tgtEl>
                                          <p:spTgt spid="7"/>
                                        </p:tgtEl>
                                      </p:cBhvr>
                                    </p:animEffect>
                                  </p:childTnLst>
                                </p:cTn>
                              </p:par>
                              <p:par>
                                <p:cTn id="91" presetID="10" presetClass="entr" presetSubtype="0" fill="hold"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500"/>
                                        <p:tgtEl>
                                          <p:spTgt spid="25"/>
                                        </p:tgtEl>
                                      </p:cBhvr>
                                    </p:animEffect>
                                  </p:childTnLst>
                                </p:cTn>
                              </p:par>
                              <p:par>
                                <p:cTn id="99" presetID="42" presetClass="path" presetSubtype="0" accel="50000" decel="50000" fill="hold" nodeType="withEffect">
                                  <p:stCondLst>
                                    <p:cond delay="0"/>
                                  </p:stCondLst>
                                  <p:childTnLst>
                                    <p:animMotion origin="layout" path="M -4.58333E-6 -3.33333E-6 L 0.30443 -0.09768 " pathEditMode="relative" rAng="0" ptsTypes="AA">
                                      <p:cBhvr>
                                        <p:cTn id="100" dur="1000" spd="-100000" fill="hold"/>
                                        <p:tgtEl>
                                          <p:spTgt spid="25"/>
                                        </p:tgtEl>
                                        <p:attrNameLst>
                                          <p:attrName>ppt_x</p:attrName>
                                          <p:attrName>ppt_y</p:attrName>
                                        </p:attrNameLst>
                                      </p:cBhvr>
                                      <p:rCtr x="15221" y="-4884"/>
                                    </p:animMotion>
                                  </p:childTnLst>
                                </p:cTn>
                              </p:par>
                            </p:childTnLst>
                          </p:cTn>
                        </p:par>
                        <p:par>
                          <p:cTn id="101" fill="hold">
                            <p:stCondLst>
                              <p:cond delay="1000"/>
                            </p:stCondLst>
                            <p:childTnLst>
                              <p:par>
                                <p:cTn id="102" presetID="1" presetClass="entr" presetSubtype="0" fill="hold" nodeType="afterEffect">
                                  <p:stCondLst>
                                    <p:cond delay="0"/>
                                  </p:stCondLst>
                                  <p:childTnLst>
                                    <p:set>
                                      <p:cBhvr>
                                        <p:cTn id="103" dur="1" fill="hold">
                                          <p:stCondLst>
                                            <p:cond delay="0"/>
                                          </p:stCondLst>
                                        </p:cTn>
                                        <p:tgtEl>
                                          <p:spTgt spid="26"/>
                                        </p:tgtEl>
                                        <p:attrNameLst>
                                          <p:attrName>style.visibility</p:attrName>
                                        </p:attrNameLst>
                                      </p:cBhvr>
                                      <p:to>
                                        <p:strVal val="visible"/>
                                      </p:to>
                                    </p:set>
                                  </p:childTnLst>
                                </p:cTn>
                              </p:par>
                            </p:childTnLst>
                          </p:cTn>
                        </p:par>
                        <p:par>
                          <p:cTn id="104" fill="hold">
                            <p:stCondLst>
                              <p:cond delay="1000"/>
                            </p:stCondLst>
                            <p:childTnLst>
                              <p:par>
                                <p:cTn id="105" presetID="10" presetClass="entr" presetSubtype="0" fill="hold" grpId="0" nodeType="after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fade">
                                      <p:cBhvr>
                                        <p:cTn id="107" dur="500"/>
                                        <p:tgtEl>
                                          <p:spTgt spid="9"/>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71"/>
                                        </p:tgtEl>
                                        <p:attrNameLst>
                                          <p:attrName>style.visibility</p:attrName>
                                        </p:attrNameLst>
                                      </p:cBhvr>
                                      <p:to>
                                        <p:strVal val="visible"/>
                                      </p:to>
                                    </p:set>
                                    <p:anim calcmode="lin" valueType="num">
                                      <p:cBhvr>
                                        <p:cTn id="112" dur="500" fill="hold"/>
                                        <p:tgtEl>
                                          <p:spTgt spid="71"/>
                                        </p:tgtEl>
                                        <p:attrNameLst>
                                          <p:attrName>ppt_w</p:attrName>
                                        </p:attrNameLst>
                                      </p:cBhvr>
                                      <p:tavLst>
                                        <p:tav tm="0">
                                          <p:val>
                                            <p:fltVal val="0"/>
                                          </p:val>
                                        </p:tav>
                                        <p:tav tm="100000">
                                          <p:val>
                                            <p:strVal val="#ppt_w"/>
                                          </p:val>
                                        </p:tav>
                                      </p:tavLst>
                                    </p:anim>
                                    <p:anim calcmode="lin" valueType="num">
                                      <p:cBhvr>
                                        <p:cTn id="113" dur="500" fill="hold"/>
                                        <p:tgtEl>
                                          <p:spTgt spid="71"/>
                                        </p:tgtEl>
                                        <p:attrNameLst>
                                          <p:attrName>ppt_h</p:attrName>
                                        </p:attrNameLst>
                                      </p:cBhvr>
                                      <p:tavLst>
                                        <p:tav tm="0">
                                          <p:val>
                                            <p:fltVal val="0"/>
                                          </p:val>
                                        </p:tav>
                                        <p:tav tm="100000">
                                          <p:val>
                                            <p:strVal val="#ppt_h"/>
                                          </p:val>
                                        </p:tav>
                                      </p:tavLst>
                                    </p:anim>
                                    <p:animEffect transition="in" filter="fade">
                                      <p:cBhvr>
                                        <p:cTn id="114" dur="500"/>
                                        <p:tgtEl>
                                          <p:spTgt spid="71"/>
                                        </p:tgtEl>
                                      </p:cBhvr>
                                    </p:animEffect>
                                  </p:childTnLst>
                                </p:cTn>
                              </p:par>
                              <p:par>
                                <p:cTn id="115" presetID="10" presetClass="entr" presetSubtype="0" fill="hold" nodeType="withEffect">
                                  <p:stCondLst>
                                    <p:cond delay="0"/>
                                  </p:stCondLst>
                                  <p:childTnLst>
                                    <p:set>
                                      <p:cBhvr>
                                        <p:cTn id="116" dur="1" fill="hold">
                                          <p:stCondLst>
                                            <p:cond delay="0"/>
                                          </p:stCondLst>
                                        </p:cTn>
                                        <p:tgtEl>
                                          <p:spTgt spid="73"/>
                                        </p:tgtEl>
                                        <p:attrNameLst>
                                          <p:attrName>style.visibility</p:attrName>
                                        </p:attrNameLst>
                                      </p:cBhvr>
                                      <p:to>
                                        <p:strVal val="visible"/>
                                      </p:to>
                                    </p:set>
                                    <p:animEffect transition="in" filter="fade">
                                      <p:cBhvr>
                                        <p:cTn id="117" dur="500"/>
                                        <p:tgtEl>
                                          <p:spTgt spid="7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500"/>
                                        <p:tgtEl>
                                          <p:spTgt spid="1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500"/>
                                        <p:tgtEl>
                                          <p:spTgt spid="60"/>
                                        </p:tgtEl>
                                      </p:cBhvr>
                                    </p:animEffect>
                                    <p:set>
                                      <p:cBhvr>
                                        <p:cTn id="127" dur="1" fill="hold">
                                          <p:stCondLst>
                                            <p:cond delay="499"/>
                                          </p:stCondLst>
                                        </p:cTn>
                                        <p:tgtEl>
                                          <p:spTgt spid="60"/>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7"/>
                                        </p:tgtEl>
                                      </p:cBhvr>
                                    </p:animEffect>
                                    <p:set>
                                      <p:cBhvr>
                                        <p:cTn id="130" dur="1" fill="hold">
                                          <p:stCondLst>
                                            <p:cond delay="499"/>
                                          </p:stCondLst>
                                        </p:cTn>
                                        <p:tgtEl>
                                          <p:spTgt spid="7"/>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54"/>
                                        </p:tgtEl>
                                      </p:cBhvr>
                                    </p:animEffect>
                                    <p:set>
                                      <p:cBhvr>
                                        <p:cTn id="133" dur="1" fill="hold">
                                          <p:stCondLst>
                                            <p:cond delay="499"/>
                                          </p:stCondLst>
                                        </p:cTn>
                                        <p:tgtEl>
                                          <p:spTgt spid="54"/>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fade">
                                      <p:cBhvr>
                                        <p:cTn id="138" dur="500"/>
                                        <p:tgtEl>
                                          <p:spTgt spid="47"/>
                                        </p:tgtEl>
                                      </p:cBhvr>
                                    </p:animEffect>
                                  </p:childTnLst>
                                </p:cTn>
                              </p:par>
                              <p:par>
                                <p:cTn id="139" presetID="42" presetClass="path" presetSubtype="0" accel="50000" decel="50000" fill="hold" grpId="1" nodeType="withEffect">
                                  <p:stCondLst>
                                    <p:cond delay="0"/>
                                  </p:stCondLst>
                                  <p:childTnLst>
                                    <p:animMotion origin="layout" path="M 3.75E-6 2.59259E-6 L -0.33868 0.06203 " pathEditMode="relative" rAng="0" ptsTypes="AA">
                                      <p:cBhvr>
                                        <p:cTn id="140" dur="1000" spd="-100000" fill="hold"/>
                                        <p:tgtEl>
                                          <p:spTgt spid="47"/>
                                        </p:tgtEl>
                                        <p:attrNameLst>
                                          <p:attrName>ppt_x</p:attrName>
                                          <p:attrName>ppt_y</p:attrName>
                                        </p:attrNameLst>
                                      </p:cBhvr>
                                      <p:rCtr x="-16940" y="3102"/>
                                    </p:animMotion>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49"/>
                                        </p:tgtEl>
                                        <p:attrNameLst>
                                          <p:attrName>style.visibility</p:attrName>
                                        </p:attrNameLst>
                                      </p:cBhvr>
                                      <p:to>
                                        <p:strVal val="visible"/>
                                      </p:to>
                                    </p:set>
                                    <p:animEffect transition="in" filter="fade">
                                      <p:cBhvr>
                                        <p:cTn id="145" dur="500"/>
                                        <p:tgtEl>
                                          <p:spTgt spid="49"/>
                                        </p:tgtEl>
                                      </p:cBhvr>
                                    </p:animEffect>
                                  </p:childTnLst>
                                </p:cTn>
                              </p:par>
                              <p:par>
                                <p:cTn id="146" presetID="42" presetClass="path" presetSubtype="0" accel="50000" decel="50000" fill="hold" grpId="1" nodeType="withEffect">
                                  <p:stCondLst>
                                    <p:cond delay="0"/>
                                  </p:stCondLst>
                                  <p:childTnLst>
                                    <p:animMotion origin="layout" path="M 5.55556E-7 -3.45679E-6 L -0.3033 -0.32623 " pathEditMode="relative" rAng="0" ptsTypes="AA">
                                      <p:cBhvr>
                                        <p:cTn id="147" dur="1000" spd="-100000" fill="hold"/>
                                        <p:tgtEl>
                                          <p:spTgt spid="49"/>
                                        </p:tgtEl>
                                        <p:attrNameLst>
                                          <p:attrName>ppt_x</p:attrName>
                                          <p:attrName>ppt_y</p:attrName>
                                        </p:attrNameLst>
                                      </p:cBhvr>
                                      <p:rCtr x="-15174" y="-16327"/>
                                    </p:animMotion>
                                  </p:childTnLst>
                                </p:cTn>
                              </p:par>
                              <p:par>
                                <p:cTn id="148" presetID="10" presetClass="entr" presetSubtype="0"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Effect transition="in" filter="fade">
                                      <p:cBhvr>
                                        <p:cTn id="150" dur="500"/>
                                        <p:tgtEl>
                                          <p:spTgt spid="50"/>
                                        </p:tgtEl>
                                      </p:cBhvr>
                                    </p:animEffect>
                                  </p:childTnLst>
                                </p:cTn>
                              </p:par>
                              <p:par>
                                <p:cTn id="151" presetID="42" presetClass="path" presetSubtype="0" accel="50000" decel="50000" fill="hold" grpId="1" nodeType="withEffect">
                                  <p:stCondLst>
                                    <p:cond delay="0"/>
                                  </p:stCondLst>
                                  <p:childTnLst>
                                    <p:animMotion origin="layout" path="M 5.55556E-7 1.85185E-6 L -0.18993 -0.22253 " pathEditMode="relative" rAng="0" ptsTypes="AA">
                                      <p:cBhvr>
                                        <p:cTn id="152" dur="1000" spd="-100000" fill="hold"/>
                                        <p:tgtEl>
                                          <p:spTgt spid="50"/>
                                        </p:tgtEl>
                                        <p:attrNameLst>
                                          <p:attrName>ppt_x</p:attrName>
                                          <p:attrName>ppt_y</p:attrName>
                                        </p:attrNameLst>
                                      </p:cBhvr>
                                      <p:rCtr x="-9497" y="-11142"/>
                                    </p:animMotion>
                                  </p:childTnLst>
                                </p:cTn>
                              </p:par>
                              <p:par>
                                <p:cTn id="153" presetID="10" presetClass="entr" presetSubtype="0" fill="hold" grpId="0" nodeType="withEffect">
                                  <p:stCondLst>
                                    <p:cond delay="0"/>
                                  </p:stCondLst>
                                  <p:childTnLst>
                                    <p:set>
                                      <p:cBhvr>
                                        <p:cTn id="154" dur="1" fill="hold">
                                          <p:stCondLst>
                                            <p:cond delay="0"/>
                                          </p:stCondLst>
                                        </p:cTn>
                                        <p:tgtEl>
                                          <p:spTgt spid="53"/>
                                        </p:tgtEl>
                                        <p:attrNameLst>
                                          <p:attrName>style.visibility</p:attrName>
                                        </p:attrNameLst>
                                      </p:cBhvr>
                                      <p:to>
                                        <p:strVal val="visible"/>
                                      </p:to>
                                    </p:set>
                                    <p:animEffect transition="in" filter="fade">
                                      <p:cBhvr>
                                        <p:cTn id="155" dur="500"/>
                                        <p:tgtEl>
                                          <p:spTgt spid="53"/>
                                        </p:tgtEl>
                                      </p:cBhvr>
                                    </p:animEffect>
                                  </p:childTnLst>
                                </p:cTn>
                              </p:par>
                              <p:par>
                                <p:cTn id="156" presetID="42" presetClass="path" presetSubtype="0" accel="50000" decel="50000" fill="hold" grpId="1" nodeType="withEffect">
                                  <p:stCondLst>
                                    <p:cond delay="0"/>
                                  </p:stCondLst>
                                  <p:childTnLst>
                                    <p:animMotion origin="layout" path="M 6.93889E-17 -4.93827E-7 L -0.21389 0.14228 " pathEditMode="relative" rAng="0" ptsTypes="AA">
                                      <p:cBhvr>
                                        <p:cTn id="157" dur="1000" spd="-100000" fill="hold"/>
                                        <p:tgtEl>
                                          <p:spTgt spid="53"/>
                                        </p:tgtEl>
                                        <p:attrNameLst>
                                          <p:attrName>ppt_x</p:attrName>
                                          <p:attrName>ppt_y</p:attrName>
                                        </p:attrNameLst>
                                      </p:cBhvr>
                                      <p:rCtr x="-10503" y="7099"/>
                                    </p:animMotion>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62"/>
                                        </p:tgtEl>
                                        <p:attrNameLst>
                                          <p:attrName>style.visibility</p:attrName>
                                        </p:attrNameLst>
                                      </p:cBhvr>
                                      <p:to>
                                        <p:strVal val="visible"/>
                                      </p:to>
                                    </p:set>
                                    <p:animEffect transition="in" filter="fade">
                                      <p:cBhvr>
                                        <p:cTn id="162" dur="500"/>
                                        <p:tgtEl>
                                          <p:spTgt spid="62"/>
                                        </p:tgtEl>
                                      </p:cBhvr>
                                    </p:animEffect>
                                  </p:childTnLst>
                                </p:cTn>
                              </p:par>
                              <p:par>
                                <p:cTn id="163" presetID="10" presetClass="entr" presetSubtype="0" fill="hold" nodeType="withEffect">
                                  <p:stCondLst>
                                    <p:cond delay="0"/>
                                  </p:stCondLst>
                                  <p:childTnLst>
                                    <p:set>
                                      <p:cBhvr>
                                        <p:cTn id="164" dur="1" fill="hold">
                                          <p:stCondLst>
                                            <p:cond delay="0"/>
                                          </p:stCondLst>
                                        </p:cTn>
                                        <p:tgtEl>
                                          <p:spTgt spid="59"/>
                                        </p:tgtEl>
                                        <p:attrNameLst>
                                          <p:attrName>style.visibility</p:attrName>
                                        </p:attrNameLst>
                                      </p:cBhvr>
                                      <p:to>
                                        <p:strVal val="visible"/>
                                      </p:to>
                                    </p:set>
                                    <p:animEffect transition="in" filter="fade">
                                      <p:cBhvr>
                                        <p:cTn id="165" dur="500"/>
                                        <p:tgtEl>
                                          <p:spTgt spid="59"/>
                                        </p:tgtEl>
                                      </p:cBhvr>
                                    </p:animEffect>
                                  </p:childTnLst>
                                </p:cTn>
                              </p:par>
                              <p:par>
                                <p:cTn id="166" presetID="10" presetClass="entr" presetSubtype="0" fill="hold" nodeType="withEffect">
                                  <p:stCondLst>
                                    <p:cond delay="0"/>
                                  </p:stCondLst>
                                  <p:childTnLst>
                                    <p:set>
                                      <p:cBhvr>
                                        <p:cTn id="167" dur="1" fill="hold">
                                          <p:stCondLst>
                                            <p:cond delay="0"/>
                                          </p:stCondLst>
                                        </p:cTn>
                                        <p:tgtEl>
                                          <p:spTgt spid="70"/>
                                        </p:tgtEl>
                                        <p:attrNameLst>
                                          <p:attrName>style.visibility</p:attrName>
                                        </p:attrNameLst>
                                      </p:cBhvr>
                                      <p:to>
                                        <p:strVal val="visible"/>
                                      </p:to>
                                    </p:set>
                                    <p:animEffect transition="in" filter="fade">
                                      <p:cBhvr>
                                        <p:cTn id="168" dur="500"/>
                                        <p:tgtEl>
                                          <p:spTgt spid="70"/>
                                        </p:tgtEl>
                                      </p:cBhvr>
                                    </p:animEffect>
                                  </p:childTnLst>
                                </p:cTn>
                              </p:par>
                            </p:childTnLst>
                          </p:cTn>
                        </p:par>
                        <p:par>
                          <p:cTn id="169" fill="hold">
                            <p:stCondLst>
                              <p:cond delay="500"/>
                            </p:stCondLst>
                            <p:childTnLst>
                              <p:par>
                                <p:cTn id="170" presetID="21" presetClass="entr" presetSubtype="1" fill="hold" nodeType="afterEffect">
                                  <p:stCondLst>
                                    <p:cond delay="0"/>
                                  </p:stCondLst>
                                  <p:childTnLst>
                                    <p:set>
                                      <p:cBhvr>
                                        <p:cTn id="171" dur="1" fill="hold">
                                          <p:stCondLst>
                                            <p:cond delay="0"/>
                                          </p:stCondLst>
                                        </p:cTn>
                                        <p:tgtEl>
                                          <p:spTgt spid="77"/>
                                        </p:tgtEl>
                                        <p:attrNameLst>
                                          <p:attrName>style.visibility</p:attrName>
                                        </p:attrNameLst>
                                      </p:cBhvr>
                                      <p:to>
                                        <p:strVal val="visible"/>
                                      </p:to>
                                    </p:set>
                                    <p:animEffect transition="in" filter="wheel(1)">
                                      <p:cBhvr>
                                        <p:cTn id="172" dur="500"/>
                                        <p:tgtEl>
                                          <p:spTgt spid="77"/>
                                        </p:tgtEl>
                                      </p:cBhvr>
                                    </p:animEffect>
                                  </p:childTnLst>
                                </p:cTn>
                              </p:par>
                            </p:childTnLst>
                          </p:cTn>
                        </p:par>
                      </p:childTnLst>
                    </p:cTn>
                  </p:par>
                  <p:par>
                    <p:cTn id="173" fill="hold">
                      <p:stCondLst>
                        <p:cond delay="indefinite"/>
                      </p:stCondLst>
                      <p:childTnLst>
                        <p:par>
                          <p:cTn id="174" fill="hold">
                            <p:stCondLst>
                              <p:cond delay="0"/>
                            </p:stCondLst>
                            <p:childTnLst>
                              <p:par>
                                <p:cTn id="175" presetID="1" presetClass="emph" presetSubtype="2" fill="hold" nodeType="clickEffect">
                                  <p:stCondLst>
                                    <p:cond delay="0"/>
                                  </p:stCondLst>
                                  <p:childTnLst>
                                    <p:animClr clrSpc="rgb" dir="cw">
                                      <p:cBhvr>
                                        <p:cTn id="176" dur="750" fill="hold"/>
                                        <p:tgtEl>
                                          <p:spTgt spid="9"/>
                                        </p:tgtEl>
                                        <p:attrNameLst>
                                          <p:attrName>fillcolor</p:attrName>
                                        </p:attrNameLst>
                                      </p:cBhvr>
                                      <p:to>
                                        <a:srgbClr val="00B0F0"/>
                                      </p:to>
                                    </p:animClr>
                                    <p:set>
                                      <p:cBhvr>
                                        <p:cTn id="177" dur="750" fill="hold"/>
                                        <p:tgtEl>
                                          <p:spTgt spid="9"/>
                                        </p:tgtEl>
                                        <p:attrNameLst>
                                          <p:attrName>fill.type</p:attrName>
                                        </p:attrNameLst>
                                      </p:cBhvr>
                                      <p:to>
                                        <p:strVal val="solid"/>
                                      </p:to>
                                    </p:set>
                                    <p:set>
                                      <p:cBhvr>
                                        <p:cTn id="178" dur="750" fill="hold"/>
                                        <p:tgtEl>
                                          <p:spTgt spid="9"/>
                                        </p:tgtEl>
                                        <p:attrNameLst>
                                          <p:attrName>fill.on</p:attrName>
                                        </p:attrNameLst>
                                      </p:cBhvr>
                                      <p:to>
                                        <p:strVal val="true"/>
                                      </p:to>
                                    </p:set>
                                  </p:childTnLst>
                                </p:cTn>
                              </p:par>
                            </p:childTnLst>
                          </p:cTn>
                        </p:par>
                      </p:childTnLst>
                    </p:cTn>
                  </p:par>
                  <p:par>
                    <p:cTn id="179" fill="hold">
                      <p:stCondLst>
                        <p:cond delay="indefinite"/>
                      </p:stCondLst>
                      <p:childTnLst>
                        <p:par>
                          <p:cTn id="180" fill="hold">
                            <p:stCondLst>
                              <p:cond delay="0"/>
                            </p:stCondLst>
                            <p:childTnLst>
                              <p:par>
                                <p:cTn id="181" presetID="53" presetClass="entr" presetSubtype="16" fill="hold" grpId="0" nodeType="clickEffect">
                                  <p:stCondLst>
                                    <p:cond delay="0"/>
                                  </p:stCondLst>
                                  <p:childTnLst>
                                    <p:set>
                                      <p:cBhvr>
                                        <p:cTn id="182" dur="1" fill="hold">
                                          <p:stCondLst>
                                            <p:cond delay="0"/>
                                          </p:stCondLst>
                                        </p:cTn>
                                        <p:tgtEl>
                                          <p:spTgt spid="72"/>
                                        </p:tgtEl>
                                        <p:attrNameLst>
                                          <p:attrName>style.visibility</p:attrName>
                                        </p:attrNameLst>
                                      </p:cBhvr>
                                      <p:to>
                                        <p:strVal val="visible"/>
                                      </p:to>
                                    </p:set>
                                    <p:anim calcmode="lin" valueType="num">
                                      <p:cBhvr>
                                        <p:cTn id="183" dur="500" fill="hold"/>
                                        <p:tgtEl>
                                          <p:spTgt spid="72"/>
                                        </p:tgtEl>
                                        <p:attrNameLst>
                                          <p:attrName>ppt_w</p:attrName>
                                        </p:attrNameLst>
                                      </p:cBhvr>
                                      <p:tavLst>
                                        <p:tav tm="0">
                                          <p:val>
                                            <p:fltVal val="0"/>
                                          </p:val>
                                        </p:tav>
                                        <p:tav tm="100000">
                                          <p:val>
                                            <p:strVal val="#ppt_w"/>
                                          </p:val>
                                        </p:tav>
                                      </p:tavLst>
                                    </p:anim>
                                    <p:anim calcmode="lin" valueType="num">
                                      <p:cBhvr>
                                        <p:cTn id="184" dur="500" fill="hold"/>
                                        <p:tgtEl>
                                          <p:spTgt spid="72"/>
                                        </p:tgtEl>
                                        <p:attrNameLst>
                                          <p:attrName>ppt_h</p:attrName>
                                        </p:attrNameLst>
                                      </p:cBhvr>
                                      <p:tavLst>
                                        <p:tav tm="0">
                                          <p:val>
                                            <p:fltVal val="0"/>
                                          </p:val>
                                        </p:tav>
                                        <p:tav tm="100000">
                                          <p:val>
                                            <p:strVal val="#ppt_h"/>
                                          </p:val>
                                        </p:tav>
                                      </p:tavLst>
                                    </p:anim>
                                    <p:animEffect transition="in" filter="fade">
                                      <p:cBhvr>
                                        <p:cTn id="185" dur="500"/>
                                        <p:tgtEl>
                                          <p:spTgt spid="72"/>
                                        </p:tgtEl>
                                      </p:cBhvr>
                                    </p:animEffect>
                                  </p:childTnLst>
                                </p:cTn>
                              </p:par>
                              <p:par>
                                <p:cTn id="186" presetID="10" presetClass="entr" presetSubtype="0" fill="hold" nodeType="withEffect">
                                  <p:stCondLst>
                                    <p:cond delay="0"/>
                                  </p:stCondLst>
                                  <p:childTnLst>
                                    <p:set>
                                      <p:cBhvr>
                                        <p:cTn id="187" dur="1" fill="hold">
                                          <p:stCondLst>
                                            <p:cond delay="0"/>
                                          </p:stCondLst>
                                        </p:cTn>
                                        <p:tgtEl>
                                          <p:spTgt spid="75"/>
                                        </p:tgtEl>
                                        <p:attrNameLst>
                                          <p:attrName>style.visibility</p:attrName>
                                        </p:attrNameLst>
                                      </p:cBhvr>
                                      <p:to>
                                        <p:strVal val="visible"/>
                                      </p:to>
                                    </p:set>
                                    <p:animEffect transition="in" filter="fade">
                                      <p:cBhvr>
                                        <p:cTn id="18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7" grpId="0" animBg="1"/>
      <p:bldP spid="4" grpId="0" animBg="1"/>
      <p:bldP spid="4" grpId="1" animBg="1"/>
      <p:bldP spid="35" grpId="0" animBg="1"/>
      <p:bldP spid="35" grpId="1" animBg="1"/>
      <p:bldP spid="36" grpId="0" animBg="1"/>
      <p:bldP spid="36" grpId="1" animBg="1"/>
      <p:bldP spid="47" grpId="0" animBg="1"/>
      <p:bldP spid="47" grpId="1" animBg="1"/>
      <p:bldP spid="49" grpId="0" animBg="1"/>
      <p:bldP spid="49" grpId="1" animBg="1"/>
      <p:bldP spid="50" grpId="0" animBg="1"/>
      <p:bldP spid="50" grpId="1" animBg="1"/>
      <p:bldP spid="71" grpId="0" animBg="1"/>
      <p:bldP spid="72" grpId="0" animBg="1"/>
      <p:bldP spid="37" grpId="0" animBg="1"/>
      <p:bldP spid="37" grpId="1" animBg="1"/>
      <p:bldP spid="53" grpId="0" animBg="1"/>
      <p:bldP spid="53" grpId="1" animBg="1"/>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2073" y="2674436"/>
            <a:ext cx="852352" cy="836676"/>
          </a:xfrm>
          <a:prstGeom prst="rect">
            <a:avLst/>
          </a:prstGeom>
          <a:noFill/>
          <a:ln w="28575">
            <a:solidFill>
              <a:schemeClr val="tx1"/>
            </a:solidFill>
          </a:ln>
        </p:spPr>
        <p:txBody>
          <a:bodyPr wrap="square" rtlCol="0" anchor="ctr" anchorCtr="0">
            <a:noAutofit/>
          </a:bodyPr>
          <a:lstStyle/>
          <a:p>
            <a:pPr algn="ctr"/>
            <a:r>
              <a:rPr lang="en-US" sz="1400" dirty="0"/>
              <a:t>LMD</a:t>
            </a:r>
            <a:br>
              <a:rPr lang="en-US" sz="1400" dirty="0"/>
            </a:br>
            <a:r>
              <a:rPr lang="en-US" sz="1400" dirty="0"/>
              <a:t>GHOST</a:t>
            </a:r>
          </a:p>
        </p:txBody>
      </p:sp>
      <p:sp>
        <p:nvSpPr>
          <p:cNvPr id="16" name="TextBox 15"/>
          <p:cNvSpPr txBox="1"/>
          <p:nvPr/>
        </p:nvSpPr>
        <p:spPr>
          <a:xfrm>
            <a:off x="4444866" y="2674436"/>
            <a:ext cx="852352" cy="836676"/>
          </a:xfrm>
          <a:prstGeom prst="rect">
            <a:avLst/>
          </a:prstGeom>
          <a:noFill/>
          <a:ln w="28575">
            <a:solidFill>
              <a:schemeClr val="tx1"/>
            </a:solidFill>
          </a:ln>
        </p:spPr>
        <p:txBody>
          <a:bodyPr wrap="square" rtlCol="0" anchor="ctr" anchorCtr="0">
            <a:noAutofit/>
          </a:bodyPr>
          <a:lstStyle/>
          <a:p>
            <a:pPr algn="ctr"/>
            <a:r>
              <a:rPr lang="en-US" sz="1500" dirty="0"/>
              <a:t>Casper</a:t>
            </a:r>
            <a:br>
              <a:rPr lang="en-US" sz="1500" dirty="0"/>
            </a:br>
            <a:r>
              <a:rPr lang="en-US" sz="1500" dirty="0"/>
              <a:t>FFG</a:t>
            </a:r>
          </a:p>
        </p:txBody>
      </p:sp>
      <p:cxnSp>
        <p:nvCxnSpPr>
          <p:cNvPr id="12" name="Straight Arrow Connector 11"/>
          <p:cNvCxnSpPr/>
          <p:nvPr/>
        </p:nvCxnSpPr>
        <p:spPr>
          <a:xfrm>
            <a:off x="140524" y="3077685"/>
            <a:ext cx="116154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154425" y="3077685"/>
            <a:ext cx="29391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26025" y="3077685"/>
            <a:ext cx="91884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297217" y="3077685"/>
            <a:ext cx="3626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0524" y="2772117"/>
            <a:ext cx="482804" cy="323165"/>
          </a:xfrm>
          <a:prstGeom prst="rect">
            <a:avLst/>
          </a:prstGeom>
          <a:noFill/>
        </p:spPr>
        <p:txBody>
          <a:bodyPr wrap="square" rtlCol="0">
            <a:spAutoFit/>
          </a:bodyPr>
          <a:lstStyle/>
          <a:p>
            <a:r>
              <a:rPr lang="en-US" sz="1500" dirty="0" err="1"/>
              <a:t>txs</a:t>
            </a:r>
            <a:endParaRPr lang="en-US" sz="1500" dirty="0"/>
          </a:p>
        </p:txBody>
      </p:sp>
      <p:sp>
        <p:nvSpPr>
          <p:cNvPr id="27" name="Rectangle 26"/>
          <p:cNvSpPr/>
          <p:nvPr/>
        </p:nvSpPr>
        <p:spPr>
          <a:xfrm>
            <a:off x="2521231" y="2912138"/>
            <a:ext cx="943661" cy="33109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5727508" y="2912137"/>
            <a:ext cx="943661" cy="3310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3" name="Straight Arrow Connector 32"/>
          <p:cNvCxnSpPr/>
          <p:nvPr/>
        </p:nvCxnSpPr>
        <p:spPr>
          <a:xfrm>
            <a:off x="6734917" y="3076769"/>
            <a:ext cx="175042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662378" y="3902486"/>
            <a:ext cx="82766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p:cNvCxnSpPr>
          <p:nvPr/>
        </p:nvCxnSpPr>
        <p:spPr>
          <a:xfrm>
            <a:off x="3150729" y="3313602"/>
            <a:ext cx="0" cy="588884"/>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flipH="1">
            <a:off x="3150729" y="3902486"/>
            <a:ext cx="45589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760488" y="1512120"/>
            <a:ext cx="7203643" cy="282549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TextBox 60"/>
          <p:cNvSpPr txBox="1"/>
          <p:nvPr/>
        </p:nvSpPr>
        <p:spPr>
          <a:xfrm>
            <a:off x="3474791" y="3097124"/>
            <a:ext cx="970074" cy="415498"/>
          </a:xfrm>
          <a:prstGeom prst="rect">
            <a:avLst/>
          </a:prstGeom>
          <a:noFill/>
        </p:spPr>
        <p:txBody>
          <a:bodyPr wrap="square" rtlCol="0">
            <a:spAutoFit/>
          </a:bodyPr>
          <a:lstStyle/>
          <a:p>
            <a:pPr algn="ctr"/>
            <a:r>
              <a:rPr lang="en-US" sz="1050" b="1" dirty="0">
                <a:solidFill>
                  <a:srgbClr val="FF0000"/>
                </a:solidFill>
              </a:rPr>
              <a:t>Proposal to checkpoint</a:t>
            </a:r>
          </a:p>
        </p:txBody>
      </p:sp>
      <p:cxnSp>
        <p:nvCxnSpPr>
          <p:cNvPr id="42" name="Straight Arrow Connector 41">
            <a:extLst>
              <a:ext uri="{FF2B5EF4-FFF2-40B4-BE49-F238E27FC236}">
                <a16:creationId xmlns:a16="http://schemas.microsoft.com/office/drawing/2014/main" id="{91A12CB8-3401-4CE0-95D2-12543B03B59C}"/>
              </a:ext>
            </a:extLst>
          </p:cNvPr>
          <p:cNvCxnSpPr>
            <a:cxnSpLocks/>
          </p:cNvCxnSpPr>
          <p:nvPr/>
        </p:nvCxnSpPr>
        <p:spPr>
          <a:xfrm>
            <a:off x="1728248" y="2082473"/>
            <a:ext cx="0" cy="58888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B1F7D3F-49BA-498E-B76A-32C0FDB9302F}"/>
              </a:ext>
            </a:extLst>
          </p:cNvPr>
          <p:cNvCxnSpPr>
            <a:cxnSpLocks/>
          </p:cNvCxnSpPr>
          <p:nvPr/>
        </p:nvCxnSpPr>
        <p:spPr>
          <a:xfrm>
            <a:off x="6199338" y="2076446"/>
            <a:ext cx="0" cy="784443"/>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DBB1003-EE54-48D5-948D-7B8C2719A10F}"/>
              </a:ext>
            </a:extLst>
          </p:cNvPr>
          <p:cNvCxnSpPr>
            <a:cxnSpLocks/>
          </p:cNvCxnSpPr>
          <p:nvPr/>
        </p:nvCxnSpPr>
        <p:spPr>
          <a:xfrm flipH="1">
            <a:off x="1728249" y="2076446"/>
            <a:ext cx="44710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30DA8D7-61D2-4AD3-8272-3940A9016961}"/>
              </a:ext>
            </a:extLst>
          </p:cNvPr>
          <p:cNvSpPr txBox="1"/>
          <p:nvPr/>
        </p:nvSpPr>
        <p:spPr>
          <a:xfrm>
            <a:off x="1728248" y="2091140"/>
            <a:ext cx="2716616" cy="276999"/>
          </a:xfrm>
          <a:prstGeom prst="rect">
            <a:avLst/>
          </a:prstGeom>
          <a:noFill/>
        </p:spPr>
        <p:txBody>
          <a:bodyPr wrap="square" rtlCol="0">
            <a:spAutoFit/>
          </a:bodyPr>
          <a:lstStyle/>
          <a:p>
            <a:r>
              <a:rPr lang="en-US" sz="1200" b="1" dirty="0">
                <a:solidFill>
                  <a:srgbClr val="FF0000"/>
                </a:solidFill>
              </a:rPr>
              <a:t>Latest checkpoint</a:t>
            </a:r>
          </a:p>
        </p:txBody>
      </p:sp>
      <p:sp>
        <p:nvSpPr>
          <p:cNvPr id="2" name="Title 1">
            <a:extLst>
              <a:ext uri="{FF2B5EF4-FFF2-40B4-BE49-F238E27FC236}">
                <a16:creationId xmlns:a16="http://schemas.microsoft.com/office/drawing/2014/main" id="{1CF9F23C-CA82-4ACB-9C5B-67E7998F2FBA}"/>
              </a:ext>
            </a:extLst>
          </p:cNvPr>
          <p:cNvSpPr>
            <a:spLocks noGrp="1"/>
          </p:cNvSpPr>
          <p:nvPr>
            <p:ph type="title"/>
          </p:nvPr>
        </p:nvSpPr>
        <p:spPr/>
        <p:txBody>
          <a:bodyPr>
            <a:normAutofit fontScale="90000"/>
          </a:bodyPr>
          <a:lstStyle/>
          <a:p>
            <a:r>
              <a:rPr lang="en-US" dirty="0"/>
              <a:t>Ethereum</a:t>
            </a:r>
            <a:endParaRPr lang="en-US" b="1" dirty="0"/>
          </a:p>
        </p:txBody>
      </p:sp>
      <p:sp>
        <p:nvSpPr>
          <p:cNvPr id="5" name="Slide Number Placeholder 4">
            <a:extLst>
              <a:ext uri="{FF2B5EF4-FFF2-40B4-BE49-F238E27FC236}">
                <a16:creationId xmlns:a16="http://schemas.microsoft.com/office/drawing/2014/main" id="{47B8CD1B-7B84-497F-B233-B8D017D2F8F7}"/>
              </a:ext>
            </a:extLst>
          </p:cNvPr>
          <p:cNvSpPr>
            <a:spLocks noGrp="1"/>
          </p:cNvSpPr>
          <p:nvPr>
            <p:ph type="sldNum" sz="quarter" idx="12"/>
          </p:nvPr>
        </p:nvSpPr>
        <p:spPr>
          <a:xfrm>
            <a:off x="17221200" y="12712701"/>
            <a:ext cx="5486400" cy="730250"/>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38</a:t>
            </a:fld>
            <a:endParaRPr lang="en-US"/>
          </a:p>
        </p:txBody>
      </p:sp>
      <p:sp>
        <p:nvSpPr>
          <p:cNvPr id="6" name="TextBox 5">
            <a:extLst>
              <a:ext uri="{FF2B5EF4-FFF2-40B4-BE49-F238E27FC236}">
                <a16:creationId xmlns:a16="http://schemas.microsoft.com/office/drawing/2014/main" id="{F6A8D420-F6EE-5C37-F522-3A96A30FDF02}"/>
              </a:ext>
            </a:extLst>
          </p:cNvPr>
          <p:cNvSpPr txBox="1"/>
          <p:nvPr/>
        </p:nvSpPr>
        <p:spPr>
          <a:xfrm>
            <a:off x="677507" y="3533154"/>
            <a:ext cx="2298827" cy="738664"/>
          </a:xfrm>
          <a:prstGeom prst="rect">
            <a:avLst/>
          </a:prstGeom>
          <a:noFill/>
        </p:spPr>
        <p:txBody>
          <a:bodyPr wrap="square">
            <a:spAutoFit/>
          </a:bodyPr>
          <a:lstStyle/>
          <a:p>
            <a:pPr algn="ctr"/>
            <a:r>
              <a:rPr lang="en-US" sz="1400" dirty="0"/>
              <a:t>Latest Message Driven - Greedy Heaviest Observed Subtree</a:t>
            </a:r>
          </a:p>
        </p:txBody>
      </p:sp>
      <p:sp>
        <p:nvSpPr>
          <p:cNvPr id="8" name="TextBox 7">
            <a:extLst>
              <a:ext uri="{FF2B5EF4-FFF2-40B4-BE49-F238E27FC236}">
                <a16:creationId xmlns:a16="http://schemas.microsoft.com/office/drawing/2014/main" id="{5C956BD0-09BC-DC14-B38E-4005967AC72B}"/>
              </a:ext>
            </a:extLst>
          </p:cNvPr>
          <p:cNvSpPr txBox="1"/>
          <p:nvPr/>
        </p:nvSpPr>
        <p:spPr>
          <a:xfrm>
            <a:off x="3721628" y="2151900"/>
            <a:ext cx="2298827" cy="523220"/>
          </a:xfrm>
          <a:prstGeom prst="rect">
            <a:avLst/>
          </a:prstGeom>
          <a:noFill/>
        </p:spPr>
        <p:txBody>
          <a:bodyPr wrap="square">
            <a:spAutoFit/>
          </a:bodyPr>
          <a:lstStyle/>
          <a:p>
            <a:pPr algn="ctr"/>
            <a:r>
              <a:rPr lang="en-US" sz="1400" dirty="0"/>
              <a:t>Casper the Friendly Finality Gadget</a:t>
            </a:r>
          </a:p>
        </p:txBody>
      </p:sp>
      <p:sp>
        <p:nvSpPr>
          <p:cNvPr id="3" name="TextBox 2">
            <a:extLst>
              <a:ext uri="{FF2B5EF4-FFF2-40B4-BE49-F238E27FC236}">
                <a16:creationId xmlns:a16="http://schemas.microsoft.com/office/drawing/2014/main" id="{6EDC3B2C-E4D7-C454-1EDA-38BDD3235290}"/>
              </a:ext>
            </a:extLst>
          </p:cNvPr>
          <p:cNvSpPr txBox="1"/>
          <p:nvPr/>
        </p:nvSpPr>
        <p:spPr>
          <a:xfrm>
            <a:off x="7953813" y="2313566"/>
            <a:ext cx="1274711" cy="715581"/>
          </a:xfrm>
          <a:prstGeom prst="rect">
            <a:avLst/>
          </a:prstGeom>
          <a:noFill/>
        </p:spPr>
        <p:txBody>
          <a:bodyPr wrap="square" rtlCol="0">
            <a:spAutoFit/>
          </a:bodyPr>
          <a:lstStyle/>
          <a:p>
            <a:r>
              <a:rPr lang="en-US" sz="1350" b="1" dirty="0">
                <a:solidFill>
                  <a:srgbClr val="00B0F0"/>
                </a:solidFill>
              </a:rPr>
              <a:t>Accountable</a:t>
            </a:r>
          </a:p>
          <a:p>
            <a:r>
              <a:rPr lang="en-US" sz="1350" b="1" dirty="0">
                <a:solidFill>
                  <a:srgbClr val="00B0F0"/>
                </a:solidFill>
              </a:rPr>
              <a:t>finalized chain</a:t>
            </a:r>
          </a:p>
        </p:txBody>
      </p:sp>
      <p:sp>
        <p:nvSpPr>
          <p:cNvPr id="7" name="TextBox 6">
            <a:extLst>
              <a:ext uri="{FF2B5EF4-FFF2-40B4-BE49-F238E27FC236}">
                <a16:creationId xmlns:a16="http://schemas.microsoft.com/office/drawing/2014/main" id="{6AA54AA6-20C4-2A44-2A28-E48F04FF41A2}"/>
              </a:ext>
            </a:extLst>
          </p:cNvPr>
          <p:cNvSpPr txBox="1"/>
          <p:nvPr/>
        </p:nvSpPr>
        <p:spPr>
          <a:xfrm>
            <a:off x="7953649" y="3347032"/>
            <a:ext cx="1045944" cy="507831"/>
          </a:xfrm>
          <a:prstGeom prst="rect">
            <a:avLst/>
          </a:prstGeom>
          <a:noFill/>
        </p:spPr>
        <p:txBody>
          <a:bodyPr wrap="square" rtlCol="0">
            <a:spAutoFit/>
          </a:bodyPr>
          <a:lstStyle/>
          <a:p>
            <a:r>
              <a:rPr lang="en-US" sz="1350" b="1" dirty="0">
                <a:solidFill>
                  <a:schemeClr val="accent6">
                    <a:lumMod val="75000"/>
                  </a:schemeClr>
                </a:solidFill>
              </a:rPr>
              <a:t>Available chain</a:t>
            </a:r>
          </a:p>
        </p:txBody>
      </p:sp>
      <p:sp>
        <p:nvSpPr>
          <p:cNvPr id="10" name="TextBox 9">
            <a:extLst>
              <a:ext uri="{FF2B5EF4-FFF2-40B4-BE49-F238E27FC236}">
                <a16:creationId xmlns:a16="http://schemas.microsoft.com/office/drawing/2014/main" id="{B38A7B7E-0ED3-6A9B-773B-6F588E0608F7}"/>
              </a:ext>
            </a:extLst>
          </p:cNvPr>
          <p:cNvSpPr txBox="1"/>
          <p:nvPr/>
        </p:nvSpPr>
        <p:spPr>
          <a:xfrm rot="10800000" flipV="1">
            <a:off x="6614892" y="4871261"/>
            <a:ext cx="2529108" cy="276999"/>
          </a:xfrm>
          <a:prstGeom prst="rect">
            <a:avLst/>
          </a:prstGeom>
          <a:noFill/>
        </p:spPr>
        <p:txBody>
          <a:bodyPr wrap="square">
            <a:spAutoFit/>
          </a:bodyPr>
          <a:lstStyle/>
          <a:p>
            <a:r>
              <a:rPr lang="en-US" sz="1200" dirty="0">
                <a:latin typeface="+mn-lt"/>
              </a:rPr>
              <a:t>Combining GHOST and Casper. (2020)</a:t>
            </a:r>
          </a:p>
        </p:txBody>
      </p:sp>
    </p:spTree>
    <p:extLst>
      <p:ext uri="{BB962C8B-B14F-4D97-AF65-F5344CB8AC3E}">
        <p14:creationId xmlns:p14="http://schemas.microsoft.com/office/powerpoint/2010/main" val="79582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7B4E-3F92-FE6F-79C4-071EB16DBBD6}"/>
              </a:ext>
            </a:extLst>
          </p:cNvPr>
          <p:cNvSpPr>
            <a:spLocks noGrp="1"/>
          </p:cNvSpPr>
          <p:nvPr>
            <p:ph type="title"/>
          </p:nvPr>
        </p:nvSpPr>
        <p:spPr/>
        <p:txBody>
          <a:bodyPr>
            <a:normAutofit fontScale="90000"/>
          </a:bodyPr>
          <a:lstStyle/>
          <a:p>
            <a:r>
              <a:rPr lang="en-US" dirty="0"/>
              <a:t>A Greener Future for Blockchains?</a:t>
            </a:r>
          </a:p>
        </p:txBody>
      </p:sp>
      <p:pic>
        <p:nvPicPr>
          <p:cNvPr id="1026" name="Picture 2" descr="Ethereum's energy usage will soon decrease by ~99.95% | Ethereum Foundation  Blog">
            <a:extLst>
              <a:ext uri="{FF2B5EF4-FFF2-40B4-BE49-F238E27FC236}">
                <a16:creationId xmlns:a16="http://schemas.microsoft.com/office/drawing/2014/main" id="{ECEEF19D-DF79-1DB9-526C-1ACECFED7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72" y="1223962"/>
            <a:ext cx="8668056" cy="3267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6BE86C-1C36-E364-FFC9-44E9091E291F}"/>
              </a:ext>
            </a:extLst>
          </p:cNvPr>
          <p:cNvSpPr txBox="1"/>
          <p:nvPr/>
        </p:nvSpPr>
        <p:spPr>
          <a:xfrm>
            <a:off x="0" y="4641082"/>
            <a:ext cx="5102679" cy="646331"/>
          </a:xfrm>
          <a:prstGeom prst="rect">
            <a:avLst/>
          </a:prstGeom>
          <a:noFill/>
        </p:spPr>
        <p:txBody>
          <a:bodyPr wrap="square" rtlCol="0">
            <a:spAutoFit/>
          </a:bodyPr>
          <a:lstStyle/>
          <a:p>
            <a:r>
              <a:rPr lang="en-US" altLang="en-US" sz="1200" dirty="0">
                <a:latin typeface="+mn-lt"/>
              </a:rPr>
              <a:t>Taken from the article “</a:t>
            </a:r>
            <a:r>
              <a:rPr lang="en-US" sz="1200" i="0" dirty="0">
                <a:solidFill>
                  <a:srgbClr val="212335"/>
                </a:solidFill>
                <a:effectLst/>
                <a:latin typeface="+mn-lt"/>
              </a:rPr>
              <a:t>Ethereum's energy usage will soon decrease by ~99.95%</a:t>
            </a:r>
            <a:r>
              <a:rPr lang="en-US" sz="1200" dirty="0">
                <a:latin typeface="+mn-lt"/>
              </a:rPr>
              <a:t>” that appeared at the ‘</a:t>
            </a:r>
            <a:r>
              <a:rPr lang="en-US" sz="1200" dirty="0" err="1">
                <a:latin typeface="+mn-lt"/>
              </a:rPr>
              <a:t>ethereum</a:t>
            </a:r>
            <a:r>
              <a:rPr lang="en-US" sz="1200" dirty="0">
                <a:latin typeface="+mn-lt"/>
              </a:rPr>
              <a:t> foundation blog’ on May 18</a:t>
            </a:r>
            <a:r>
              <a:rPr lang="en-US" sz="1200" baseline="30000" dirty="0">
                <a:latin typeface="+mn-lt"/>
              </a:rPr>
              <a:t>th</a:t>
            </a:r>
            <a:r>
              <a:rPr lang="en-US" sz="1200" dirty="0">
                <a:latin typeface="+mn-lt"/>
              </a:rPr>
              <a:t> 2021.</a:t>
            </a:r>
          </a:p>
          <a:p>
            <a:endParaRPr lang="en-US" altLang="en-US" sz="1200" dirty="0">
              <a:latin typeface="+mn-lt"/>
            </a:endParaRPr>
          </a:p>
        </p:txBody>
      </p:sp>
    </p:spTree>
    <p:extLst>
      <p:ext uri="{BB962C8B-B14F-4D97-AF65-F5344CB8AC3E}">
        <p14:creationId xmlns:p14="http://schemas.microsoft.com/office/powerpoint/2010/main" val="370520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DBF4265-A2D4-A95D-4B5A-CD595A35438D}"/>
                  </a:ext>
                </a:extLst>
              </p:cNvPr>
              <p:cNvSpPr txBox="1"/>
              <p:nvPr/>
            </p:nvSpPr>
            <p:spPr>
              <a:xfrm>
                <a:off x="320859" y="2841009"/>
                <a:ext cx="2526419" cy="1606915"/>
              </a:xfrm>
              <a:prstGeom prst="rect">
                <a:avLst/>
              </a:prstGeom>
              <a:noFill/>
            </p:spPr>
            <p:txBody>
              <a:bodyPr wrap="square">
                <a:spAutoFit/>
              </a:bodyPr>
              <a:lstStyle/>
              <a:p>
                <a:pPr marL="285750" indent="-285750" algn="ctr">
                  <a:buFont typeface="Arial" panose="020B0604020202020204" pitchFamily="34" charset="0"/>
                  <a:buChar char="•"/>
                </a:pPr>
                <a:r>
                  <a:rPr lang="en-US" sz="1600" dirty="0">
                    <a:latin typeface="+mn-lt"/>
                  </a:rPr>
                  <a:t>Alice’s ledger at time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1</m:t>
                        </m:r>
                      </m:sub>
                    </m:sSub>
                  </m:oMath>
                </a14:m>
                <a:r>
                  <a:rPr lang="en-US" sz="1600" dirty="0">
                    <a:latin typeface="+mn-lt"/>
                  </a:rPr>
                  <a:t> contains </a:t>
                </a:r>
                <a14:m>
                  <m:oMath xmlns:m="http://schemas.openxmlformats.org/officeDocument/2006/math">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oMath>
                </a14:m>
                <a:endParaRPr lang="en-US" sz="1600" b="0" dirty="0">
                  <a:latin typeface="+mn-lt"/>
                </a:endParaRPr>
              </a:p>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𝐿𝑂</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𝐺</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1</m:t>
                              </m:r>
                            </m:sub>
                          </m:sSub>
                        </m:sub>
                        <m:sup>
                          <m:r>
                            <a:rPr lang="en-US" sz="1600" b="0" i="1" smtClean="0">
                              <a:latin typeface="Cambria Math" panose="02040503050406030204" pitchFamily="18" charset="0"/>
                            </a:rPr>
                            <m:t>𝐴𝑙𝑖𝑐𝑒</m:t>
                          </m:r>
                        </m:sup>
                      </m:sSubSup>
                      <m:r>
                        <a:rPr lang="en-US" sz="1600" b="0" i="1" smtClean="0">
                          <a:latin typeface="Cambria Math" panose="02040503050406030204" pitchFamily="18" charset="0"/>
                        </a:rPr>
                        <m:t>=&lt;</m:t>
                      </m:r>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&gt;</m:t>
                      </m:r>
                    </m:oMath>
                  </m:oMathPara>
                </a14:m>
                <a:endParaRPr lang="en-US" sz="1600" b="0" dirty="0"/>
              </a:p>
              <a:p>
                <a:pPr marL="285750" indent="-285750" algn="ctr">
                  <a:buFont typeface="Arial" panose="020B0604020202020204" pitchFamily="34" charset="0"/>
                  <a:buChar char="•"/>
                </a:pPr>
                <a:r>
                  <a:rPr lang="en-US" sz="1600" dirty="0">
                    <a:latin typeface="+mn-lt"/>
                  </a:rPr>
                  <a:t>Alice thinks it received Eve’s payment and sends over the car.</a:t>
                </a:r>
              </a:p>
            </p:txBody>
          </p:sp>
        </mc:Choice>
        <mc:Fallback xmlns="">
          <p:sp>
            <p:nvSpPr>
              <p:cNvPr id="33" name="TextBox 32">
                <a:extLst>
                  <a:ext uri="{FF2B5EF4-FFF2-40B4-BE49-F238E27FC236}">
                    <a16:creationId xmlns:a16="http://schemas.microsoft.com/office/drawing/2014/main" id="{BDBF4265-A2D4-A95D-4B5A-CD595A35438D}"/>
                  </a:ext>
                </a:extLst>
              </p:cNvPr>
              <p:cNvSpPr txBox="1">
                <a:spLocks noRot="1" noChangeAspect="1" noMove="1" noResize="1" noEditPoints="1" noAdjustHandles="1" noChangeArrowheads="1" noChangeShapeType="1" noTextEdit="1"/>
              </p:cNvSpPr>
              <p:nvPr/>
            </p:nvSpPr>
            <p:spPr>
              <a:xfrm>
                <a:off x="320859" y="2841009"/>
                <a:ext cx="2526419" cy="1606915"/>
              </a:xfrm>
              <a:prstGeom prst="rect">
                <a:avLst/>
              </a:prstGeom>
              <a:blipFill>
                <a:blip r:embed="rId2"/>
                <a:stretch>
                  <a:fillRect t="-1136" r="-3140" b="-416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FD9BF812-5CA7-F330-80BF-E7C29EAB99D3}"/>
              </a:ext>
            </a:extLst>
          </p:cNvPr>
          <p:cNvSpPr>
            <a:spLocks noGrp="1"/>
          </p:cNvSpPr>
          <p:nvPr>
            <p:ph type="title"/>
          </p:nvPr>
        </p:nvSpPr>
        <p:spPr/>
        <p:txBody>
          <a:bodyPr>
            <a:normAutofit fontScale="90000"/>
          </a:bodyPr>
          <a:lstStyle/>
          <a:p>
            <a:r>
              <a:rPr lang="en-US" dirty="0"/>
              <a:t>Recap: Why is safety important?</a:t>
            </a:r>
          </a:p>
        </p:txBody>
      </p:sp>
      <p:pic>
        <p:nvPicPr>
          <p:cNvPr id="8" name="Graphic 7" descr="Convertible with solid fill">
            <a:extLst>
              <a:ext uri="{FF2B5EF4-FFF2-40B4-BE49-F238E27FC236}">
                <a16:creationId xmlns:a16="http://schemas.microsoft.com/office/drawing/2014/main" id="{33EA7744-B24A-7288-E3A7-30E021151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8405" y="1216919"/>
            <a:ext cx="914400" cy="914400"/>
          </a:xfrm>
          <a:prstGeom prst="rect">
            <a:avLst/>
          </a:prstGeom>
        </p:spPr>
      </p:pic>
      <p:pic>
        <p:nvPicPr>
          <p:cNvPr id="10" name="Graphic 9" descr="Race Car with solid fill">
            <a:extLst>
              <a:ext uri="{FF2B5EF4-FFF2-40B4-BE49-F238E27FC236}">
                <a16:creationId xmlns:a16="http://schemas.microsoft.com/office/drawing/2014/main" id="{AE7621AE-A01E-08E9-CEED-BAD093DE11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4025" y="1198492"/>
            <a:ext cx="914400" cy="9144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38E6FA6-2EAD-7F72-F24A-9455F94D34DD}"/>
                  </a:ext>
                </a:extLst>
              </p:cNvPr>
              <p:cNvSpPr txBox="1"/>
              <p:nvPr/>
            </p:nvSpPr>
            <p:spPr>
              <a:xfrm>
                <a:off x="516674" y="1174479"/>
                <a:ext cx="7987990" cy="830997"/>
              </a:xfrm>
              <a:prstGeom prst="rect">
                <a:avLst/>
              </a:prstGeom>
              <a:noFill/>
            </p:spPr>
            <p:txBody>
              <a:bodyPr wrap="square" rtlCol="0">
                <a:spAutoFit/>
              </a:bodyPr>
              <a:lstStyle/>
              <a:p>
                <a:pPr algn="l"/>
                <a:r>
                  <a:rPr lang="en-US" sz="1600" dirty="0">
                    <a:latin typeface="+mn-lt"/>
                  </a:rPr>
                  <a:t>Suppose Eve has a UTXO.</a:t>
                </a:r>
              </a:p>
              <a:p>
                <a:pPr marL="285750" indent="-285750" algn="l">
                  <a:buFont typeface="Arial" panose="020B0604020202020204" pitchFamily="34" charset="0"/>
                  <a:buChar char="•"/>
                </a:pPr>
                <a14:m>
                  <m:oMath xmlns:m="http://schemas.openxmlformats.org/officeDocument/2006/math">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1</m:t>
                        </m:r>
                      </m:sub>
                    </m:sSub>
                  </m:oMath>
                </a14:m>
                <a:r>
                  <a:rPr lang="en-US" sz="1600" dirty="0">
                    <a:latin typeface="+mn-lt"/>
                  </a:rPr>
                  <a:t>: transaction spending Eve’s UTXO to pay to car vendor Alice.</a:t>
                </a:r>
              </a:p>
              <a:p>
                <a:pPr marL="285750" indent="-285750" algn="l">
                  <a:buFont typeface="Arial" panose="020B0604020202020204" pitchFamily="34" charset="0"/>
                  <a:buChar char="•"/>
                </a:pPr>
                <a14:m>
                  <m:oMath xmlns:m="http://schemas.openxmlformats.org/officeDocument/2006/math">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2</m:t>
                        </m:r>
                      </m:sub>
                    </m:sSub>
                  </m:oMath>
                </a14:m>
                <a:r>
                  <a:rPr lang="en-US" sz="1600" dirty="0">
                    <a:latin typeface="+mn-lt"/>
                  </a:rPr>
                  <a:t>: transaction spending Eve’s UTXO to pay to car vendor Bob.</a:t>
                </a:r>
              </a:p>
            </p:txBody>
          </p:sp>
        </mc:Choice>
        <mc:Fallback xmlns="">
          <p:sp>
            <p:nvSpPr>
              <p:cNvPr id="11" name="TextBox 10">
                <a:extLst>
                  <a:ext uri="{FF2B5EF4-FFF2-40B4-BE49-F238E27FC236}">
                    <a16:creationId xmlns:a16="http://schemas.microsoft.com/office/drawing/2014/main" id="{238E6FA6-2EAD-7F72-F24A-9455F94D34DD}"/>
                  </a:ext>
                </a:extLst>
              </p:cNvPr>
              <p:cNvSpPr txBox="1">
                <a:spLocks noRot="1" noChangeAspect="1" noMove="1" noResize="1" noEditPoints="1" noAdjustHandles="1" noChangeArrowheads="1" noChangeShapeType="1" noTextEdit="1"/>
              </p:cNvSpPr>
              <p:nvPr/>
            </p:nvSpPr>
            <p:spPr>
              <a:xfrm>
                <a:off x="516674" y="1174479"/>
                <a:ext cx="7987990" cy="830997"/>
              </a:xfrm>
              <a:prstGeom prst="rect">
                <a:avLst/>
              </a:prstGeom>
              <a:blipFill>
                <a:blip r:embed="rId7"/>
                <a:stretch>
                  <a:fillRect l="-458" t="-2206" b="-8824"/>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361C8BA6-6D57-CF91-8ABD-15C8E26E31EE}"/>
              </a:ext>
            </a:extLst>
          </p:cNvPr>
          <p:cNvCxnSpPr>
            <a:cxnSpLocks/>
          </p:cNvCxnSpPr>
          <p:nvPr/>
        </p:nvCxnSpPr>
        <p:spPr>
          <a:xfrm>
            <a:off x="664626" y="2378462"/>
            <a:ext cx="4948155" cy="68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A29223E-FB79-5F7F-EE6D-E4FA3BB2B301}"/>
              </a:ext>
            </a:extLst>
          </p:cNvPr>
          <p:cNvCxnSpPr/>
          <p:nvPr/>
        </p:nvCxnSpPr>
        <p:spPr>
          <a:xfrm>
            <a:off x="664626" y="2268103"/>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C98A46C-545F-3522-896C-9AC64E29F4CC}"/>
              </a:ext>
            </a:extLst>
          </p:cNvPr>
          <p:cNvCxnSpPr/>
          <p:nvPr/>
        </p:nvCxnSpPr>
        <p:spPr>
          <a:xfrm>
            <a:off x="1451325" y="2282432"/>
            <a:ext cx="0" cy="20574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1FB2AD9-CBA2-9376-9D33-AE0B2B439030}"/>
              </a:ext>
            </a:extLst>
          </p:cNvPr>
          <p:cNvCxnSpPr/>
          <p:nvPr/>
        </p:nvCxnSpPr>
        <p:spPr>
          <a:xfrm>
            <a:off x="4286893" y="2268103"/>
            <a:ext cx="0" cy="20574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C869704-B210-CB8B-8D9D-A99E1F6CB4CC}"/>
                  </a:ext>
                </a:extLst>
              </p:cNvPr>
              <p:cNvSpPr txBox="1"/>
              <p:nvPr/>
            </p:nvSpPr>
            <p:spPr>
              <a:xfrm>
                <a:off x="143578" y="2471677"/>
                <a:ext cx="8762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0</m:t>
                          </m:r>
                        </m:sub>
                      </m:sSub>
                      <m:r>
                        <a:rPr lang="en-US" sz="1800" b="0" i="1" smtClean="0">
                          <a:latin typeface="Cambria Math" panose="02040503050406030204" pitchFamily="18" charset="0"/>
                        </a:rPr>
                        <m:t>=0</m:t>
                      </m:r>
                    </m:oMath>
                  </m:oMathPara>
                </a14:m>
                <a:endParaRPr lang="en-US" sz="1800" dirty="0"/>
              </a:p>
            </p:txBody>
          </p:sp>
        </mc:Choice>
        <mc:Fallback xmlns="">
          <p:sp>
            <p:nvSpPr>
              <p:cNvPr id="17" name="TextBox 16">
                <a:extLst>
                  <a:ext uri="{FF2B5EF4-FFF2-40B4-BE49-F238E27FC236}">
                    <a16:creationId xmlns:a16="http://schemas.microsoft.com/office/drawing/2014/main" id="{8C869704-B210-CB8B-8D9D-A99E1F6CB4CC}"/>
                  </a:ext>
                </a:extLst>
              </p:cNvPr>
              <p:cNvSpPr txBox="1">
                <a:spLocks noRot="1" noChangeAspect="1" noMove="1" noResize="1" noEditPoints="1" noAdjustHandles="1" noChangeArrowheads="1" noChangeShapeType="1" noTextEdit="1"/>
              </p:cNvSpPr>
              <p:nvPr/>
            </p:nvSpPr>
            <p:spPr>
              <a:xfrm>
                <a:off x="143578" y="2471677"/>
                <a:ext cx="876295"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B12136C-1A60-B522-14F2-9315F2B409CF}"/>
                  </a:ext>
                </a:extLst>
              </p:cNvPr>
              <p:cNvSpPr txBox="1"/>
              <p:nvPr/>
            </p:nvSpPr>
            <p:spPr>
              <a:xfrm>
                <a:off x="1319948" y="2471677"/>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1</m:t>
                          </m:r>
                        </m:sub>
                      </m:sSub>
                    </m:oMath>
                  </m:oMathPara>
                </a14:m>
                <a:endParaRPr lang="en-US" sz="1800" dirty="0"/>
              </a:p>
            </p:txBody>
          </p:sp>
        </mc:Choice>
        <mc:Fallback xmlns="">
          <p:sp>
            <p:nvSpPr>
              <p:cNvPr id="18" name="TextBox 17">
                <a:extLst>
                  <a:ext uri="{FF2B5EF4-FFF2-40B4-BE49-F238E27FC236}">
                    <a16:creationId xmlns:a16="http://schemas.microsoft.com/office/drawing/2014/main" id="{CB12136C-1A60-B522-14F2-9315F2B409CF}"/>
                  </a:ext>
                </a:extLst>
              </p:cNvPr>
              <p:cNvSpPr txBox="1">
                <a:spLocks noRot="1" noChangeAspect="1" noMove="1" noResize="1" noEditPoints="1" noAdjustHandles="1" noChangeArrowheads="1" noChangeShapeType="1" noTextEdit="1"/>
              </p:cNvSpPr>
              <p:nvPr/>
            </p:nvSpPr>
            <p:spPr>
              <a:xfrm>
                <a:off x="1319948" y="2471677"/>
                <a:ext cx="259079" cy="369332"/>
              </a:xfrm>
              <a:prstGeom prst="rect">
                <a:avLst/>
              </a:prstGeom>
              <a:blipFill>
                <a:blip r:embed="rId9"/>
                <a:stretch>
                  <a:fillRect r="-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CFDCCF2-0AF0-C61C-A3C5-A4213751DBEF}"/>
                  </a:ext>
                </a:extLst>
              </p:cNvPr>
              <p:cNvSpPr txBox="1"/>
              <p:nvPr/>
            </p:nvSpPr>
            <p:spPr>
              <a:xfrm>
                <a:off x="4164973" y="2471677"/>
                <a:ext cx="2590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b="0" i="1" smtClean="0">
                              <a:solidFill>
                                <a:schemeClr val="tx1"/>
                              </a:solidFill>
                              <a:latin typeface="Cambria Math" panose="02040503050406030204" pitchFamily="18" charset="0"/>
                            </a:rPr>
                            <m:t>2</m:t>
                          </m:r>
                        </m:sub>
                      </m:sSub>
                    </m:oMath>
                  </m:oMathPara>
                </a14:m>
                <a:endParaRPr lang="en-US" sz="1800" dirty="0">
                  <a:solidFill>
                    <a:schemeClr val="tx1"/>
                  </a:solidFill>
                </a:endParaRPr>
              </a:p>
            </p:txBody>
          </p:sp>
        </mc:Choice>
        <mc:Fallback xmlns="">
          <p:sp>
            <p:nvSpPr>
              <p:cNvPr id="19" name="TextBox 18">
                <a:extLst>
                  <a:ext uri="{FF2B5EF4-FFF2-40B4-BE49-F238E27FC236}">
                    <a16:creationId xmlns:a16="http://schemas.microsoft.com/office/drawing/2014/main" id="{DCFDCCF2-0AF0-C61C-A3C5-A4213751DBEF}"/>
                  </a:ext>
                </a:extLst>
              </p:cNvPr>
              <p:cNvSpPr txBox="1">
                <a:spLocks noRot="1" noChangeAspect="1" noMove="1" noResize="1" noEditPoints="1" noAdjustHandles="1" noChangeArrowheads="1" noChangeShapeType="1" noTextEdit="1"/>
              </p:cNvSpPr>
              <p:nvPr/>
            </p:nvSpPr>
            <p:spPr>
              <a:xfrm>
                <a:off x="4164973" y="2471677"/>
                <a:ext cx="259079" cy="369332"/>
              </a:xfrm>
              <a:prstGeom prst="rect">
                <a:avLst/>
              </a:prstGeom>
              <a:blipFill>
                <a:blip r:embed="rId10"/>
                <a:stretch>
                  <a:fillRect r="-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2D24A23-C985-DF7D-3C6B-564403409829}"/>
                  </a:ext>
                </a:extLst>
              </p:cNvPr>
              <p:cNvSpPr txBox="1"/>
              <p:nvPr/>
            </p:nvSpPr>
            <p:spPr>
              <a:xfrm>
                <a:off x="3128714" y="2841009"/>
                <a:ext cx="2526419" cy="1853456"/>
              </a:xfrm>
              <a:prstGeom prst="rect">
                <a:avLst/>
              </a:prstGeom>
              <a:noFill/>
            </p:spPr>
            <p:txBody>
              <a:bodyPr wrap="square">
                <a:spAutoFit/>
              </a:bodyPr>
              <a:lstStyle/>
              <a:p>
                <a:pPr marL="285750" indent="-285750" algn="ctr">
                  <a:buFont typeface="Arial" panose="020B0604020202020204" pitchFamily="34" charset="0"/>
                  <a:buChar char="•"/>
                </a:pPr>
                <a:r>
                  <a:rPr lang="en-US" sz="1600" dirty="0">
                    <a:latin typeface="+mn-lt"/>
                  </a:rPr>
                  <a:t>Bob’s ledger at time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2</m:t>
                        </m:r>
                      </m:sub>
                    </m:sSub>
                  </m:oMath>
                </a14:m>
                <a:r>
                  <a:rPr lang="en-US" sz="1600" dirty="0">
                    <a:latin typeface="+mn-lt"/>
                  </a:rPr>
                  <a:t> contains </a:t>
                </a:r>
                <a14:m>
                  <m:oMath xmlns:m="http://schemas.openxmlformats.org/officeDocument/2006/math">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oMath>
                </a14:m>
                <a:endParaRPr lang="en-US" sz="1600" b="0" dirty="0">
                  <a:latin typeface="+mn-lt"/>
                </a:endParaRPr>
              </a:p>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𝐿𝑂</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𝐺</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2</m:t>
                              </m:r>
                            </m:sub>
                          </m:sSub>
                        </m:sub>
                        <m:sup>
                          <m:r>
                            <a:rPr lang="en-US" sz="1600" b="0" i="1" smtClean="0">
                              <a:latin typeface="Cambria Math" panose="02040503050406030204" pitchFamily="18" charset="0"/>
                            </a:rPr>
                            <m:t>𝐵𝑜𝑏</m:t>
                          </m:r>
                        </m:sup>
                      </m:sSubSup>
                      <m:r>
                        <a:rPr lang="en-US" sz="1600" b="0" i="1" smtClean="0">
                          <a:latin typeface="Cambria Math" panose="02040503050406030204" pitchFamily="18" charset="0"/>
                        </a:rPr>
                        <m:t>=&lt;</m:t>
                      </m:r>
                      <m:r>
                        <a:rPr lang="en-US" sz="1600" b="0" i="1" smtClean="0">
                          <a:latin typeface="Cambria Math" panose="02040503050406030204" pitchFamily="18" charset="0"/>
                        </a:rPr>
                        <m:t>𝑡</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&gt;</m:t>
                      </m:r>
                    </m:oMath>
                  </m:oMathPara>
                </a14:m>
                <a:endParaRPr lang="en-US" sz="1600" b="0" dirty="0"/>
              </a:p>
              <a:p>
                <a:pPr marL="285750" indent="-285750" algn="ctr">
                  <a:buFont typeface="Arial" panose="020B0604020202020204" pitchFamily="34" charset="0"/>
                  <a:buChar char="•"/>
                </a:pPr>
                <a:r>
                  <a:rPr lang="en-US" sz="1600" dirty="0">
                    <a:latin typeface="+mn-lt"/>
                  </a:rPr>
                  <a:t>Bob thinks it received Eve’s payment and sends over the car.</a:t>
                </a:r>
              </a:p>
              <a:p>
                <a:pPr algn="ctr"/>
                <a:endParaRPr lang="en-US" sz="1600" dirty="0"/>
              </a:p>
            </p:txBody>
          </p:sp>
        </mc:Choice>
        <mc:Fallback xmlns="">
          <p:sp>
            <p:nvSpPr>
              <p:cNvPr id="36" name="TextBox 35">
                <a:extLst>
                  <a:ext uri="{FF2B5EF4-FFF2-40B4-BE49-F238E27FC236}">
                    <a16:creationId xmlns:a16="http://schemas.microsoft.com/office/drawing/2014/main" id="{A2D24A23-C985-DF7D-3C6B-564403409829}"/>
                  </a:ext>
                </a:extLst>
              </p:cNvPr>
              <p:cNvSpPr txBox="1">
                <a:spLocks noRot="1" noChangeAspect="1" noMove="1" noResize="1" noEditPoints="1" noAdjustHandles="1" noChangeArrowheads="1" noChangeShapeType="1" noTextEdit="1"/>
              </p:cNvSpPr>
              <p:nvPr/>
            </p:nvSpPr>
            <p:spPr>
              <a:xfrm>
                <a:off x="3128714" y="2841009"/>
                <a:ext cx="2526419" cy="1853456"/>
              </a:xfrm>
              <a:prstGeom prst="rect">
                <a:avLst/>
              </a:prstGeom>
              <a:blipFill>
                <a:blip r:embed="rId11"/>
                <a:stretch>
                  <a:fillRect t="-987" r="-3133"/>
                </a:stretch>
              </a:blipFill>
            </p:spPr>
            <p:txBody>
              <a:bodyPr/>
              <a:lstStyle/>
              <a:p>
                <a:r>
                  <a:rPr lang="en-US">
                    <a:noFill/>
                  </a:rPr>
                  <a:t> </a:t>
                </a:r>
              </a:p>
            </p:txBody>
          </p:sp>
        </mc:Fallback>
      </mc:AlternateContent>
      <p:pic>
        <p:nvPicPr>
          <p:cNvPr id="39" name="Graphic 38" descr="Female Profile with solid fill">
            <a:extLst>
              <a:ext uri="{FF2B5EF4-FFF2-40B4-BE49-F238E27FC236}">
                <a16:creationId xmlns:a16="http://schemas.microsoft.com/office/drawing/2014/main" id="{317DB0C2-A7EC-43AA-9372-A16BD056658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31537" y="1306594"/>
            <a:ext cx="914400" cy="914400"/>
          </a:xfrm>
          <a:prstGeom prst="rect">
            <a:avLst/>
          </a:prstGeom>
        </p:spPr>
      </p:pic>
      <p:sp>
        <p:nvSpPr>
          <p:cNvPr id="40" name="TextBox 39">
            <a:extLst>
              <a:ext uri="{FF2B5EF4-FFF2-40B4-BE49-F238E27FC236}">
                <a16:creationId xmlns:a16="http://schemas.microsoft.com/office/drawing/2014/main" id="{1C0B872F-BB51-1581-8E56-B64216757588}"/>
              </a:ext>
            </a:extLst>
          </p:cNvPr>
          <p:cNvSpPr txBox="1"/>
          <p:nvPr/>
        </p:nvSpPr>
        <p:spPr>
          <a:xfrm>
            <a:off x="6771703" y="990533"/>
            <a:ext cx="1234068" cy="338554"/>
          </a:xfrm>
          <a:prstGeom prst="rect">
            <a:avLst/>
          </a:prstGeom>
          <a:noFill/>
        </p:spPr>
        <p:txBody>
          <a:bodyPr wrap="square" rtlCol="0">
            <a:spAutoFit/>
          </a:bodyPr>
          <a:lstStyle/>
          <a:p>
            <a:pPr algn="ctr"/>
            <a:r>
              <a:rPr lang="en-US" sz="1600" dirty="0">
                <a:latin typeface="+mn-lt"/>
              </a:rPr>
              <a:t>Eve</a:t>
            </a:r>
          </a:p>
        </p:txBody>
      </p:sp>
      <p:sp>
        <p:nvSpPr>
          <p:cNvPr id="41" name="TextBox 40">
            <a:extLst>
              <a:ext uri="{FF2B5EF4-FFF2-40B4-BE49-F238E27FC236}">
                <a16:creationId xmlns:a16="http://schemas.microsoft.com/office/drawing/2014/main" id="{5DE33530-1D2E-0F4F-6E4C-2F5923648A94}"/>
              </a:ext>
            </a:extLst>
          </p:cNvPr>
          <p:cNvSpPr txBox="1"/>
          <p:nvPr/>
        </p:nvSpPr>
        <p:spPr>
          <a:xfrm>
            <a:off x="6002665" y="3443606"/>
            <a:ext cx="1234068" cy="338554"/>
          </a:xfrm>
          <a:prstGeom prst="rect">
            <a:avLst/>
          </a:prstGeom>
          <a:noFill/>
        </p:spPr>
        <p:txBody>
          <a:bodyPr wrap="square" rtlCol="0">
            <a:spAutoFit/>
          </a:bodyPr>
          <a:lstStyle/>
          <a:p>
            <a:pPr algn="ctr"/>
            <a:r>
              <a:rPr lang="en-US" sz="1600" dirty="0">
                <a:latin typeface="+mn-lt"/>
              </a:rPr>
              <a:t>Alice</a:t>
            </a:r>
          </a:p>
        </p:txBody>
      </p:sp>
      <p:sp>
        <p:nvSpPr>
          <p:cNvPr id="44" name="TextBox 43">
            <a:extLst>
              <a:ext uri="{FF2B5EF4-FFF2-40B4-BE49-F238E27FC236}">
                <a16:creationId xmlns:a16="http://schemas.microsoft.com/office/drawing/2014/main" id="{E41D1304-8276-5BE9-D25E-660FB657E027}"/>
              </a:ext>
            </a:extLst>
          </p:cNvPr>
          <p:cNvSpPr txBox="1"/>
          <p:nvPr/>
        </p:nvSpPr>
        <p:spPr>
          <a:xfrm>
            <a:off x="7429618" y="3427837"/>
            <a:ext cx="1234068" cy="338554"/>
          </a:xfrm>
          <a:prstGeom prst="rect">
            <a:avLst/>
          </a:prstGeom>
          <a:noFill/>
        </p:spPr>
        <p:txBody>
          <a:bodyPr wrap="square" rtlCol="0">
            <a:spAutoFit/>
          </a:bodyPr>
          <a:lstStyle/>
          <a:p>
            <a:pPr algn="ctr"/>
            <a:r>
              <a:rPr lang="en-US" sz="1600" dirty="0">
                <a:latin typeface="+mn-lt"/>
              </a:rPr>
              <a:t>Bob</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FB8DEC2-6E93-CFBC-C0B0-9351F339F9F8}"/>
                  </a:ext>
                </a:extLst>
              </p:cNvPr>
              <p:cNvSpPr txBox="1"/>
              <p:nvPr/>
            </p:nvSpPr>
            <p:spPr>
              <a:xfrm>
                <a:off x="6771536" y="2197376"/>
                <a:ext cx="1234068"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𝑈𝑇𝑋</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𝑂</m:t>
                          </m:r>
                        </m:e>
                        <m:sub>
                          <m:r>
                            <a:rPr lang="en-US" sz="1600" b="0" i="1" dirty="0" smtClean="0">
                              <a:latin typeface="Cambria Math" panose="02040503050406030204" pitchFamily="18" charset="0"/>
                            </a:rPr>
                            <m:t>𝐸𝑣𝑒</m:t>
                          </m:r>
                        </m:sub>
                      </m:sSub>
                    </m:oMath>
                  </m:oMathPara>
                </a14:m>
                <a:endParaRPr lang="en-US" sz="1600" dirty="0">
                  <a:latin typeface="+mn-lt"/>
                </a:endParaRPr>
              </a:p>
            </p:txBody>
          </p:sp>
        </mc:Choice>
        <mc:Fallback xmlns="">
          <p:sp>
            <p:nvSpPr>
              <p:cNvPr id="45" name="TextBox 44">
                <a:extLst>
                  <a:ext uri="{FF2B5EF4-FFF2-40B4-BE49-F238E27FC236}">
                    <a16:creationId xmlns:a16="http://schemas.microsoft.com/office/drawing/2014/main" id="{8FB8DEC2-6E93-CFBC-C0B0-9351F339F9F8}"/>
                  </a:ext>
                </a:extLst>
              </p:cNvPr>
              <p:cNvSpPr txBox="1">
                <a:spLocks noRot="1" noChangeAspect="1" noMove="1" noResize="1" noEditPoints="1" noAdjustHandles="1" noChangeArrowheads="1" noChangeShapeType="1" noTextEdit="1"/>
              </p:cNvSpPr>
              <p:nvPr/>
            </p:nvSpPr>
            <p:spPr>
              <a:xfrm>
                <a:off x="6771536" y="2197376"/>
                <a:ext cx="1234068" cy="338554"/>
              </a:xfrm>
              <a:prstGeom prst="rect">
                <a:avLst/>
              </a:prstGeom>
              <a:blipFill>
                <a:blip r:embed="rId14"/>
                <a:stretch>
                  <a:fillRect/>
                </a:stretch>
              </a:blipFill>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663179B0-2097-EE38-9139-C176211337CA}"/>
              </a:ext>
            </a:extLst>
          </p:cNvPr>
          <p:cNvCxnSpPr>
            <a:stCxn id="45" idx="2"/>
            <a:endCxn id="41" idx="0"/>
          </p:cNvCxnSpPr>
          <p:nvPr/>
        </p:nvCxnSpPr>
        <p:spPr>
          <a:xfrm flipH="1">
            <a:off x="6619699" y="2535930"/>
            <a:ext cx="768871" cy="9076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57C86609-88C5-84E7-4FAA-38289F03BAB7}"/>
              </a:ext>
            </a:extLst>
          </p:cNvPr>
          <p:cNvCxnSpPr>
            <a:cxnSpLocks/>
            <a:stCxn id="45" idx="2"/>
            <a:endCxn id="44" idx="0"/>
          </p:cNvCxnSpPr>
          <p:nvPr/>
        </p:nvCxnSpPr>
        <p:spPr>
          <a:xfrm>
            <a:off x="7388570" y="2535930"/>
            <a:ext cx="658082" cy="8919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3F5F0520-7870-381E-4ABC-AFF14F6E9D2A}"/>
              </a:ext>
            </a:extLst>
          </p:cNvPr>
          <p:cNvSpPr txBox="1"/>
          <p:nvPr/>
        </p:nvSpPr>
        <p:spPr>
          <a:xfrm>
            <a:off x="6174025" y="2612874"/>
            <a:ext cx="906028" cy="523220"/>
          </a:xfrm>
          <a:prstGeom prst="rect">
            <a:avLst/>
          </a:prstGeom>
          <a:noFill/>
        </p:spPr>
        <p:txBody>
          <a:bodyPr wrap="square" rtlCol="0">
            <a:spAutoFit/>
          </a:bodyPr>
          <a:lstStyle/>
          <a:p>
            <a:pPr algn="l"/>
            <a:r>
              <a:rPr lang="en-US" sz="1400" dirty="0">
                <a:latin typeface="+mn-lt"/>
              </a:rPr>
              <a:t>spent to pay Alice</a:t>
            </a:r>
          </a:p>
        </p:txBody>
      </p:sp>
      <p:sp>
        <p:nvSpPr>
          <p:cNvPr id="54" name="TextBox 53">
            <a:extLst>
              <a:ext uri="{FF2B5EF4-FFF2-40B4-BE49-F238E27FC236}">
                <a16:creationId xmlns:a16="http://schemas.microsoft.com/office/drawing/2014/main" id="{E43C5A0B-AD2C-370C-E477-114641C5BD8D}"/>
              </a:ext>
            </a:extLst>
          </p:cNvPr>
          <p:cNvSpPr txBox="1"/>
          <p:nvPr/>
        </p:nvSpPr>
        <p:spPr>
          <a:xfrm>
            <a:off x="7845398" y="2612073"/>
            <a:ext cx="906028" cy="523220"/>
          </a:xfrm>
          <a:prstGeom prst="rect">
            <a:avLst/>
          </a:prstGeom>
          <a:noFill/>
        </p:spPr>
        <p:txBody>
          <a:bodyPr wrap="square" rtlCol="0">
            <a:spAutoFit/>
          </a:bodyPr>
          <a:lstStyle/>
          <a:p>
            <a:pPr algn="l"/>
            <a:r>
              <a:rPr lang="en-US" sz="1400" dirty="0">
                <a:latin typeface="+mn-lt"/>
              </a:rPr>
              <a:t>spent to pay Bob</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C36A1C36-D3D0-DD17-B60F-5FCFBE1E3738}"/>
                  </a:ext>
                </a:extLst>
              </p:cNvPr>
              <p:cNvSpPr txBox="1"/>
              <p:nvPr/>
            </p:nvSpPr>
            <p:spPr>
              <a:xfrm>
                <a:off x="578005" y="4544068"/>
                <a:ext cx="7987990" cy="584775"/>
              </a:xfrm>
              <a:prstGeom prst="rect">
                <a:avLst/>
              </a:prstGeom>
              <a:noFill/>
            </p:spPr>
            <p:txBody>
              <a:bodyPr wrap="square" rtlCol="0">
                <a:spAutoFit/>
              </a:bodyPr>
              <a:lstStyle/>
              <a:p>
                <a:pPr algn="ctr"/>
                <a:r>
                  <a:rPr lang="en-US" sz="1600" dirty="0">
                    <a:solidFill>
                      <a:srgbClr val="FF0000"/>
                    </a:solidFill>
                    <a:latin typeface="+mn-lt"/>
                  </a:rPr>
                  <a:t>Double-spend </a:t>
                </a:r>
                <a14:m>
                  <m:oMath xmlns:m="http://schemas.openxmlformats.org/officeDocument/2006/math">
                    <m:r>
                      <a:rPr lang="en-US" sz="1600" i="1" smtClean="0">
                        <a:solidFill>
                          <a:srgbClr val="FF0000"/>
                        </a:solidFill>
                        <a:latin typeface="Cambria Math" panose="02040503050406030204" pitchFamily="18" charset="0"/>
                        <a:ea typeface="Cambria Math" panose="02040503050406030204" pitchFamily="18" charset="0"/>
                      </a:rPr>
                      <m:t>→</m:t>
                    </m:r>
                  </m:oMath>
                </a14:m>
                <a:r>
                  <a:rPr lang="en-US" sz="1600" dirty="0">
                    <a:solidFill>
                      <a:srgbClr val="FF0000"/>
                    </a:solidFill>
                    <a:latin typeface="+mn-lt"/>
                  </a:rPr>
                  <a:t> inconsistent ledgers </a:t>
                </a:r>
                <a14:m>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m:t>
                    </m:r>
                  </m:oMath>
                </a14:m>
                <a:r>
                  <a:rPr lang="en-US" sz="1600" dirty="0">
                    <a:solidFill>
                      <a:srgbClr val="FF0000"/>
                    </a:solidFill>
                    <a:latin typeface="+mn-lt"/>
                  </a:rPr>
                  <a:t> safety violation!</a:t>
                </a:r>
              </a:p>
              <a:p>
                <a:pPr algn="ctr"/>
                <a:r>
                  <a:rPr lang="en-US" sz="1600" dirty="0">
                    <a:solidFill>
                      <a:srgbClr val="FF0000"/>
                    </a:solidFill>
                    <a:latin typeface="+mn-lt"/>
                  </a:rPr>
                  <a:t>Safety </a:t>
                </a:r>
                <a14:m>
                  <m:oMath xmlns:m="http://schemas.openxmlformats.org/officeDocument/2006/math">
                    <m:r>
                      <a:rPr lang="en-US" sz="1600" i="1" smtClean="0">
                        <a:solidFill>
                          <a:srgbClr val="FF0000"/>
                        </a:solidFill>
                        <a:latin typeface="Cambria Math" panose="02040503050406030204" pitchFamily="18" charset="0"/>
                        <a:ea typeface="Cambria Math" panose="02040503050406030204" pitchFamily="18" charset="0"/>
                      </a:rPr>
                      <m:t>→</m:t>
                    </m:r>
                  </m:oMath>
                </a14:m>
                <a:r>
                  <a:rPr lang="en-US" sz="1600" dirty="0">
                    <a:solidFill>
                      <a:srgbClr val="FF0000"/>
                    </a:solidFill>
                    <a:latin typeface="+mn-lt"/>
                  </a:rPr>
                  <a:t> no double-spend!</a:t>
                </a:r>
              </a:p>
            </p:txBody>
          </p:sp>
        </mc:Choice>
        <mc:Fallback xmlns="">
          <p:sp>
            <p:nvSpPr>
              <p:cNvPr id="55" name="TextBox 54">
                <a:extLst>
                  <a:ext uri="{FF2B5EF4-FFF2-40B4-BE49-F238E27FC236}">
                    <a16:creationId xmlns:a16="http://schemas.microsoft.com/office/drawing/2014/main" id="{C36A1C36-D3D0-DD17-B60F-5FCFBE1E3738}"/>
                  </a:ext>
                </a:extLst>
              </p:cNvPr>
              <p:cNvSpPr txBox="1">
                <a:spLocks noRot="1" noChangeAspect="1" noMove="1" noResize="1" noEditPoints="1" noAdjustHandles="1" noChangeArrowheads="1" noChangeShapeType="1" noTextEdit="1"/>
              </p:cNvSpPr>
              <p:nvPr/>
            </p:nvSpPr>
            <p:spPr>
              <a:xfrm>
                <a:off x="578005" y="4544068"/>
                <a:ext cx="7987990" cy="584775"/>
              </a:xfrm>
              <a:prstGeom prst="rect">
                <a:avLst/>
              </a:prstGeom>
              <a:blipFill>
                <a:blip r:embed="rId15"/>
                <a:stretch>
                  <a:fillRect t="-3125" b="-12500"/>
                </a:stretch>
              </a:blipFill>
            </p:spPr>
            <p:txBody>
              <a:bodyPr/>
              <a:lstStyle/>
              <a:p>
                <a:r>
                  <a:rPr lang="en-US">
                    <a:noFill/>
                  </a:rPr>
                  <a:t> </a:t>
                </a:r>
              </a:p>
            </p:txBody>
          </p:sp>
        </mc:Fallback>
      </mc:AlternateContent>
      <p:sp>
        <p:nvSpPr>
          <p:cNvPr id="56" name="Oval 55">
            <a:extLst>
              <a:ext uri="{FF2B5EF4-FFF2-40B4-BE49-F238E27FC236}">
                <a16:creationId xmlns:a16="http://schemas.microsoft.com/office/drawing/2014/main" id="{34A96729-5E57-98E1-19D4-DE20175CA8A7}"/>
              </a:ext>
            </a:extLst>
          </p:cNvPr>
          <p:cNvSpPr/>
          <p:nvPr/>
        </p:nvSpPr>
        <p:spPr>
          <a:xfrm flipH="1">
            <a:off x="581724" y="3235979"/>
            <a:ext cx="2006572" cy="54077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5224838-B3BD-32E6-B4CC-7E5718153C13}"/>
              </a:ext>
            </a:extLst>
          </p:cNvPr>
          <p:cNvSpPr/>
          <p:nvPr/>
        </p:nvSpPr>
        <p:spPr>
          <a:xfrm flipH="1">
            <a:off x="3354823" y="3229541"/>
            <a:ext cx="2006572" cy="54077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id="{35F479E2-D056-0BB9-39A9-325E8EC8A8BB}"/>
              </a:ext>
            </a:extLst>
          </p:cNvPr>
          <p:cNvCxnSpPr>
            <a:cxnSpLocks/>
            <a:stCxn id="56" idx="1"/>
            <a:endCxn id="61" idx="2"/>
          </p:cNvCxnSpPr>
          <p:nvPr/>
        </p:nvCxnSpPr>
        <p:spPr>
          <a:xfrm flipV="1">
            <a:off x="2294440" y="2823182"/>
            <a:ext cx="557894" cy="4919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C3EDB7E3-C2BF-54EC-C3B9-B718EC39386D}"/>
              </a:ext>
            </a:extLst>
          </p:cNvPr>
          <p:cNvSpPr txBox="1"/>
          <p:nvPr/>
        </p:nvSpPr>
        <p:spPr>
          <a:xfrm>
            <a:off x="2063947" y="2484628"/>
            <a:ext cx="1576774" cy="338554"/>
          </a:xfrm>
          <a:prstGeom prst="rect">
            <a:avLst/>
          </a:prstGeom>
          <a:noFill/>
        </p:spPr>
        <p:txBody>
          <a:bodyPr wrap="square" rtlCol="0">
            <a:spAutoFit/>
          </a:bodyPr>
          <a:lstStyle/>
          <a:p>
            <a:pPr algn="ctr"/>
            <a:r>
              <a:rPr lang="en-US" sz="1600" dirty="0">
                <a:solidFill>
                  <a:srgbClr val="FF0000"/>
                </a:solidFill>
                <a:latin typeface="+mn-lt"/>
              </a:rPr>
              <a:t>safety violation</a:t>
            </a:r>
          </a:p>
        </p:txBody>
      </p:sp>
      <p:cxnSp>
        <p:nvCxnSpPr>
          <p:cNvPr id="63" name="Straight Arrow Connector 62">
            <a:extLst>
              <a:ext uri="{FF2B5EF4-FFF2-40B4-BE49-F238E27FC236}">
                <a16:creationId xmlns:a16="http://schemas.microsoft.com/office/drawing/2014/main" id="{1074044C-5B42-84F5-FB8E-DB99EC63B896}"/>
              </a:ext>
            </a:extLst>
          </p:cNvPr>
          <p:cNvCxnSpPr>
            <a:cxnSpLocks/>
            <a:stCxn id="57" idx="7"/>
            <a:endCxn id="61" idx="2"/>
          </p:cNvCxnSpPr>
          <p:nvPr/>
        </p:nvCxnSpPr>
        <p:spPr>
          <a:xfrm flipH="1" flipV="1">
            <a:off x="2852334" y="2823182"/>
            <a:ext cx="796345" cy="4855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22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par>
                                <p:cTn id="17" presetID="10"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7" grpId="0" animBg="1"/>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172AE5B-21CD-D548-AD72-3757124A6A04}"/>
              </a:ext>
            </a:extLst>
          </p:cNvPr>
          <p:cNvSpPr>
            <a:spLocks noGrp="1"/>
          </p:cNvSpPr>
          <p:nvPr>
            <p:ph type="subTitle" idx="1"/>
          </p:nvPr>
        </p:nvSpPr>
        <p:spPr>
          <a:xfrm>
            <a:off x="1371599" y="3371850"/>
            <a:ext cx="7220607" cy="1314450"/>
          </a:xfrm>
        </p:spPr>
        <p:txBody>
          <a:bodyPr>
            <a:normAutofit/>
          </a:bodyPr>
          <a:lstStyle/>
          <a:p>
            <a:pPr algn="l"/>
            <a:r>
              <a:rPr lang="en-US" dirty="0">
                <a:solidFill>
                  <a:schemeClr val="tx1"/>
                </a:solidFill>
              </a:rPr>
              <a:t>Next lecture:   interesting scripts,</a:t>
            </a:r>
            <a:br>
              <a:rPr lang="en-US" dirty="0">
                <a:solidFill>
                  <a:schemeClr val="tx1"/>
                </a:solidFill>
              </a:rPr>
            </a:br>
            <a:r>
              <a:rPr lang="en-US" dirty="0">
                <a:solidFill>
                  <a:schemeClr val="tx1"/>
                </a:solidFill>
              </a:rPr>
              <a:t>		wallets, and how to manage crypto assets</a:t>
            </a:r>
          </a:p>
        </p:txBody>
      </p:sp>
      <p:sp>
        <p:nvSpPr>
          <p:cNvPr id="4" name="Title 3">
            <a:extLst>
              <a:ext uri="{FF2B5EF4-FFF2-40B4-BE49-F238E27FC236}">
                <a16:creationId xmlns:a16="http://schemas.microsoft.com/office/drawing/2014/main" id="{E066383B-610F-F040-85AB-9E762F54A50E}"/>
              </a:ext>
            </a:extLst>
          </p:cNvPr>
          <p:cNvSpPr>
            <a:spLocks noGrp="1"/>
          </p:cNvSpPr>
          <p:nvPr>
            <p:ph type="ctrTitle"/>
          </p:nvPr>
        </p:nvSpPr>
        <p:spPr/>
        <p:txBody>
          <a:bodyPr/>
          <a:lstStyle/>
          <a:p>
            <a:r>
              <a:rPr lang="en-US" dirty="0"/>
              <a:t>END  OF  LECTURE</a:t>
            </a:r>
          </a:p>
        </p:txBody>
      </p:sp>
    </p:spTree>
    <p:extLst>
      <p:ext uri="{BB962C8B-B14F-4D97-AF65-F5344CB8AC3E}">
        <p14:creationId xmlns:p14="http://schemas.microsoft.com/office/powerpoint/2010/main" val="325477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4D568-6C28-4D52-94BC-2346988EE6CF}"/>
              </a:ext>
            </a:extLst>
          </p:cNvPr>
          <p:cNvSpPr>
            <a:spLocks noGrp="1"/>
          </p:cNvSpPr>
          <p:nvPr>
            <p:ph type="title"/>
          </p:nvPr>
        </p:nvSpPr>
        <p:spPr/>
        <p:txBody>
          <a:bodyPr>
            <a:normAutofit fontScale="90000"/>
          </a:bodyPr>
          <a:lstStyle/>
          <a:p>
            <a:r>
              <a:rPr lang="en-US" sz="4400" dirty="0"/>
              <a:t>*A Note on the Simple </a:t>
            </a:r>
            <a:r>
              <a:rPr lang="en-US" sz="4400" dirty="0" err="1"/>
              <a:t>PoS</a:t>
            </a:r>
            <a:r>
              <a:rPr lang="en-US" sz="4400" dirty="0"/>
              <a:t> Protocol</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E4B38C-2938-440C-8857-199B24C5E58B}"/>
                  </a:ext>
                </a:extLst>
              </p:cNvPr>
              <p:cNvSpPr>
                <a:spLocks noGrp="1"/>
              </p:cNvSpPr>
              <p:nvPr>
                <p:ph idx="1"/>
              </p:nvPr>
            </p:nvSpPr>
            <p:spPr>
              <a:xfrm>
                <a:off x="276957" y="1085851"/>
                <a:ext cx="8590085" cy="3818430"/>
              </a:xfrm>
            </p:spPr>
            <p:txBody>
              <a:bodyPr>
                <a:noAutofit/>
              </a:bodyPr>
              <a:lstStyle/>
              <a:p>
                <a:r>
                  <a:rPr lang="en-US" sz="1800" dirty="0"/>
                  <a:t>This protocol is, in fact, </a:t>
                </a:r>
                <a:r>
                  <a:rPr lang="en-US" sz="1800" b="1" dirty="0"/>
                  <a:t>not secure</a:t>
                </a:r>
                <a:r>
                  <a:rPr lang="en-US" sz="1800" dirty="0"/>
                  <a:t>; because even though it satisfies safety, it does not satisfy liveness:</a:t>
                </a:r>
              </a:p>
              <a:p>
                <a:pPr lvl="1"/>
                <a:r>
                  <a:rPr lang="en-US" sz="1800" dirty="0"/>
                  <a:t>Suppose an adversarial epoch leader proposes two conflicting blocks and shows each block to different halves of the set of nodes.</a:t>
                </a:r>
              </a:p>
              <a:p>
                <a:pPr lvl="1"/>
                <a:r>
                  <a:rPr lang="en-US" sz="1800" dirty="0"/>
                  <a:t>In this case, each block gathers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𝑛</m:t>
                    </m:r>
                  </m:oMath>
                </a14:m>
                <a:r>
                  <a:rPr lang="en-US" sz="1800" dirty="0"/>
                  <a:t> votes, even though the quorum required for finality is </a:t>
                </a:r>
                <a14:m>
                  <m:oMath xmlns:m="http://schemas.openxmlformats.org/officeDocument/2006/math">
                    <m:r>
                      <a:rPr lang="en-US" sz="1800" i="1" smtClean="0">
                        <a:latin typeface="Cambria Math" panose="02040503050406030204" pitchFamily="18" charset="0"/>
                      </a:rPr>
                      <m:t>&gt;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num>
                      <m:den>
                        <m:r>
                          <a:rPr lang="en-US" sz="1800" b="0" i="1" smtClean="0">
                            <a:latin typeface="Cambria Math" panose="02040503050406030204" pitchFamily="18" charset="0"/>
                          </a:rPr>
                          <m:t>3</m:t>
                        </m:r>
                      </m:den>
                    </m:f>
                    <m:r>
                      <a:rPr lang="en-US" sz="1800" b="0" i="1" smtClean="0">
                        <a:latin typeface="Cambria Math" panose="02040503050406030204" pitchFamily="18" charset="0"/>
                      </a:rPr>
                      <m:t>𝑛</m:t>
                    </m:r>
                  </m:oMath>
                </a14:m>
                <a:r>
                  <a:rPr lang="en-US" sz="1800" dirty="0"/>
                  <a:t> votes. None of the blocks get finalized, and the protocol gets stuck.</a:t>
                </a:r>
              </a:p>
              <a:p>
                <a:r>
                  <a:rPr lang="en-US" sz="1800" dirty="0"/>
                  <a:t>Resolving this situation requires a non-trivial improvement of the protocol, and is at the heart of PBFT, a secure SMR protocol, on which this simple protocol was based.</a:t>
                </a:r>
              </a:p>
              <a:p>
                <a:r>
                  <a:rPr lang="en-US" sz="1800" dirty="0"/>
                  <a:t>The purpose of the simple (yet insecure) </a:t>
                </a:r>
                <a:r>
                  <a:rPr lang="en-US" sz="1800" dirty="0" err="1"/>
                  <a:t>PoS</a:t>
                </a:r>
                <a:r>
                  <a:rPr lang="en-US" sz="1800" dirty="0"/>
                  <a:t> protocol is to illustrate the core ideas in finalizing and accountably-safe SMR protocols, such as quorum intersection.</a:t>
                </a:r>
              </a:p>
              <a:p>
                <a:r>
                  <a:rPr lang="en-US" sz="1800" dirty="0"/>
                  <a:t>Secure and modern PBFT-style protocols include </a:t>
                </a:r>
                <a:r>
                  <a:rPr lang="en-US" sz="1800" dirty="0" err="1"/>
                  <a:t>Tendermint</a:t>
                </a:r>
                <a:r>
                  <a:rPr lang="en-US" sz="1800" dirty="0"/>
                  <a:t> and </a:t>
                </a:r>
                <a:r>
                  <a:rPr lang="en-US" sz="1800" dirty="0" err="1"/>
                  <a:t>HotStuff</a:t>
                </a:r>
                <a:r>
                  <a:rPr lang="en-US" sz="1800" dirty="0"/>
                  <a:t>.</a:t>
                </a:r>
              </a:p>
            </p:txBody>
          </p:sp>
        </mc:Choice>
        <mc:Fallback xmlns="">
          <p:sp>
            <p:nvSpPr>
              <p:cNvPr id="3" name="Content Placeholder 2">
                <a:extLst>
                  <a:ext uri="{FF2B5EF4-FFF2-40B4-BE49-F238E27FC236}">
                    <a16:creationId xmlns:a16="http://schemas.microsoft.com/office/drawing/2014/main" id="{59E4B38C-2938-440C-8857-199B24C5E58B}"/>
                  </a:ext>
                </a:extLst>
              </p:cNvPr>
              <p:cNvSpPr>
                <a:spLocks noGrp="1" noRot="1" noChangeAspect="1" noMove="1" noResize="1" noEditPoints="1" noAdjustHandles="1" noChangeArrowheads="1" noChangeShapeType="1" noTextEdit="1"/>
              </p:cNvSpPr>
              <p:nvPr>
                <p:ph idx="1"/>
              </p:nvPr>
            </p:nvSpPr>
            <p:spPr>
              <a:xfrm>
                <a:off x="276957" y="1085851"/>
                <a:ext cx="8590085" cy="3818430"/>
              </a:xfrm>
              <a:blipFill>
                <a:blip r:embed="rId2"/>
                <a:stretch>
                  <a:fillRect l="-426" t="-797" r="-567"/>
                </a:stretch>
              </a:blipFill>
            </p:spPr>
            <p:txBody>
              <a:bodyPr/>
              <a:lstStyle/>
              <a:p>
                <a:r>
                  <a:rPr lang="en-US">
                    <a:noFill/>
                  </a:rPr>
                  <a:t> </a:t>
                </a:r>
              </a:p>
            </p:txBody>
          </p:sp>
        </mc:Fallback>
      </mc:AlternateContent>
    </p:spTree>
    <p:extLst>
      <p:ext uri="{BB962C8B-B14F-4D97-AF65-F5344CB8AC3E}">
        <p14:creationId xmlns:p14="http://schemas.microsoft.com/office/powerpoint/2010/main" val="169095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4D568-6C28-4D52-94BC-2346988EE6CF}"/>
              </a:ext>
            </a:extLst>
          </p:cNvPr>
          <p:cNvSpPr>
            <a:spLocks noGrp="1"/>
          </p:cNvSpPr>
          <p:nvPr>
            <p:ph type="title"/>
          </p:nvPr>
        </p:nvSpPr>
        <p:spPr/>
        <p:txBody>
          <a:bodyPr>
            <a:normAutofit fontScale="90000"/>
          </a:bodyPr>
          <a:lstStyle/>
          <a:p>
            <a:r>
              <a:rPr lang="en-US" dirty="0"/>
              <a:t>Optional Slides</a:t>
            </a:r>
          </a:p>
        </p:txBody>
      </p:sp>
      <p:sp>
        <p:nvSpPr>
          <p:cNvPr id="3" name="Content Placeholder 2">
            <a:extLst>
              <a:ext uri="{FF2B5EF4-FFF2-40B4-BE49-F238E27FC236}">
                <a16:creationId xmlns:a16="http://schemas.microsoft.com/office/drawing/2014/main" id="{59E4B38C-2938-440C-8857-199B24C5E58B}"/>
              </a:ext>
            </a:extLst>
          </p:cNvPr>
          <p:cNvSpPr>
            <a:spLocks noGrp="1"/>
          </p:cNvSpPr>
          <p:nvPr>
            <p:ph idx="1"/>
          </p:nvPr>
        </p:nvSpPr>
        <p:spPr/>
        <p:txBody>
          <a:bodyPr>
            <a:normAutofit/>
          </a:bodyPr>
          <a:lstStyle/>
          <a:p>
            <a:pPr marL="0" indent="0">
              <a:buNone/>
            </a:pPr>
            <a:r>
              <a:rPr lang="en-US" sz="2000" dirty="0"/>
              <a:t>Slides going forward is optional material and investigate the Selfish Mining Attack.</a:t>
            </a:r>
          </a:p>
        </p:txBody>
      </p:sp>
    </p:spTree>
    <p:extLst>
      <p:ext uri="{BB962C8B-B14F-4D97-AF65-F5344CB8AC3E}">
        <p14:creationId xmlns:p14="http://schemas.microsoft.com/office/powerpoint/2010/main" val="395222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3DBD-6666-764F-83D8-5EFADE9A5F16}"/>
              </a:ext>
            </a:extLst>
          </p:cNvPr>
          <p:cNvSpPr>
            <a:spLocks noGrp="1"/>
          </p:cNvSpPr>
          <p:nvPr>
            <p:ph type="title"/>
          </p:nvPr>
        </p:nvSpPr>
        <p:spPr/>
        <p:txBody>
          <a:bodyPr>
            <a:normAutofit fontScale="90000"/>
          </a:bodyPr>
          <a:lstStyle/>
          <a:p>
            <a:r>
              <a:rPr lang="en-US" dirty="0"/>
              <a:t>Selfish Mining Attack (Optional)</a:t>
            </a:r>
          </a:p>
        </p:txBody>
      </p:sp>
      <p:sp>
        <p:nvSpPr>
          <p:cNvPr id="4" name="Rectangle 3">
            <a:extLst>
              <a:ext uri="{FF2B5EF4-FFF2-40B4-BE49-F238E27FC236}">
                <a16:creationId xmlns:a16="http://schemas.microsoft.com/office/drawing/2014/main" id="{6A896E6C-9B3D-D64A-9833-DE7C752446FC}"/>
              </a:ext>
            </a:extLst>
          </p:cNvPr>
          <p:cNvSpPr/>
          <p:nvPr/>
        </p:nvSpPr>
        <p:spPr>
          <a:xfrm>
            <a:off x="2360573" y="3312283"/>
            <a:ext cx="734095" cy="73409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cxnSp>
        <p:nvCxnSpPr>
          <p:cNvPr id="7" name="Straight Connector 6">
            <a:extLst>
              <a:ext uri="{FF2B5EF4-FFF2-40B4-BE49-F238E27FC236}">
                <a16:creationId xmlns:a16="http://schemas.microsoft.com/office/drawing/2014/main" id="{A86CB72F-A170-864C-87BC-1313D6685559}"/>
              </a:ext>
            </a:extLst>
          </p:cNvPr>
          <p:cNvCxnSpPr>
            <a:cxnSpLocks/>
            <a:stCxn id="4" idx="3"/>
            <a:endCxn id="8" idx="1"/>
          </p:cNvCxnSpPr>
          <p:nvPr/>
        </p:nvCxnSpPr>
        <p:spPr>
          <a:xfrm flipV="1">
            <a:off x="3094668" y="2693401"/>
            <a:ext cx="319040" cy="985930"/>
          </a:xfrm>
          <a:prstGeom prst="line">
            <a:avLst/>
          </a:prstGeom>
          <a:ln>
            <a:headEnd type="triangle"/>
          </a:ln>
        </p:spPr>
        <p:style>
          <a:lnRef idx="2">
            <a:schemeClr val="dk1"/>
          </a:lnRef>
          <a:fillRef idx="0">
            <a:schemeClr val="dk1"/>
          </a:fillRef>
          <a:effectRef idx="1">
            <a:schemeClr val="dk1"/>
          </a:effectRef>
          <a:fontRef idx="minor">
            <a:schemeClr val="tx1"/>
          </a:fontRef>
        </p:style>
      </p:cxnSp>
      <p:sp>
        <p:nvSpPr>
          <p:cNvPr id="8" name="Rectangle 7">
            <a:extLst>
              <a:ext uri="{FF2B5EF4-FFF2-40B4-BE49-F238E27FC236}">
                <a16:creationId xmlns:a16="http://schemas.microsoft.com/office/drawing/2014/main" id="{3ACACD3B-F0FD-3F4E-BFBF-8553C7704172}"/>
              </a:ext>
            </a:extLst>
          </p:cNvPr>
          <p:cNvSpPr/>
          <p:nvPr/>
        </p:nvSpPr>
        <p:spPr>
          <a:xfrm>
            <a:off x="3413708" y="2326353"/>
            <a:ext cx="734095" cy="734096"/>
          </a:xfrm>
          <a:prstGeom prst="rect">
            <a:avLst/>
          </a:prstGeom>
          <a:solidFill>
            <a:schemeClr val="accent6">
              <a:lumMod val="60000"/>
              <a:lumOff val="40000"/>
            </a:schemeClr>
          </a:solidFill>
          <a:ln>
            <a:solidFill>
              <a:schemeClr val="accent6">
                <a:lumMod val="60000"/>
                <a:lumOff val="4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a:t>Block Reward</a:t>
            </a:r>
          </a:p>
        </p:txBody>
      </p:sp>
      <p:sp>
        <p:nvSpPr>
          <p:cNvPr id="19" name="TextBox 18">
            <a:extLst>
              <a:ext uri="{FF2B5EF4-FFF2-40B4-BE49-F238E27FC236}">
                <a16:creationId xmlns:a16="http://schemas.microsoft.com/office/drawing/2014/main" id="{202DF97F-4C34-804A-A066-C6E71C16875E}"/>
              </a:ext>
            </a:extLst>
          </p:cNvPr>
          <p:cNvSpPr txBox="1"/>
          <p:nvPr/>
        </p:nvSpPr>
        <p:spPr>
          <a:xfrm>
            <a:off x="432716" y="1142557"/>
            <a:ext cx="8157029" cy="1015663"/>
          </a:xfrm>
          <a:prstGeom prst="rect">
            <a:avLst/>
          </a:prstGeom>
          <a:noFill/>
        </p:spPr>
        <p:txBody>
          <a:bodyPr wrap="square" rtlCol="0">
            <a:spAutoFit/>
          </a:bodyPr>
          <a:lstStyle/>
          <a:p>
            <a:pPr algn="l"/>
            <a:r>
              <a:rPr lang="en-US" sz="1800" dirty="0">
                <a:latin typeface="+mn-lt"/>
              </a:rPr>
              <a:t>Attacker keeps its blocks private until sufficiently many honest blocks are mined.</a:t>
            </a:r>
          </a:p>
          <a:p>
            <a:pPr algn="l"/>
            <a:r>
              <a:rPr lang="en-US" sz="1800" dirty="0">
                <a:latin typeface="+mn-lt"/>
              </a:rPr>
              <a:t>It then publishes the hidden blocks to ‘reorg’ the honest blocks.</a:t>
            </a:r>
          </a:p>
          <a:p>
            <a:pPr algn="l"/>
            <a:endParaRPr lang="en-US" dirty="0">
              <a:latin typeface="+mn-lt"/>
            </a:endParaRPr>
          </a:p>
        </p:txBody>
      </p:sp>
      <p:cxnSp>
        <p:nvCxnSpPr>
          <p:cNvPr id="20" name="Straight Connector 19">
            <a:extLst>
              <a:ext uri="{FF2B5EF4-FFF2-40B4-BE49-F238E27FC236}">
                <a16:creationId xmlns:a16="http://schemas.microsoft.com/office/drawing/2014/main" id="{F5820EFF-6D3B-7744-BC11-5B0D08445920}"/>
              </a:ext>
            </a:extLst>
          </p:cNvPr>
          <p:cNvCxnSpPr>
            <a:cxnSpLocks/>
            <a:stCxn id="8" idx="3"/>
          </p:cNvCxnSpPr>
          <p:nvPr/>
        </p:nvCxnSpPr>
        <p:spPr>
          <a:xfrm>
            <a:off x="4147803" y="2693401"/>
            <a:ext cx="319041" cy="0"/>
          </a:xfrm>
          <a:prstGeom prst="line">
            <a:avLst/>
          </a:prstGeom>
          <a:ln>
            <a:headEnd type="triangle"/>
          </a:ln>
        </p:spPr>
        <p:style>
          <a:lnRef idx="2">
            <a:schemeClr val="dk1"/>
          </a:lnRef>
          <a:fillRef idx="0">
            <a:schemeClr val="dk1"/>
          </a:fillRef>
          <a:effectRef idx="1">
            <a:schemeClr val="dk1"/>
          </a:effectRef>
          <a:fontRef idx="minor">
            <a:schemeClr val="tx1"/>
          </a:fontRef>
        </p:style>
      </p:cxnSp>
      <p:sp>
        <p:nvSpPr>
          <p:cNvPr id="21" name="Rectangle 20">
            <a:extLst>
              <a:ext uri="{FF2B5EF4-FFF2-40B4-BE49-F238E27FC236}">
                <a16:creationId xmlns:a16="http://schemas.microsoft.com/office/drawing/2014/main" id="{48A91662-8ADF-E945-9EB2-3E67231286F0}"/>
              </a:ext>
            </a:extLst>
          </p:cNvPr>
          <p:cNvSpPr/>
          <p:nvPr/>
        </p:nvSpPr>
        <p:spPr>
          <a:xfrm>
            <a:off x="4475409" y="2337974"/>
            <a:ext cx="734095" cy="734096"/>
          </a:xfrm>
          <a:prstGeom prst="rect">
            <a:avLst/>
          </a:prstGeom>
          <a:solidFill>
            <a:schemeClr val="accent6">
              <a:lumMod val="60000"/>
              <a:lumOff val="40000"/>
            </a:schemeClr>
          </a:solidFill>
          <a:ln>
            <a:solidFill>
              <a:schemeClr val="accent6">
                <a:lumMod val="60000"/>
                <a:lumOff val="4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a:t>Block Reward</a:t>
            </a:r>
          </a:p>
        </p:txBody>
      </p:sp>
      <p:cxnSp>
        <p:nvCxnSpPr>
          <p:cNvPr id="25" name="Straight Connector 24">
            <a:extLst>
              <a:ext uri="{FF2B5EF4-FFF2-40B4-BE49-F238E27FC236}">
                <a16:creationId xmlns:a16="http://schemas.microsoft.com/office/drawing/2014/main" id="{6F026BBC-60F9-B541-8D79-5812D028F3ED}"/>
              </a:ext>
            </a:extLst>
          </p:cNvPr>
          <p:cNvCxnSpPr>
            <a:cxnSpLocks/>
            <a:endCxn id="26" idx="1"/>
          </p:cNvCxnSpPr>
          <p:nvPr/>
        </p:nvCxnSpPr>
        <p:spPr>
          <a:xfrm>
            <a:off x="3057876" y="3679331"/>
            <a:ext cx="355833" cy="0"/>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5034B9E5-46F4-5A4A-BDFA-941483AEE961}"/>
              </a:ext>
            </a:extLst>
          </p:cNvPr>
          <p:cNvSpPr/>
          <p:nvPr/>
        </p:nvSpPr>
        <p:spPr>
          <a:xfrm>
            <a:off x="3413709" y="3312283"/>
            <a:ext cx="734094" cy="73409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Block Reward</a:t>
            </a:r>
          </a:p>
        </p:txBody>
      </p:sp>
      <p:cxnSp>
        <p:nvCxnSpPr>
          <p:cNvPr id="28" name="Straight Connector 27">
            <a:extLst>
              <a:ext uri="{FF2B5EF4-FFF2-40B4-BE49-F238E27FC236}">
                <a16:creationId xmlns:a16="http://schemas.microsoft.com/office/drawing/2014/main" id="{9EBDA02D-7BF0-BF40-8BB0-594548B79E3A}"/>
              </a:ext>
            </a:extLst>
          </p:cNvPr>
          <p:cNvCxnSpPr>
            <a:cxnSpLocks/>
            <a:endCxn id="29" idx="1"/>
          </p:cNvCxnSpPr>
          <p:nvPr/>
        </p:nvCxnSpPr>
        <p:spPr>
          <a:xfrm>
            <a:off x="5199423" y="2705022"/>
            <a:ext cx="337687" cy="0"/>
          </a:xfrm>
          <a:prstGeom prst="line">
            <a:avLst/>
          </a:prstGeom>
          <a:ln>
            <a:headEnd type="triangle"/>
          </a:ln>
        </p:spPr>
        <p:style>
          <a:lnRef idx="2">
            <a:schemeClr val="dk1"/>
          </a:lnRef>
          <a:fillRef idx="0">
            <a:schemeClr val="dk1"/>
          </a:fillRef>
          <a:effectRef idx="1">
            <a:schemeClr val="dk1"/>
          </a:effectRef>
          <a:fontRef idx="minor">
            <a:schemeClr val="tx1"/>
          </a:fontRef>
        </p:style>
      </p:cxnSp>
      <p:sp>
        <p:nvSpPr>
          <p:cNvPr id="29" name="Rectangle 28">
            <a:extLst>
              <a:ext uri="{FF2B5EF4-FFF2-40B4-BE49-F238E27FC236}">
                <a16:creationId xmlns:a16="http://schemas.microsoft.com/office/drawing/2014/main" id="{609E0CA8-1BB5-054A-8906-74F7FE621696}"/>
              </a:ext>
            </a:extLst>
          </p:cNvPr>
          <p:cNvSpPr/>
          <p:nvPr/>
        </p:nvSpPr>
        <p:spPr>
          <a:xfrm>
            <a:off x="5537110" y="2337974"/>
            <a:ext cx="734095" cy="734096"/>
          </a:xfrm>
          <a:prstGeom prst="rect">
            <a:avLst/>
          </a:prstGeom>
          <a:solidFill>
            <a:schemeClr val="accent6">
              <a:lumMod val="60000"/>
              <a:lumOff val="40000"/>
            </a:schemeClr>
          </a:solidFill>
          <a:ln>
            <a:solidFill>
              <a:schemeClr val="accent6">
                <a:lumMod val="60000"/>
                <a:lumOff val="4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a:t>Block Reward</a:t>
            </a:r>
          </a:p>
        </p:txBody>
      </p:sp>
      <p:cxnSp>
        <p:nvCxnSpPr>
          <p:cNvPr id="30" name="Straight Connector 29">
            <a:extLst>
              <a:ext uri="{FF2B5EF4-FFF2-40B4-BE49-F238E27FC236}">
                <a16:creationId xmlns:a16="http://schemas.microsoft.com/office/drawing/2014/main" id="{39EC54B3-6A2D-1E48-AC12-94260DA062BF}"/>
              </a:ext>
            </a:extLst>
          </p:cNvPr>
          <p:cNvCxnSpPr>
            <a:cxnSpLocks/>
            <a:endCxn id="31" idx="1"/>
          </p:cNvCxnSpPr>
          <p:nvPr/>
        </p:nvCxnSpPr>
        <p:spPr>
          <a:xfrm>
            <a:off x="4111011" y="3679331"/>
            <a:ext cx="355833" cy="0"/>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F3D58029-C6C0-E842-B5E3-C4BAA2C833DA}"/>
              </a:ext>
            </a:extLst>
          </p:cNvPr>
          <p:cNvSpPr/>
          <p:nvPr/>
        </p:nvSpPr>
        <p:spPr>
          <a:xfrm>
            <a:off x="4466844" y="3312283"/>
            <a:ext cx="734094" cy="73409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Block Reward</a:t>
            </a:r>
          </a:p>
        </p:txBody>
      </p:sp>
      <p:cxnSp>
        <p:nvCxnSpPr>
          <p:cNvPr id="22" name="Straight Connector 21">
            <a:extLst>
              <a:ext uri="{FF2B5EF4-FFF2-40B4-BE49-F238E27FC236}">
                <a16:creationId xmlns:a16="http://schemas.microsoft.com/office/drawing/2014/main" id="{3E7D6D65-27D4-4EB2-B529-D075BAB43C2C}"/>
              </a:ext>
            </a:extLst>
          </p:cNvPr>
          <p:cNvCxnSpPr>
            <a:cxnSpLocks/>
            <a:endCxn id="23" idx="1"/>
          </p:cNvCxnSpPr>
          <p:nvPr/>
        </p:nvCxnSpPr>
        <p:spPr>
          <a:xfrm>
            <a:off x="5181278" y="3679331"/>
            <a:ext cx="355833" cy="0"/>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7D9B4E5D-C95D-4E6C-8A5D-E09556E33E40}"/>
              </a:ext>
            </a:extLst>
          </p:cNvPr>
          <p:cNvSpPr/>
          <p:nvPr/>
        </p:nvSpPr>
        <p:spPr>
          <a:xfrm>
            <a:off x="5537111" y="3312283"/>
            <a:ext cx="734094" cy="73409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Block Reward</a:t>
            </a:r>
          </a:p>
        </p:txBody>
      </p:sp>
      <p:sp>
        <p:nvSpPr>
          <p:cNvPr id="24" name="TextBox 23">
            <a:extLst>
              <a:ext uri="{FF2B5EF4-FFF2-40B4-BE49-F238E27FC236}">
                <a16:creationId xmlns:a16="http://schemas.microsoft.com/office/drawing/2014/main" id="{8CE2EF1A-26CE-4B1E-82A2-590B4FDB972F}"/>
              </a:ext>
            </a:extLst>
          </p:cNvPr>
          <p:cNvSpPr txBox="1"/>
          <p:nvPr/>
        </p:nvSpPr>
        <p:spPr>
          <a:xfrm>
            <a:off x="393948" y="4833394"/>
            <a:ext cx="5327855"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Majority is not Enough: Bitcoin Mining is Vulnerable (2013)</a:t>
            </a:r>
          </a:p>
        </p:txBody>
      </p:sp>
    </p:spTree>
    <p:extLst>
      <p:ext uri="{BB962C8B-B14F-4D97-AF65-F5344CB8AC3E}">
        <p14:creationId xmlns:p14="http://schemas.microsoft.com/office/powerpoint/2010/main" val="319139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8"/>
                                        </p:tgtEl>
                                        <p:attrNameLst>
                                          <p:attrName>fillcolor</p:attrName>
                                        </p:attrNameLst>
                                      </p:cBhvr>
                                      <p:to>
                                        <a:srgbClr val="FF0000"/>
                                      </p:to>
                                    </p:animClr>
                                    <p:set>
                                      <p:cBhvr>
                                        <p:cTn id="70" dur="500" fill="hold"/>
                                        <p:tgtEl>
                                          <p:spTgt spid="8"/>
                                        </p:tgtEl>
                                        <p:attrNameLst>
                                          <p:attrName>fill.type</p:attrName>
                                        </p:attrNameLst>
                                      </p:cBhvr>
                                      <p:to>
                                        <p:strVal val="solid"/>
                                      </p:to>
                                    </p:set>
                                    <p:set>
                                      <p:cBhvr>
                                        <p:cTn id="71" dur="500" fill="hold"/>
                                        <p:tgtEl>
                                          <p:spTgt spid="8"/>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500" fill="hold"/>
                                        <p:tgtEl>
                                          <p:spTgt spid="21"/>
                                        </p:tgtEl>
                                        <p:attrNameLst>
                                          <p:attrName>fillcolor</p:attrName>
                                        </p:attrNameLst>
                                      </p:cBhvr>
                                      <p:to>
                                        <a:srgbClr val="FF0000"/>
                                      </p:to>
                                    </p:animClr>
                                    <p:set>
                                      <p:cBhvr>
                                        <p:cTn id="74" dur="500" fill="hold"/>
                                        <p:tgtEl>
                                          <p:spTgt spid="21"/>
                                        </p:tgtEl>
                                        <p:attrNameLst>
                                          <p:attrName>fill.type</p:attrName>
                                        </p:attrNameLst>
                                      </p:cBhvr>
                                      <p:to>
                                        <p:strVal val="solid"/>
                                      </p:to>
                                    </p:set>
                                    <p:set>
                                      <p:cBhvr>
                                        <p:cTn id="75" dur="500" fill="hold"/>
                                        <p:tgtEl>
                                          <p:spTgt spid="21"/>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500" fill="hold"/>
                                        <p:tgtEl>
                                          <p:spTgt spid="29"/>
                                        </p:tgtEl>
                                        <p:attrNameLst>
                                          <p:attrName>fillcolor</p:attrName>
                                        </p:attrNameLst>
                                      </p:cBhvr>
                                      <p:to>
                                        <a:srgbClr val="FF0000"/>
                                      </p:to>
                                    </p:animClr>
                                    <p:set>
                                      <p:cBhvr>
                                        <p:cTn id="78" dur="500" fill="hold"/>
                                        <p:tgtEl>
                                          <p:spTgt spid="29"/>
                                        </p:tgtEl>
                                        <p:attrNameLst>
                                          <p:attrName>fill.type</p:attrName>
                                        </p:attrNameLst>
                                      </p:cBhvr>
                                      <p:to>
                                        <p:strVal val="solid"/>
                                      </p:to>
                                    </p:set>
                                    <p:set>
                                      <p:cBhvr>
                                        <p:cTn id="79" dur="500" fill="hold"/>
                                        <p:tgtEl>
                                          <p:spTgt spid="29"/>
                                        </p:tgtEl>
                                        <p:attrNameLst>
                                          <p:attrName>fill.on</p:attrName>
                                        </p:attrNameLst>
                                      </p:cBhvr>
                                      <p:to>
                                        <p:strVal val="true"/>
                                      </p:to>
                                    </p:set>
                                  </p:childTnLst>
                                </p:cTn>
                              </p:par>
                              <p:par>
                                <p:cTn id="80" presetID="7" presetClass="emph" presetSubtype="2" fill="hold" nodeType="withEffect">
                                  <p:stCondLst>
                                    <p:cond delay="0"/>
                                  </p:stCondLst>
                                  <p:childTnLst>
                                    <p:animClr clrSpc="rgb" dir="cw">
                                      <p:cBhvr>
                                        <p:cTn id="81" dur="500" fill="hold"/>
                                        <p:tgtEl>
                                          <p:spTgt spid="8"/>
                                        </p:tgtEl>
                                        <p:attrNameLst>
                                          <p:attrName>stroke.color</p:attrName>
                                        </p:attrNameLst>
                                      </p:cBhvr>
                                      <p:to>
                                        <a:srgbClr val="FF0000"/>
                                      </p:to>
                                    </p:animClr>
                                    <p:set>
                                      <p:cBhvr>
                                        <p:cTn id="82" dur="500" fill="hold"/>
                                        <p:tgtEl>
                                          <p:spTgt spid="8"/>
                                        </p:tgtEl>
                                        <p:attrNameLst>
                                          <p:attrName>stroke.on</p:attrName>
                                        </p:attrNameLst>
                                      </p:cBhvr>
                                      <p:to>
                                        <p:strVal val="true"/>
                                      </p:to>
                                    </p:set>
                                  </p:childTnLst>
                                </p:cTn>
                              </p:par>
                              <p:par>
                                <p:cTn id="83" presetID="7" presetClass="emph" presetSubtype="2" fill="hold" nodeType="withEffect">
                                  <p:stCondLst>
                                    <p:cond delay="0"/>
                                  </p:stCondLst>
                                  <p:childTnLst>
                                    <p:animClr clrSpc="rgb" dir="cw">
                                      <p:cBhvr>
                                        <p:cTn id="84" dur="500" fill="hold"/>
                                        <p:tgtEl>
                                          <p:spTgt spid="21"/>
                                        </p:tgtEl>
                                        <p:attrNameLst>
                                          <p:attrName>stroke.color</p:attrName>
                                        </p:attrNameLst>
                                      </p:cBhvr>
                                      <p:to>
                                        <a:srgbClr val="FF0000"/>
                                      </p:to>
                                    </p:animClr>
                                    <p:set>
                                      <p:cBhvr>
                                        <p:cTn id="85" dur="500" fill="hold"/>
                                        <p:tgtEl>
                                          <p:spTgt spid="21"/>
                                        </p:tgtEl>
                                        <p:attrNameLst>
                                          <p:attrName>stroke.on</p:attrName>
                                        </p:attrNameLst>
                                      </p:cBhvr>
                                      <p:to>
                                        <p:strVal val="true"/>
                                      </p:to>
                                    </p:set>
                                  </p:childTnLst>
                                </p:cTn>
                              </p:par>
                              <p:par>
                                <p:cTn id="86" presetID="7" presetClass="emph" presetSubtype="2" fill="hold" nodeType="withEffect">
                                  <p:stCondLst>
                                    <p:cond delay="0"/>
                                  </p:stCondLst>
                                  <p:childTnLst>
                                    <p:animClr clrSpc="rgb" dir="cw">
                                      <p:cBhvr>
                                        <p:cTn id="87" dur="500" fill="hold"/>
                                        <p:tgtEl>
                                          <p:spTgt spid="29"/>
                                        </p:tgtEl>
                                        <p:attrNameLst>
                                          <p:attrName>stroke.color</p:attrName>
                                        </p:attrNameLst>
                                      </p:cBhvr>
                                      <p:to>
                                        <a:srgbClr val="FF0000"/>
                                      </p:to>
                                    </p:animClr>
                                    <p:set>
                                      <p:cBhvr>
                                        <p:cTn id="88" dur="500" fill="hold"/>
                                        <p:tgtEl>
                                          <p:spTgt spid="29"/>
                                        </p:tgtEl>
                                        <p:attrNameLst>
                                          <p:attrName>stroke.on</p:attrName>
                                        </p:attrNameLst>
                                      </p:cBhvr>
                                      <p:to>
                                        <p:strVal val="true"/>
                                      </p:to>
                                    </p:set>
                                  </p:childTnLst>
                                </p:cTn>
                              </p:par>
                              <p:par>
                                <p:cTn id="89" presetID="10"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1" grpId="0" animBg="1"/>
      <p:bldP spid="26" grpId="0" animBg="1"/>
      <p:bldP spid="29" grpId="0" animBg="1"/>
      <p:bldP spid="31" grpId="0" animBg="1"/>
      <p:bldP spid="23" grpId="0" animBg="1"/>
      <p:bldP spid="2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FCC6-8F4C-4134-B108-1D4A36E1E599}"/>
              </a:ext>
            </a:extLst>
          </p:cNvPr>
          <p:cNvSpPr>
            <a:spLocks noGrp="1"/>
          </p:cNvSpPr>
          <p:nvPr>
            <p:ph type="title"/>
          </p:nvPr>
        </p:nvSpPr>
        <p:spPr/>
        <p:txBody>
          <a:bodyPr>
            <a:normAutofit fontScale="90000"/>
          </a:bodyPr>
          <a:lstStyle/>
          <a:p>
            <a:r>
              <a:rPr lang="en-US" dirty="0"/>
              <a:t>Selfish Mining Attack (Optional)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29C3BA-DCBE-4234-B2BC-581529085674}"/>
                  </a:ext>
                </a:extLst>
              </p:cNvPr>
              <p:cNvSpPr>
                <a:spLocks noGrp="1"/>
              </p:cNvSpPr>
              <p:nvPr>
                <p:ph idx="1"/>
              </p:nvPr>
            </p:nvSpPr>
            <p:spPr>
              <a:xfrm>
                <a:off x="457199" y="1200151"/>
                <a:ext cx="8319247" cy="3818430"/>
              </a:xfrm>
            </p:spPr>
            <p:txBody>
              <a:bodyPr>
                <a:normAutofit/>
              </a:bodyPr>
              <a:lstStyle/>
              <a:p>
                <a:pPr marL="0" indent="0">
                  <a:buNone/>
                </a:pPr>
                <a:r>
                  <a:rPr lang="en-US" sz="2000" dirty="0"/>
                  <a:t>Suppose you hold </a:t>
                </a:r>
                <a14:m>
                  <m:oMath xmlns:m="http://schemas.openxmlformats.org/officeDocument/2006/math">
                    <m:r>
                      <a:rPr lang="en-US" sz="2000" i="1" smtClean="0">
                        <a:latin typeface="Cambria Math" panose="02040503050406030204" pitchFamily="18" charset="0"/>
                        <a:ea typeface="Cambria Math" panose="02040503050406030204" pitchFamily="18" charset="0"/>
                      </a:rPr>
                      <m:t>𝛽</m:t>
                    </m:r>
                  </m:oMath>
                </a14:m>
                <a:r>
                  <a:rPr lang="en-US" sz="2000" dirty="0"/>
                  <a:t> fraction of the mining power.</a:t>
                </a:r>
              </a:p>
              <a:p>
                <a:pPr marL="0" indent="0">
                  <a:buNone/>
                </a:pPr>
                <a:r>
                  <a:rPr lang="en-US" sz="2000" dirty="0"/>
                  <a:t>If you behave honestly, mining on the tip of the longest chain in your view and broadcasting your blocks as soon as they are mined…</a:t>
                </a:r>
              </a:p>
              <a:p>
                <a:pPr marL="0" indent="0">
                  <a:buNone/>
                </a:pPr>
                <a:r>
                  <a:rPr lang="en-US" sz="2000" dirty="0"/>
                  <a:t>	You mine </a:t>
                </a:r>
                <a14:m>
                  <m:oMath xmlns:m="http://schemas.openxmlformats.org/officeDocument/2006/math">
                    <m:r>
                      <a:rPr lang="en-US" sz="2000" b="0" i="0"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𝛽</m:t>
                    </m:r>
                  </m:oMath>
                </a14:m>
                <a:r>
                  <a:rPr lang="en-US" sz="2000" dirty="0"/>
                  <a:t> fraction of the blocks.</a:t>
                </a:r>
              </a:p>
              <a:p>
                <a:pPr marL="0" indent="0">
                  <a:buNone/>
                </a:pPr>
                <a:r>
                  <a:rPr lang="en-US" sz="2000" dirty="0"/>
                  <a:t>	You earn </a:t>
                </a:r>
                <a14:m>
                  <m:oMath xmlns:m="http://schemas.openxmlformats.org/officeDocument/2006/math">
                    <m:r>
                      <a:rPr lang="en-US" sz="2000" b="0" i="0"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𝛽</m:t>
                    </m:r>
                  </m:oMath>
                </a14:m>
                <a:r>
                  <a:rPr lang="en-US" sz="2000" dirty="0"/>
                  <a:t> fraction of the block rewards over Bitcoin’s lifetime.</a:t>
                </a:r>
              </a:p>
              <a:p>
                <a:pPr marL="0" indent="0">
                  <a:buNone/>
                </a:pPr>
                <a:r>
                  <a:rPr lang="en-US" sz="2000" dirty="0"/>
                  <a:t>Note that the total amount of block rewards over Bitcoin’s lifetime is fixed!</a:t>
                </a:r>
              </a:p>
              <a:p>
                <a:pPr marL="0" indent="0">
                  <a:buNone/>
                </a:pPr>
                <a:endParaRPr lang="en-US" sz="2000" dirty="0"/>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FC29C3BA-DCBE-4234-B2BC-581529085674}"/>
                  </a:ext>
                </a:extLst>
              </p:cNvPr>
              <p:cNvSpPr>
                <a:spLocks noGrp="1" noRot="1" noChangeAspect="1" noMove="1" noResize="1" noEditPoints="1" noAdjustHandles="1" noChangeArrowheads="1" noChangeShapeType="1" noTextEdit="1"/>
              </p:cNvSpPr>
              <p:nvPr>
                <p:ph idx="1"/>
              </p:nvPr>
            </p:nvSpPr>
            <p:spPr>
              <a:xfrm>
                <a:off x="457199" y="1200151"/>
                <a:ext cx="8319247" cy="3818430"/>
              </a:xfrm>
              <a:blipFill>
                <a:blip r:embed="rId3"/>
                <a:stretch>
                  <a:fillRect l="-733" t="-958" r="-293"/>
                </a:stretch>
              </a:blipFill>
            </p:spPr>
            <p:txBody>
              <a:bodyPr/>
              <a:lstStyle/>
              <a:p>
                <a:r>
                  <a:rPr lang="en-US">
                    <a:noFill/>
                  </a:rPr>
                  <a:t> </a:t>
                </a:r>
              </a:p>
            </p:txBody>
          </p:sp>
        </mc:Fallback>
      </mc:AlternateContent>
    </p:spTree>
    <p:extLst>
      <p:ext uri="{BB962C8B-B14F-4D97-AF65-F5344CB8AC3E}">
        <p14:creationId xmlns:p14="http://schemas.microsoft.com/office/powerpoint/2010/main" val="181856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A21C-50C1-4025-86FB-BBFE73201408}"/>
              </a:ext>
            </a:extLst>
          </p:cNvPr>
          <p:cNvSpPr>
            <a:spLocks noGrp="1"/>
          </p:cNvSpPr>
          <p:nvPr>
            <p:ph type="title"/>
          </p:nvPr>
        </p:nvSpPr>
        <p:spPr/>
        <p:txBody>
          <a:bodyPr>
            <a:normAutofit fontScale="90000"/>
          </a:bodyPr>
          <a:lstStyle/>
          <a:p>
            <a:r>
              <a:rPr lang="en-US" dirty="0"/>
              <a:t>Selfish Mining Attack (Optional)</a:t>
            </a:r>
          </a:p>
        </p:txBody>
      </p:sp>
      <p:pic>
        <p:nvPicPr>
          <p:cNvPr id="4" name="Graphic 3" descr="Stop">
            <a:extLst>
              <a:ext uri="{FF2B5EF4-FFF2-40B4-BE49-F238E27FC236}">
                <a16:creationId xmlns:a16="http://schemas.microsoft.com/office/drawing/2014/main" id="{AD520B3A-BB47-4977-AE2E-4E0BD56A92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49725" y="2123203"/>
            <a:ext cx="377876" cy="377876"/>
          </a:xfrm>
          <a:prstGeom prst="rect">
            <a:avLst/>
          </a:prstGeom>
        </p:spPr>
      </p:pic>
      <p:pic>
        <p:nvPicPr>
          <p:cNvPr id="5" name="Graphic 4" descr="Stop">
            <a:extLst>
              <a:ext uri="{FF2B5EF4-FFF2-40B4-BE49-F238E27FC236}">
                <a16:creationId xmlns:a16="http://schemas.microsoft.com/office/drawing/2014/main" id="{8F02D0C4-403E-4D86-88C7-6527F398A3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55397" y="2119605"/>
            <a:ext cx="377876" cy="377876"/>
          </a:xfrm>
          <a:prstGeom prst="rect">
            <a:avLst/>
          </a:prstGeom>
        </p:spPr>
      </p:pic>
      <p:cxnSp>
        <p:nvCxnSpPr>
          <p:cNvPr id="6" name="Straight Arrow Connector 5">
            <a:extLst>
              <a:ext uri="{FF2B5EF4-FFF2-40B4-BE49-F238E27FC236}">
                <a16:creationId xmlns:a16="http://schemas.microsoft.com/office/drawing/2014/main" id="{BA15A8A7-A1C7-439F-921D-D7C9D4759AA3}"/>
              </a:ext>
            </a:extLst>
          </p:cNvPr>
          <p:cNvCxnSpPr>
            <a:cxnSpLocks/>
            <a:stCxn id="4" idx="1"/>
            <a:endCxn id="24" idx="3"/>
          </p:cNvCxnSpPr>
          <p:nvPr/>
        </p:nvCxnSpPr>
        <p:spPr>
          <a:xfrm flipH="1">
            <a:off x="6960159" y="2312141"/>
            <a:ext cx="289566" cy="128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7" name="Graphic 6" descr="Stop">
            <a:extLst>
              <a:ext uri="{FF2B5EF4-FFF2-40B4-BE49-F238E27FC236}">
                <a16:creationId xmlns:a16="http://schemas.microsoft.com/office/drawing/2014/main" id="{E6070AA6-8772-4A8E-ACC4-82C0FFDE6E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60403" y="2136796"/>
            <a:ext cx="377876" cy="377876"/>
          </a:xfrm>
          <a:prstGeom prst="rect">
            <a:avLst/>
          </a:prstGeom>
        </p:spPr>
      </p:pic>
      <p:cxnSp>
        <p:nvCxnSpPr>
          <p:cNvPr id="8" name="Straight Arrow Connector 7">
            <a:extLst>
              <a:ext uri="{FF2B5EF4-FFF2-40B4-BE49-F238E27FC236}">
                <a16:creationId xmlns:a16="http://schemas.microsoft.com/office/drawing/2014/main" id="{46B06D80-0EC8-4840-9213-C5BBA9AFE969}"/>
              </a:ext>
            </a:extLst>
          </p:cNvPr>
          <p:cNvCxnSpPr>
            <a:cxnSpLocks/>
            <a:stCxn id="7" idx="1"/>
          </p:cNvCxnSpPr>
          <p:nvPr/>
        </p:nvCxnSpPr>
        <p:spPr>
          <a:xfrm flipH="1">
            <a:off x="5389720" y="2325734"/>
            <a:ext cx="270683"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9" name="Graphic 8" descr="Stop">
            <a:extLst>
              <a:ext uri="{FF2B5EF4-FFF2-40B4-BE49-F238E27FC236}">
                <a16:creationId xmlns:a16="http://schemas.microsoft.com/office/drawing/2014/main" id="{B42025DE-64CD-4718-A637-8C94FB6716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6813" y="2134728"/>
            <a:ext cx="377876" cy="377876"/>
          </a:xfrm>
          <a:prstGeom prst="rect">
            <a:avLst/>
          </a:prstGeom>
        </p:spPr>
      </p:pic>
      <p:sp>
        <p:nvSpPr>
          <p:cNvPr id="10" name="TextBox 9">
            <a:extLst>
              <a:ext uri="{FF2B5EF4-FFF2-40B4-BE49-F238E27FC236}">
                <a16:creationId xmlns:a16="http://schemas.microsoft.com/office/drawing/2014/main" id="{4DBC17F4-0B15-4681-9E88-BC140454BBF6}"/>
              </a:ext>
            </a:extLst>
          </p:cNvPr>
          <p:cNvSpPr txBox="1"/>
          <p:nvPr/>
        </p:nvSpPr>
        <p:spPr>
          <a:xfrm>
            <a:off x="5943110" y="2032948"/>
            <a:ext cx="373796" cy="461665"/>
          </a:xfrm>
          <a:prstGeom prst="rect">
            <a:avLst/>
          </a:prstGeom>
          <a:noFill/>
        </p:spPr>
        <p:txBody>
          <a:bodyPr wrap="square" rtlCol="0">
            <a:spAutoFit/>
          </a:bodyPr>
          <a:lstStyle/>
          <a:p>
            <a:pPr algn="l"/>
            <a:r>
              <a:rPr lang="en-US" dirty="0">
                <a:latin typeface="+mn-lt"/>
              </a:rPr>
              <a:t>…</a:t>
            </a:r>
          </a:p>
        </p:txBody>
      </p:sp>
      <p:sp>
        <p:nvSpPr>
          <p:cNvPr id="11" name="TextBox 10">
            <a:extLst>
              <a:ext uri="{FF2B5EF4-FFF2-40B4-BE49-F238E27FC236}">
                <a16:creationId xmlns:a16="http://schemas.microsoft.com/office/drawing/2014/main" id="{E0741F17-8F66-4347-8C76-02E2DBB3B6F1}"/>
              </a:ext>
            </a:extLst>
          </p:cNvPr>
          <p:cNvSpPr txBox="1"/>
          <p:nvPr/>
        </p:nvSpPr>
        <p:spPr>
          <a:xfrm>
            <a:off x="1405167" y="2000958"/>
            <a:ext cx="339360" cy="461665"/>
          </a:xfrm>
          <a:prstGeom prst="rect">
            <a:avLst/>
          </a:prstGeom>
          <a:noFill/>
        </p:spPr>
        <p:txBody>
          <a:bodyPr wrap="square" rtlCol="0">
            <a:spAutoFit/>
          </a:bodyPr>
          <a:lstStyle/>
          <a:p>
            <a:pPr algn="l"/>
            <a:r>
              <a:rPr lang="en-US" dirty="0">
                <a:latin typeface="+mn-lt"/>
              </a:rPr>
              <a:t>…</a:t>
            </a:r>
          </a:p>
        </p:txBody>
      </p:sp>
      <p:pic>
        <p:nvPicPr>
          <p:cNvPr id="12" name="Graphic 11" descr="Stop">
            <a:extLst>
              <a:ext uri="{FF2B5EF4-FFF2-40B4-BE49-F238E27FC236}">
                <a16:creationId xmlns:a16="http://schemas.microsoft.com/office/drawing/2014/main" id="{F17285C4-9C8C-45CB-8074-209843F85F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9722" y="2119605"/>
            <a:ext cx="377876" cy="377876"/>
          </a:xfrm>
          <a:prstGeom prst="rect">
            <a:avLst/>
          </a:prstGeom>
        </p:spPr>
      </p:pic>
      <p:pic>
        <p:nvPicPr>
          <p:cNvPr id="13" name="Graphic 12" descr="Stop">
            <a:extLst>
              <a:ext uri="{FF2B5EF4-FFF2-40B4-BE49-F238E27FC236}">
                <a16:creationId xmlns:a16="http://schemas.microsoft.com/office/drawing/2014/main" id="{69E527FD-AF15-40A8-B940-A4726BE042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2570" y="2124491"/>
            <a:ext cx="377876" cy="377876"/>
          </a:xfrm>
          <a:prstGeom prst="rect">
            <a:avLst/>
          </a:prstGeom>
        </p:spPr>
      </p:pic>
      <p:pic>
        <p:nvPicPr>
          <p:cNvPr id="14" name="Graphic 13" descr="Stop">
            <a:extLst>
              <a:ext uri="{FF2B5EF4-FFF2-40B4-BE49-F238E27FC236}">
                <a16:creationId xmlns:a16="http://schemas.microsoft.com/office/drawing/2014/main" id="{6C0AA3D4-1A3C-4D10-A275-11FC77D480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23657" y="2122349"/>
            <a:ext cx="377876" cy="377876"/>
          </a:xfrm>
          <a:prstGeom prst="rect">
            <a:avLst/>
          </a:prstGeom>
        </p:spPr>
      </p:pic>
      <p:cxnSp>
        <p:nvCxnSpPr>
          <p:cNvPr id="15" name="Straight Arrow Connector 14">
            <a:extLst>
              <a:ext uri="{FF2B5EF4-FFF2-40B4-BE49-F238E27FC236}">
                <a16:creationId xmlns:a16="http://schemas.microsoft.com/office/drawing/2014/main" id="{1AA0034D-6443-4A7E-8584-B77A783C3676}"/>
              </a:ext>
            </a:extLst>
          </p:cNvPr>
          <p:cNvCxnSpPr>
            <a:cxnSpLocks/>
            <a:stCxn id="13" idx="1"/>
            <a:endCxn id="14" idx="3"/>
          </p:cNvCxnSpPr>
          <p:nvPr/>
        </p:nvCxnSpPr>
        <p:spPr>
          <a:xfrm flipH="1" flipV="1">
            <a:off x="3101533" y="2311287"/>
            <a:ext cx="311037" cy="214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E4F01219-974A-453F-85FC-71040FA04DFD}"/>
              </a:ext>
            </a:extLst>
          </p:cNvPr>
          <p:cNvCxnSpPr>
            <a:cxnSpLocks/>
            <a:stCxn id="9" idx="1"/>
            <a:endCxn id="19" idx="3"/>
          </p:cNvCxnSpPr>
          <p:nvPr/>
        </p:nvCxnSpPr>
        <p:spPr>
          <a:xfrm flipH="1">
            <a:off x="4728529" y="2323666"/>
            <a:ext cx="288284" cy="256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39C122CE-B429-44DE-A35A-15B7DF6CCBB4}"/>
              </a:ext>
            </a:extLst>
          </p:cNvPr>
          <p:cNvCxnSpPr>
            <a:cxnSpLocks/>
            <a:stCxn id="14" idx="1"/>
            <a:endCxn id="5" idx="3"/>
          </p:cNvCxnSpPr>
          <p:nvPr/>
        </p:nvCxnSpPr>
        <p:spPr>
          <a:xfrm flipH="1" flipV="1">
            <a:off x="2433273" y="2308543"/>
            <a:ext cx="290384" cy="2744"/>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CE8A3BB4-FB76-4C12-86AF-C2EDBCC885EE}"/>
              </a:ext>
            </a:extLst>
          </p:cNvPr>
          <p:cNvCxnSpPr>
            <a:cxnSpLocks/>
          </p:cNvCxnSpPr>
          <p:nvPr/>
        </p:nvCxnSpPr>
        <p:spPr>
          <a:xfrm flipH="1">
            <a:off x="1729674" y="2326289"/>
            <a:ext cx="310145" cy="304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19" name="Graphic 18" descr="Stop">
            <a:extLst>
              <a:ext uri="{FF2B5EF4-FFF2-40B4-BE49-F238E27FC236}">
                <a16:creationId xmlns:a16="http://schemas.microsoft.com/office/drawing/2014/main" id="{3DF4BC64-0292-4BD6-AF78-6F94636F86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50653" y="2137296"/>
            <a:ext cx="377876" cy="377876"/>
          </a:xfrm>
          <a:prstGeom prst="rect">
            <a:avLst/>
          </a:prstGeom>
        </p:spPr>
      </p:pic>
      <p:cxnSp>
        <p:nvCxnSpPr>
          <p:cNvPr id="20" name="Straight Arrow Connector 19">
            <a:extLst>
              <a:ext uri="{FF2B5EF4-FFF2-40B4-BE49-F238E27FC236}">
                <a16:creationId xmlns:a16="http://schemas.microsoft.com/office/drawing/2014/main" id="{4683ED8E-3FF7-4E97-A551-460334085CF3}"/>
              </a:ext>
            </a:extLst>
          </p:cNvPr>
          <p:cNvCxnSpPr>
            <a:cxnSpLocks/>
            <a:stCxn id="19" idx="1"/>
          </p:cNvCxnSpPr>
          <p:nvPr/>
        </p:nvCxnSpPr>
        <p:spPr>
          <a:xfrm flipH="1">
            <a:off x="4090516" y="2326234"/>
            <a:ext cx="260137" cy="723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6BD106F-39BC-46BC-9F2F-6D37111BC9F0}"/>
              </a:ext>
            </a:extLst>
          </p:cNvPr>
          <p:cNvCxnSpPr>
            <a:cxnSpLocks/>
          </p:cNvCxnSpPr>
          <p:nvPr/>
        </p:nvCxnSpPr>
        <p:spPr>
          <a:xfrm>
            <a:off x="3275297" y="1990766"/>
            <a:ext cx="553" cy="59590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85079D1C-3902-4A8F-8009-71F8F0CF6253}"/>
              </a:ext>
            </a:extLst>
          </p:cNvPr>
          <p:cNvSpPr txBox="1"/>
          <p:nvPr/>
        </p:nvSpPr>
        <p:spPr>
          <a:xfrm>
            <a:off x="3716720" y="2000958"/>
            <a:ext cx="373796" cy="461665"/>
          </a:xfrm>
          <a:prstGeom prst="rect">
            <a:avLst/>
          </a:prstGeom>
          <a:noFill/>
        </p:spPr>
        <p:txBody>
          <a:bodyPr wrap="square" rtlCol="0">
            <a:spAutoFit/>
          </a:bodyPr>
          <a:lstStyle/>
          <a:p>
            <a:pPr algn="l"/>
            <a:r>
              <a:rPr lang="en-US" dirty="0">
                <a:latin typeface="+mn-lt"/>
              </a:rPr>
              <a:t>…</a:t>
            </a:r>
          </a:p>
        </p:txBody>
      </p:sp>
      <p:cxnSp>
        <p:nvCxnSpPr>
          <p:cNvPr id="23" name="Straight Connector 22">
            <a:extLst>
              <a:ext uri="{FF2B5EF4-FFF2-40B4-BE49-F238E27FC236}">
                <a16:creationId xmlns:a16="http://schemas.microsoft.com/office/drawing/2014/main" id="{EEC0BBA0-8A29-421B-A986-B4E813A3D652}"/>
              </a:ext>
            </a:extLst>
          </p:cNvPr>
          <p:cNvCxnSpPr>
            <a:cxnSpLocks/>
          </p:cNvCxnSpPr>
          <p:nvPr/>
        </p:nvCxnSpPr>
        <p:spPr>
          <a:xfrm>
            <a:off x="5525061" y="2000958"/>
            <a:ext cx="553" cy="59590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pic>
        <p:nvPicPr>
          <p:cNvPr id="24" name="Graphic 23" descr="Stop">
            <a:extLst>
              <a:ext uri="{FF2B5EF4-FFF2-40B4-BE49-F238E27FC236}">
                <a16:creationId xmlns:a16="http://schemas.microsoft.com/office/drawing/2014/main" id="{49CC7C26-D4AE-4D66-975E-AF91E4799C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2283" y="2124491"/>
            <a:ext cx="377876" cy="377876"/>
          </a:xfrm>
          <a:prstGeom prst="rect">
            <a:avLst/>
          </a:prstGeom>
        </p:spPr>
      </p:pic>
      <p:cxnSp>
        <p:nvCxnSpPr>
          <p:cNvPr id="25" name="Straight Arrow Connector 24">
            <a:extLst>
              <a:ext uri="{FF2B5EF4-FFF2-40B4-BE49-F238E27FC236}">
                <a16:creationId xmlns:a16="http://schemas.microsoft.com/office/drawing/2014/main" id="{A580EF74-C7EA-4E5A-99B3-471685F65FA9}"/>
              </a:ext>
            </a:extLst>
          </p:cNvPr>
          <p:cNvCxnSpPr>
            <a:cxnSpLocks/>
            <a:stCxn id="24" idx="1"/>
          </p:cNvCxnSpPr>
          <p:nvPr/>
        </p:nvCxnSpPr>
        <p:spPr>
          <a:xfrm flipH="1" flipV="1">
            <a:off x="6294716" y="2312141"/>
            <a:ext cx="287567" cy="128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A04E2511-C6BF-4DD0-9DE2-2410B7DF7494}"/>
              </a:ext>
            </a:extLst>
          </p:cNvPr>
          <p:cNvCxnSpPr>
            <a:cxnSpLocks/>
            <a:stCxn id="5" idx="2"/>
            <a:endCxn id="27" idx="0"/>
          </p:cNvCxnSpPr>
          <p:nvPr/>
        </p:nvCxnSpPr>
        <p:spPr>
          <a:xfrm>
            <a:off x="2244335" y="2497481"/>
            <a:ext cx="2628336" cy="3785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837058B-822D-436B-872E-E5916CF97DFF}"/>
                  </a:ext>
                </a:extLst>
              </p:cNvPr>
              <p:cNvSpPr txBox="1"/>
              <p:nvPr/>
            </p:nvSpPr>
            <p:spPr>
              <a:xfrm>
                <a:off x="2379104" y="2876051"/>
                <a:ext cx="4987134" cy="923330"/>
              </a:xfrm>
              <a:prstGeom prst="rect">
                <a:avLst/>
              </a:prstGeom>
              <a:noFill/>
            </p:spPr>
            <p:txBody>
              <a:bodyPr wrap="square" rtlCol="0">
                <a:spAutoFit/>
              </a:bodyPr>
              <a:lstStyle/>
              <a:p>
                <a:pPr algn="l"/>
                <a14:m>
                  <m:oMath xmlns:m="http://schemas.openxmlformats.org/officeDocument/2006/math">
                    <m:r>
                      <a:rPr lang="en-US" sz="1800" b="1" i="1" smtClean="0">
                        <a:latin typeface="Cambria Math" panose="02040503050406030204" pitchFamily="18" charset="0"/>
                        <a:ea typeface="Cambria Math" panose="02040503050406030204" pitchFamily="18" charset="0"/>
                      </a:rPr>
                      <m:t>𝜷</m:t>
                    </m:r>
                  </m:oMath>
                </a14:m>
                <a:r>
                  <a:rPr lang="en-US" sz="1800" b="1" dirty="0">
                    <a:latin typeface="+mn-lt"/>
                  </a:rPr>
                  <a:t> fraction: </a:t>
                </a:r>
                <a:r>
                  <a:rPr lang="en-US" sz="1800" dirty="0">
                    <a:latin typeface="+mn-lt"/>
                  </a:rPr>
                  <a:t>adversary’s blocks</a:t>
                </a:r>
              </a:p>
              <a:p>
                <a:r>
                  <a:rPr lang="en-US" sz="1800" b="1" dirty="0">
                    <a:latin typeface="+mn-lt"/>
                  </a:rPr>
                  <a:t>Total fraction on the longest chain: 1</a:t>
                </a:r>
                <a:endParaRPr lang="en-US" sz="1800" dirty="0">
                  <a:latin typeface="+mn-lt"/>
                </a:endParaRPr>
              </a:p>
              <a:p>
                <a:r>
                  <a:rPr lang="en-US" sz="1800" b="1" dirty="0">
                    <a:latin typeface="+mn-lt"/>
                    <a:ea typeface="Cambria Math" panose="02040503050406030204" pitchFamily="18" charset="0"/>
                  </a:rPr>
                  <a:t>Remaining </a:t>
                </a:r>
                <a14:m>
                  <m:oMath xmlns:m="http://schemas.openxmlformats.org/officeDocument/2006/math">
                    <m:r>
                      <a:rPr lang="en-US" sz="1800" b="1" i="0" smtClean="0">
                        <a:latin typeface="Cambria Math" panose="02040503050406030204" pitchFamily="18" charset="0"/>
                        <a:ea typeface="Cambria Math" panose="02040503050406030204" pitchFamily="18" charset="0"/>
                      </a:rPr>
                      <m:t>𝟏</m:t>
                    </m:r>
                    <m:r>
                      <a:rPr lang="en-US" sz="1800" b="1" i="0"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𝜷</m:t>
                    </m:r>
                  </m:oMath>
                </a14:m>
                <a:r>
                  <a:rPr lang="en-US" sz="1800" b="1" dirty="0">
                    <a:latin typeface="+mn-lt"/>
                  </a:rPr>
                  <a:t> fraction: </a:t>
                </a:r>
                <a:r>
                  <a:rPr lang="en-US" sz="1800" dirty="0">
                    <a:latin typeface="+mn-lt"/>
                  </a:rPr>
                  <a:t>honest miners’ blocks</a:t>
                </a:r>
              </a:p>
            </p:txBody>
          </p:sp>
        </mc:Choice>
        <mc:Fallback xmlns="">
          <p:sp>
            <p:nvSpPr>
              <p:cNvPr id="27" name="TextBox 26">
                <a:extLst>
                  <a:ext uri="{FF2B5EF4-FFF2-40B4-BE49-F238E27FC236}">
                    <a16:creationId xmlns:a16="http://schemas.microsoft.com/office/drawing/2014/main" id="{9837058B-822D-436B-872E-E5916CF97DFF}"/>
                  </a:ext>
                </a:extLst>
              </p:cNvPr>
              <p:cNvSpPr txBox="1">
                <a:spLocks noRot="1" noChangeAspect="1" noMove="1" noResize="1" noEditPoints="1" noAdjustHandles="1" noChangeArrowheads="1" noChangeShapeType="1" noTextEdit="1"/>
              </p:cNvSpPr>
              <p:nvPr/>
            </p:nvSpPr>
            <p:spPr>
              <a:xfrm>
                <a:off x="2379104" y="2876051"/>
                <a:ext cx="4987134" cy="923330"/>
              </a:xfrm>
              <a:prstGeom prst="rect">
                <a:avLst/>
              </a:prstGeom>
              <a:blipFill>
                <a:blip r:embed="rId6"/>
                <a:stretch>
                  <a:fillRect l="-978" t="-3974" b="-9934"/>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CE181E6F-749A-4300-9BC1-EE1103F609AE}"/>
              </a:ext>
            </a:extLst>
          </p:cNvPr>
          <p:cNvCxnSpPr>
            <a:cxnSpLocks/>
            <a:stCxn id="19" idx="2"/>
            <a:endCxn id="27" idx="0"/>
          </p:cNvCxnSpPr>
          <p:nvPr/>
        </p:nvCxnSpPr>
        <p:spPr>
          <a:xfrm>
            <a:off x="4539591" y="2515172"/>
            <a:ext cx="333080" cy="3608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76F64412-B4D3-4E7F-8680-9EDBFA8D58ED}"/>
              </a:ext>
            </a:extLst>
          </p:cNvPr>
          <p:cNvCxnSpPr>
            <a:cxnSpLocks/>
            <a:stCxn id="9" idx="2"/>
            <a:endCxn id="27" idx="0"/>
          </p:cNvCxnSpPr>
          <p:nvPr/>
        </p:nvCxnSpPr>
        <p:spPr>
          <a:xfrm flipH="1">
            <a:off x="4872671" y="2512604"/>
            <a:ext cx="333080" cy="3634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1C50CD7-09DC-4DA1-9946-6616151B1C6A}"/>
              </a:ext>
            </a:extLst>
          </p:cNvPr>
          <p:cNvCxnSpPr>
            <a:cxnSpLocks/>
            <a:stCxn id="7" idx="2"/>
            <a:endCxn id="27" idx="0"/>
          </p:cNvCxnSpPr>
          <p:nvPr/>
        </p:nvCxnSpPr>
        <p:spPr>
          <a:xfrm flipH="1">
            <a:off x="4872671" y="2514672"/>
            <a:ext cx="976670" cy="3613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E5EAB456-8D49-49E5-9D00-D9C59FCCCDAB}"/>
              </a:ext>
            </a:extLst>
          </p:cNvPr>
          <p:cNvCxnSpPr>
            <a:cxnSpLocks/>
            <a:stCxn id="24" idx="2"/>
            <a:endCxn id="27" idx="0"/>
          </p:cNvCxnSpPr>
          <p:nvPr/>
        </p:nvCxnSpPr>
        <p:spPr>
          <a:xfrm flipH="1">
            <a:off x="4872671" y="2502367"/>
            <a:ext cx="1898550" cy="3736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565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FCC6-8F4C-4134-B108-1D4A36E1E599}"/>
              </a:ext>
            </a:extLst>
          </p:cNvPr>
          <p:cNvSpPr>
            <a:spLocks noGrp="1"/>
          </p:cNvSpPr>
          <p:nvPr>
            <p:ph type="title"/>
          </p:nvPr>
        </p:nvSpPr>
        <p:spPr/>
        <p:txBody>
          <a:bodyPr>
            <a:normAutofit fontScale="90000"/>
          </a:bodyPr>
          <a:lstStyle/>
          <a:p>
            <a:r>
              <a:rPr lang="en-US" dirty="0"/>
              <a:t>Selfish Mining Attack (Optional)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29C3BA-DCBE-4234-B2BC-581529085674}"/>
                  </a:ext>
                </a:extLst>
              </p:cNvPr>
              <p:cNvSpPr>
                <a:spLocks noGrp="1"/>
              </p:cNvSpPr>
              <p:nvPr>
                <p:ph idx="1"/>
              </p:nvPr>
            </p:nvSpPr>
            <p:spPr>
              <a:xfrm>
                <a:off x="457200" y="1200151"/>
                <a:ext cx="8686800" cy="3818430"/>
              </a:xfrm>
            </p:spPr>
            <p:txBody>
              <a:bodyPr>
                <a:noAutofit/>
              </a:bodyPr>
              <a:lstStyle/>
              <a:p>
                <a:pPr marL="0" indent="0">
                  <a:buNone/>
                </a:pPr>
                <a:r>
                  <a:rPr lang="en-US" sz="2000" dirty="0"/>
                  <a:t>If you do selfish mining…</a:t>
                </a:r>
              </a:p>
              <a:p>
                <a:pPr marL="0" indent="0">
                  <a:buNone/>
                </a:pPr>
                <a:r>
                  <a:rPr lang="en-US" sz="2000" dirty="0"/>
                  <a:t>	You kick out </a:t>
                </a:r>
                <a14:m>
                  <m:oMath xmlns:m="http://schemas.openxmlformats.org/officeDocument/2006/math">
                    <m:r>
                      <a:rPr lang="en-US" sz="2000" b="0" i="0"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𝛽</m:t>
                    </m:r>
                  </m:oMath>
                </a14:m>
                <a:r>
                  <a:rPr lang="en-US" sz="2000" dirty="0"/>
                  <a:t> fraction of the mined blocks out of the longest chain.</a:t>
                </a:r>
              </a:p>
              <a:p>
                <a:pPr marL="0" indent="0">
                  <a:buNone/>
                </a:pPr>
                <a:r>
                  <a:rPr lang="en-US" sz="2000" b="0" dirty="0">
                    <a:ea typeface="Cambria Math" panose="02040503050406030204" pitchFamily="18" charset="0"/>
                  </a:rPr>
                  <a:t>	</a:t>
                </a:r>
                <a14:m>
                  <m:oMath xmlns:m="http://schemas.openxmlformats.org/officeDocument/2006/math">
                    <m:r>
                      <a:rPr lang="en-US" sz="2000" b="0" i="0" smtClean="0">
                        <a:latin typeface="Cambria Math" panose="02040503050406030204" pitchFamily="18" charset="0"/>
                        <a:ea typeface="Cambria Math" panose="02040503050406030204" pitchFamily="18" charset="0"/>
                      </a:rPr>
                      <m:t>~1−</m:t>
                    </m:r>
                    <m:r>
                      <a:rPr lang="en-US" sz="2000" i="1" smtClean="0">
                        <a:latin typeface="Cambria Math" panose="02040503050406030204" pitchFamily="18" charset="0"/>
                        <a:ea typeface="Cambria Math" panose="02040503050406030204" pitchFamily="18" charset="0"/>
                      </a:rPr>
                      <m:t>𝛽</m:t>
                    </m:r>
                  </m:oMath>
                </a14:m>
                <a:r>
                  <a:rPr lang="en-US" sz="2000" dirty="0"/>
                  <a:t> fraction of the mined blocks are in the longest chain.</a:t>
                </a:r>
              </a:p>
              <a:p>
                <a:pPr marL="0" indent="0">
                  <a:buNone/>
                </a:pPr>
                <a:r>
                  <a:rPr lang="en-US" sz="2000" dirty="0"/>
                  <a:t>	You have mined </a:t>
                </a:r>
                <a14:m>
                  <m:oMath xmlns:m="http://schemas.openxmlformats.org/officeDocument/2006/math">
                    <m:r>
                      <a:rPr lang="en-US" sz="200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𝛽</m:t>
                        </m:r>
                      </m:num>
                      <m:den>
                        <m:r>
                          <a:rPr lang="en-US" sz="2000" b="0" i="1"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𝛽</m:t>
                        </m:r>
                      </m:den>
                    </m:f>
                  </m:oMath>
                </a14:m>
                <a:r>
                  <a:rPr lang="en-US" sz="2000" dirty="0"/>
                  <a:t>  of the blocks in the longest chain.</a:t>
                </a:r>
              </a:p>
              <a:p>
                <a:pPr marL="0" indent="0">
                  <a:buNone/>
                </a:pPr>
                <a:r>
                  <a:rPr lang="en-US" sz="2000" dirty="0"/>
                  <a:t>	 You earn </a:t>
                </a:r>
                <a14:m>
                  <m:oMath xmlns:m="http://schemas.openxmlformats.org/officeDocument/2006/math">
                    <m:r>
                      <a:rPr lang="en-US" sz="2000" b="0" i="0"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𝛽</m:t>
                        </m:r>
                      </m:num>
                      <m:den>
                        <m:r>
                          <a:rPr lang="en-US"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𝛽</m:t>
                        </m:r>
                      </m:den>
                    </m:f>
                    <m:r>
                      <a:rPr lang="en-US" sz="2000" b="0" i="1" smtClean="0">
                        <a:latin typeface="Cambria Math" panose="02040503050406030204" pitchFamily="18" charset="0"/>
                        <a:ea typeface="Cambria Math" panose="02040503050406030204" pitchFamily="18" charset="0"/>
                      </a:rPr>
                      <m:t>&gt;</m:t>
                    </m:r>
                    <m:r>
                      <a:rPr lang="en-US" sz="2000" i="1">
                        <a:latin typeface="Cambria Math" panose="02040503050406030204" pitchFamily="18" charset="0"/>
                        <a:ea typeface="Cambria Math" panose="02040503050406030204" pitchFamily="18" charset="0"/>
                      </a:rPr>
                      <m:t>𝛽</m:t>
                    </m:r>
                  </m:oMath>
                </a14:m>
                <a:r>
                  <a:rPr lang="en-US" sz="2000" dirty="0"/>
                  <a:t>  fraction of the block rewards over Bitcoin’s lifetime!</a:t>
                </a:r>
              </a:p>
            </p:txBody>
          </p:sp>
        </mc:Choice>
        <mc:Fallback xmlns="">
          <p:sp>
            <p:nvSpPr>
              <p:cNvPr id="3" name="Content Placeholder 2">
                <a:extLst>
                  <a:ext uri="{FF2B5EF4-FFF2-40B4-BE49-F238E27FC236}">
                    <a16:creationId xmlns:a16="http://schemas.microsoft.com/office/drawing/2014/main" id="{FC29C3BA-DCBE-4234-B2BC-581529085674}"/>
                  </a:ext>
                </a:extLst>
              </p:cNvPr>
              <p:cNvSpPr>
                <a:spLocks noGrp="1" noRot="1" noChangeAspect="1" noMove="1" noResize="1" noEditPoints="1" noAdjustHandles="1" noChangeArrowheads="1" noChangeShapeType="1" noTextEdit="1"/>
              </p:cNvSpPr>
              <p:nvPr>
                <p:ph idx="1"/>
              </p:nvPr>
            </p:nvSpPr>
            <p:spPr>
              <a:xfrm>
                <a:off x="457200" y="1200151"/>
                <a:ext cx="8686800" cy="3818430"/>
              </a:xfrm>
              <a:blipFill>
                <a:blip r:embed="rId3"/>
                <a:stretch>
                  <a:fillRect l="-702" t="-958"/>
                </a:stretch>
              </a:blipFill>
            </p:spPr>
            <p:txBody>
              <a:bodyPr/>
              <a:lstStyle/>
              <a:p>
                <a:r>
                  <a:rPr lang="en-US">
                    <a:noFill/>
                  </a:rPr>
                  <a:t> </a:t>
                </a:r>
              </a:p>
            </p:txBody>
          </p:sp>
        </mc:Fallback>
      </mc:AlternateContent>
    </p:spTree>
    <p:extLst>
      <p:ext uri="{BB962C8B-B14F-4D97-AF65-F5344CB8AC3E}">
        <p14:creationId xmlns:p14="http://schemas.microsoft.com/office/powerpoint/2010/main" val="248151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FCC6-8F4C-4134-B108-1D4A36E1E599}"/>
              </a:ext>
            </a:extLst>
          </p:cNvPr>
          <p:cNvSpPr>
            <a:spLocks noGrp="1"/>
          </p:cNvSpPr>
          <p:nvPr>
            <p:ph type="title"/>
          </p:nvPr>
        </p:nvSpPr>
        <p:spPr/>
        <p:txBody>
          <a:bodyPr>
            <a:normAutofit fontScale="90000"/>
          </a:bodyPr>
          <a:lstStyle/>
          <a:p>
            <a:r>
              <a:rPr lang="en-US" dirty="0"/>
              <a:t>Selfish Mining Attack (Optional)</a:t>
            </a:r>
          </a:p>
        </p:txBody>
      </p:sp>
      <p:pic>
        <p:nvPicPr>
          <p:cNvPr id="4" name="Graphic 3" descr="Stop">
            <a:extLst>
              <a:ext uri="{FF2B5EF4-FFF2-40B4-BE49-F238E27FC236}">
                <a16:creationId xmlns:a16="http://schemas.microsoft.com/office/drawing/2014/main" id="{41A83E91-F30D-41C4-9598-7C66428DF7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7203" y="2740370"/>
            <a:ext cx="377876" cy="377876"/>
          </a:xfrm>
          <a:prstGeom prst="rect">
            <a:avLst/>
          </a:prstGeom>
        </p:spPr>
      </p:pic>
      <p:pic>
        <p:nvPicPr>
          <p:cNvPr id="5" name="Graphic 4" descr="Stop">
            <a:extLst>
              <a:ext uri="{FF2B5EF4-FFF2-40B4-BE49-F238E27FC236}">
                <a16:creationId xmlns:a16="http://schemas.microsoft.com/office/drawing/2014/main" id="{9AA3C6A8-B081-4B46-B666-D0F436E40C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2875" y="2736772"/>
            <a:ext cx="377876" cy="377876"/>
          </a:xfrm>
          <a:prstGeom prst="rect">
            <a:avLst/>
          </a:prstGeom>
        </p:spPr>
      </p:pic>
      <p:cxnSp>
        <p:nvCxnSpPr>
          <p:cNvPr id="6" name="Straight Arrow Connector 5">
            <a:extLst>
              <a:ext uri="{FF2B5EF4-FFF2-40B4-BE49-F238E27FC236}">
                <a16:creationId xmlns:a16="http://schemas.microsoft.com/office/drawing/2014/main" id="{61CE519C-5A21-432E-BA34-D8DB0373EAAE}"/>
              </a:ext>
            </a:extLst>
          </p:cNvPr>
          <p:cNvCxnSpPr>
            <a:cxnSpLocks/>
            <a:stCxn id="4" idx="1"/>
            <a:endCxn id="24" idx="3"/>
          </p:cNvCxnSpPr>
          <p:nvPr/>
        </p:nvCxnSpPr>
        <p:spPr>
          <a:xfrm flipH="1">
            <a:off x="6347637" y="2929308"/>
            <a:ext cx="289566" cy="128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7" name="Graphic 6" descr="Stop">
            <a:extLst>
              <a:ext uri="{FF2B5EF4-FFF2-40B4-BE49-F238E27FC236}">
                <a16:creationId xmlns:a16="http://schemas.microsoft.com/office/drawing/2014/main" id="{44D8415B-3046-4951-9216-8C45CB7311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47881" y="2753963"/>
            <a:ext cx="377876" cy="377876"/>
          </a:xfrm>
          <a:prstGeom prst="rect">
            <a:avLst/>
          </a:prstGeom>
        </p:spPr>
      </p:pic>
      <p:cxnSp>
        <p:nvCxnSpPr>
          <p:cNvPr id="8" name="Straight Arrow Connector 7">
            <a:extLst>
              <a:ext uri="{FF2B5EF4-FFF2-40B4-BE49-F238E27FC236}">
                <a16:creationId xmlns:a16="http://schemas.microsoft.com/office/drawing/2014/main" id="{B6CB9CB1-9DD3-404E-B214-3BBA86BF8CC4}"/>
              </a:ext>
            </a:extLst>
          </p:cNvPr>
          <p:cNvCxnSpPr>
            <a:cxnSpLocks/>
            <a:stCxn id="7" idx="1"/>
          </p:cNvCxnSpPr>
          <p:nvPr/>
        </p:nvCxnSpPr>
        <p:spPr>
          <a:xfrm flipH="1">
            <a:off x="4777198" y="2942901"/>
            <a:ext cx="270683"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9" name="Graphic 8" descr="Stop">
            <a:extLst>
              <a:ext uri="{FF2B5EF4-FFF2-40B4-BE49-F238E27FC236}">
                <a16:creationId xmlns:a16="http://schemas.microsoft.com/office/drawing/2014/main" id="{F5826755-952D-4A92-93B7-8DC0E7CC24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04291" y="2751895"/>
            <a:ext cx="377876" cy="377876"/>
          </a:xfrm>
          <a:prstGeom prst="rect">
            <a:avLst/>
          </a:prstGeom>
        </p:spPr>
      </p:pic>
      <p:sp>
        <p:nvSpPr>
          <p:cNvPr id="10" name="TextBox 9">
            <a:extLst>
              <a:ext uri="{FF2B5EF4-FFF2-40B4-BE49-F238E27FC236}">
                <a16:creationId xmlns:a16="http://schemas.microsoft.com/office/drawing/2014/main" id="{C76BE83F-8CE8-4CF8-9D2D-D0ED1EEF9A62}"/>
              </a:ext>
            </a:extLst>
          </p:cNvPr>
          <p:cNvSpPr txBox="1"/>
          <p:nvPr/>
        </p:nvSpPr>
        <p:spPr>
          <a:xfrm>
            <a:off x="5330588" y="2650115"/>
            <a:ext cx="373796" cy="461665"/>
          </a:xfrm>
          <a:prstGeom prst="rect">
            <a:avLst/>
          </a:prstGeom>
          <a:noFill/>
        </p:spPr>
        <p:txBody>
          <a:bodyPr wrap="square" rtlCol="0">
            <a:spAutoFit/>
          </a:bodyPr>
          <a:lstStyle/>
          <a:p>
            <a:pPr algn="l"/>
            <a:r>
              <a:rPr lang="en-US" dirty="0">
                <a:latin typeface="+mn-lt"/>
              </a:rPr>
              <a:t>…</a:t>
            </a:r>
          </a:p>
        </p:txBody>
      </p:sp>
      <p:sp>
        <p:nvSpPr>
          <p:cNvPr id="11" name="TextBox 10">
            <a:extLst>
              <a:ext uri="{FF2B5EF4-FFF2-40B4-BE49-F238E27FC236}">
                <a16:creationId xmlns:a16="http://schemas.microsoft.com/office/drawing/2014/main" id="{56F963F7-1369-45A1-9FDE-6F7CD45A95E0}"/>
              </a:ext>
            </a:extLst>
          </p:cNvPr>
          <p:cNvSpPr txBox="1"/>
          <p:nvPr/>
        </p:nvSpPr>
        <p:spPr>
          <a:xfrm>
            <a:off x="792645" y="2618125"/>
            <a:ext cx="339360" cy="461665"/>
          </a:xfrm>
          <a:prstGeom prst="rect">
            <a:avLst/>
          </a:prstGeom>
          <a:noFill/>
        </p:spPr>
        <p:txBody>
          <a:bodyPr wrap="square" rtlCol="0">
            <a:spAutoFit/>
          </a:bodyPr>
          <a:lstStyle/>
          <a:p>
            <a:pPr algn="l"/>
            <a:r>
              <a:rPr lang="en-US" dirty="0">
                <a:latin typeface="+mn-lt"/>
              </a:rPr>
              <a:t>…</a:t>
            </a:r>
          </a:p>
        </p:txBody>
      </p:sp>
      <p:pic>
        <p:nvPicPr>
          <p:cNvPr id="12" name="Graphic 11" descr="Stop">
            <a:extLst>
              <a:ext uri="{FF2B5EF4-FFF2-40B4-BE49-F238E27FC236}">
                <a16:creationId xmlns:a16="http://schemas.microsoft.com/office/drawing/2014/main" id="{6B4C6BD6-9B2F-47B9-9B65-5F54F8107C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2736772"/>
            <a:ext cx="377876" cy="377876"/>
          </a:xfrm>
          <a:prstGeom prst="rect">
            <a:avLst/>
          </a:prstGeom>
        </p:spPr>
      </p:pic>
      <p:pic>
        <p:nvPicPr>
          <p:cNvPr id="13" name="Graphic 12" descr="Stop">
            <a:extLst>
              <a:ext uri="{FF2B5EF4-FFF2-40B4-BE49-F238E27FC236}">
                <a16:creationId xmlns:a16="http://schemas.microsoft.com/office/drawing/2014/main" id="{C680EED0-083D-4D49-9FD3-82F171F9ED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00048" y="2741658"/>
            <a:ext cx="377876" cy="377876"/>
          </a:xfrm>
          <a:prstGeom prst="rect">
            <a:avLst/>
          </a:prstGeom>
        </p:spPr>
      </p:pic>
      <p:pic>
        <p:nvPicPr>
          <p:cNvPr id="14" name="Graphic 13" descr="Stop">
            <a:extLst>
              <a:ext uri="{FF2B5EF4-FFF2-40B4-BE49-F238E27FC236}">
                <a16:creationId xmlns:a16="http://schemas.microsoft.com/office/drawing/2014/main" id="{F8224209-78E7-4656-B48B-4FB7AE1709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11135" y="2739516"/>
            <a:ext cx="377876" cy="377876"/>
          </a:xfrm>
          <a:prstGeom prst="rect">
            <a:avLst/>
          </a:prstGeom>
        </p:spPr>
      </p:pic>
      <p:cxnSp>
        <p:nvCxnSpPr>
          <p:cNvPr id="15" name="Straight Arrow Connector 14">
            <a:extLst>
              <a:ext uri="{FF2B5EF4-FFF2-40B4-BE49-F238E27FC236}">
                <a16:creationId xmlns:a16="http://schemas.microsoft.com/office/drawing/2014/main" id="{ECBCDFFA-8FD9-4B75-8CAE-0C9F5EA1C3A2}"/>
              </a:ext>
            </a:extLst>
          </p:cNvPr>
          <p:cNvCxnSpPr>
            <a:cxnSpLocks/>
            <a:stCxn id="13" idx="1"/>
            <a:endCxn id="14" idx="3"/>
          </p:cNvCxnSpPr>
          <p:nvPr/>
        </p:nvCxnSpPr>
        <p:spPr>
          <a:xfrm flipH="1" flipV="1">
            <a:off x="2489011" y="2928454"/>
            <a:ext cx="311037" cy="214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039167DD-1FE3-4B43-9D74-B4E894C6B062}"/>
              </a:ext>
            </a:extLst>
          </p:cNvPr>
          <p:cNvCxnSpPr>
            <a:cxnSpLocks/>
            <a:stCxn id="9" idx="1"/>
            <a:endCxn id="19" idx="3"/>
          </p:cNvCxnSpPr>
          <p:nvPr/>
        </p:nvCxnSpPr>
        <p:spPr>
          <a:xfrm flipH="1">
            <a:off x="4116007" y="2940833"/>
            <a:ext cx="288284" cy="256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E3EBA20-BF94-4DDD-BE78-A16E17844FD3}"/>
              </a:ext>
            </a:extLst>
          </p:cNvPr>
          <p:cNvCxnSpPr>
            <a:cxnSpLocks/>
            <a:stCxn id="14" idx="1"/>
            <a:endCxn id="5" idx="3"/>
          </p:cNvCxnSpPr>
          <p:nvPr/>
        </p:nvCxnSpPr>
        <p:spPr>
          <a:xfrm flipH="1" flipV="1">
            <a:off x="1820751" y="2925710"/>
            <a:ext cx="290384" cy="2744"/>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ECB49788-0EF0-4558-BF5D-BEE2246DAE9A}"/>
              </a:ext>
            </a:extLst>
          </p:cNvPr>
          <p:cNvCxnSpPr>
            <a:cxnSpLocks/>
          </p:cNvCxnSpPr>
          <p:nvPr/>
        </p:nvCxnSpPr>
        <p:spPr>
          <a:xfrm flipH="1">
            <a:off x="1117152" y="2943456"/>
            <a:ext cx="310145" cy="3043"/>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19" name="Graphic 18" descr="Stop">
            <a:extLst>
              <a:ext uri="{FF2B5EF4-FFF2-40B4-BE49-F238E27FC236}">
                <a16:creationId xmlns:a16="http://schemas.microsoft.com/office/drawing/2014/main" id="{1A8A59E6-7540-4024-B23D-E839828FA7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38131" y="2754463"/>
            <a:ext cx="377876" cy="377876"/>
          </a:xfrm>
          <a:prstGeom prst="rect">
            <a:avLst/>
          </a:prstGeom>
        </p:spPr>
      </p:pic>
      <p:cxnSp>
        <p:nvCxnSpPr>
          <p:cNvPr id="20" name="Straight Arrow Connector 19">
            <a:extLst>
              <a:ext uri="{FF2B5EF4-FFF2-40B4-BE49-F238E27FC236}">
                <a16:creationId xmlns:a16="http://schemas.microsoft.com/office/drawing/2014/main" id="{49C28E51-0CF6-4813-AB7C-B1E6EA7F155D}"/>
              </a:ext>
            </a:extLst>
          </p:cNvPr>
          <p:cNvCxnSpPr>
            <a:cxnSpLocks/>
            <a:stCxn id="19" idx="1"/>
          </p:cNvCxnSpPr>
          <p:nvPr/>
        </p:nvCxnSpPr>
        <p:spPr>
          <a:xfrm flipH="1">
            <a:off x="3477994" y="2943401"/>
            <a:ext cx="260137" cy="723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F14AAC5-308A-4204-970D-0737E1D6AF4A}"/>
              </a:ext>
            </a:extLst>
          </p:cNvPr>
          <p:cNvCxnSpPr>
            <a:cxnSpLocks/>
          </p:cNvCxnSpPr>
          <p:nvPr/>
        </p:nvCxnSpPr>
        <p:spPr>
          <a:xfrm>
            <a:off x="2662775" y="2607933"/>
            <a:ext cx="553" cy="59590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51EEAA22-DE0B-49B4-848C-61D0B5310D4E}"/>
              </a:ext>
            </a:extLst>
          </p:cNvPr>
          <p:cNvSpPr txBox="1"/>
          <p:nvPr/>
        </p:nvSpPr>
        <p:spPr>
          <a:xfrm>
            <a:off x="3104198" y="2618125"/>
            <a:ext cx="373796" cy="461665"/>
          </a:xfrm>
          <a:prstGeom prst="rect">
            <a:avLst/>
          </a:prstGeom>
          <a:noFill/>
        </p:spPr>
        <p:txBody>
          <a:bodyPr wrap="square" rtlCol="0">
            <a:spAutoFit/>
          </a:bodyPr>
          <a:lstStyle/>
          <a:p>
            <a:pPr algn="l"/>
            <a:r>
              <a:rPr lang="en-US" dirty="0">
                <a:latin typeface="+mn-lt"/>
              </a:rPr>
              <a:t>…</a:t>
            </a:r>
          </a:p>
        </p:txBody>
      </p:sp>
      <p:cxnSp>
        <p:nvCxnSpPr>
          <p:cNvPr id="23" name="Straight Connector 22">
            <a:extLst>
              <a:ext uri="{FF2B5EF4-FFF2-40B4-BE49-F238E27FC236}">
                <a16:creationId xmlns:a16="http://schemas.microsoft.com/office/drawing/2014/main" id="{00922DD0-4EDD-4AF0-901D-EC960C1938B8}"/>
              </a:ext>
            </a:extLst>
          </p:cNvPr>
          <p:cNvCxnSpPr>
            <a:cxnSpLocks/>
          </p:cNvCxnSpPr>
          <p:nvPr/>
        </p:nvCxnSpPr>
        <p:spPr>
          <a:xfrm>
            <a:off x="4912539" y="2618125"/>
            <a:ext cx="553" cy="59590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pic>
        <p:nvPicPr>
          <p:cNvPr id="24" name="Graphic 23" descr="Stop">
            <a:extLst>
              <a:ext uri="{FF2B5EF4-FFF2-40B4-BE49-F238E27FC236}">
                <a16:creationId xmlns:a16="http://schemas.microsoft.com/office/drawing/2014/main" id="{6DBAB9D4-E8FD-492B-88C3-3EC6B4DEEB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69761" y="2741658"/>
            <a:ext cx="377876" cy="377876"/>
          </a:xfrm>
          <a:prstGeom prst="rect">
            <a:avLst/>
          </a:prstGeom>
        </p:spPr>
      </p:pic>
      <p:cxnSp>
        <p:nvCxnSpPr>
          <p:cNvPr id="25" name="Straight Arrow Connector 24">
            <a:extLst>
              <a:ext uri="{FF2B5EF4-FFF2-40B4-BE49-F238E27FC236}">
                <a16:creationId xmlns:a16="http://schemas.microsoft.com/office/drawing/2014/main" id="{21365678-CBB6-4B41-8A7F-B9EC7710F00A}"/>
              </a:ext>
            </a:extLst>
          </p:cNvPr>
          <p:cNvCxnSpPr>
            <a:cxnSpLocks/>
            <a:stCxn id="24" idx="1"/>
          </p:cNvCxnSpPr>
          <p:nvPr/>
        </p:nvCxnSpPr>
        <p:spPr>
          <a:xfrm flipH="1" flipV="1">
            <a:off x="5682194" y="2929308"/>
            <a:ext cx="287567" cy="128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A75CE431-C351-4B41-9F32-6BF5186EF9F7}"/>
              </a:ext>
            </a:extLst>
          </p:cNvPr>
          <p:cNvCxnSpPr>
            <a:cxnSpLocks/>
            <a:stCxn id="5" idx="2"/>
            <a:endCxn id="27" idx="0"/>
          </p:cNvCxnSpPr>
          <p:nvPr/>
        </p:nvCxnSpPr>
        <p:spPr>
          <a:xfrm>
            <a:off x="1631813" y="3114648"/>
            <a:ext cx="2961416" cy="4028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E99DA5A-3CCD-429E-8B68-553A98D353AD}"/>
                  </a:ext>
                </a:extLst>
              </p:cNvPr>
              <p:cNvSpPr txBox="1"/>
              <p:nvPr/>
            </p:nvSpPr>
            <p:spPr>
              <a:xfrm>
                <a:off x="2211444" y="3517485"/>
                <a:ext cx="4763570" cy="1754326"/>
              </a:xfrm>
              <a:prstGeom prst="rect">
                <a:avLst/>
              </a:prstGeom>
              <a:noFill/>
            </p:spPr>
            <p:txBody>
              <a:bodyPr wrap="square" rtlCol="0">
                <a:spAutoFit/>
              </a:bodyPr>
              <a:lstStyle/>
              <a:p>
                <a14:m>
                  <m:oMath xmlns:m="http://schemas.openxmlformats.org/officeDocument/2006/math">
                    <m:r>
                      <a:rPr lang="en-US" sz="1800" b="1" i="1" smtClean="0">
                        <a:latin typeface="Cambria Math" panose="02040503050406030204" pitchFamily="18" charset="0"/>
                        <a:ea typeface="Cambria Math" panose="02040503050406030204" pitchFamily="18" charset="0"/>
                      </a:rPr>
                      <m:t>𝜷</m:t>
                    </m:r>
                  </m:oMath>
                </a14:m>
                <a:r>
                  <a:rPr lang="en-US" sz="1800" b="1" dirty="0">
                    <a:latin typeface="+mn-lt"/>
                  </a:rPr>
                  <a:t> fraction: </a:t>
                </a:r>
                <a:r>
                  <a:rPr lang="en-US" sz="1800" dirty="0">
                    <a:latin typeface="+mn-lt"/>
                  </a:rPr>
                  <a:t>adversary’s blocks</a:t>
                </a:r>
              </a:p>
              <a:p>
                <a:r>
                  <a:rPr lang="en-US" sz="1800" b="1" dirty="0">
                    <a:latin typeface="+mn-lt"/>
                  </a:rPr>
                  <a:t>Total fraction on the longest chain: </a:t>
                </a:r>
                <a14:m>
                  <m:oMath xmlns:m="http://schemas.openxmlformats.org/officeDocument/2006/math">
                    <m:r>
                      <a:rPr lang="en-US" sz="1800" b="1" i="1" smtClean="0">
                        <a:latin typeface="Cambria Math" panose="02040503050406030204" pitchFamily="18" charset="0"/>
                        <a:ea typeface="Cambria Math" panose="02040503050406030204" pitchFamily="18" charset="0"/>
                      </a:rPr>
                      <m:t>𝟏</m:t>
                    </m:r>
                    <m:r>
                      <a:rPr lang="en-US" sz="1800" b="1" smtClean="0">
                        <a:latin typeface="Cambria Math" panose="02040503050406030204" pitchFamily="18" charset="0"/>
                        <a:ea typeface="Cambria Math" panose="02040503050406030204" pitchFamily="18" charset="0"/>
                      </a:rPr>
                      <m:t>−</m:t>
                    </m:r>
                    <m:r>
                      <a:rPr lang="en-US" sz="1800" b="1" i="1">
                        <a:latin typeface="Cambria Math" panose="02040503050406030204" pitchFamily="18" charset="0"/>
                        <a:ea typeface="Cambria Math" panose="02040503050406030204" pitchFamily="18" charset="0"/>
                      </a:rPr>
                      <m:t>𝜷</m:t>
                    </m:r>
                  </m:oMath>
                </a14:m>
                <a:r>
                  <a:rPr lang="en-US" sz="1800" b="1" dirty="0">
                    <a:latin typeface="+mn-lt"/>
                  </a:rPr>
                  <a:t> </a:t>
                </a:r>
              </a:p>
              <a:p>
                <a:r>
                  <a:rPr lang="en-US" sz="1800" b="1" dirty="0">
                    <a:latin typeface="+mn-lt"/>
                    <a:ea typeface="Cambria Math" panose="02040503050406030204" pitchFamily="18" charset="0"/>
                  </a:rPr>
                  <a:t>Remaining </a:t>
                </a:r>
                <a14:m>
                  <m:oMath xmlns:m="http://schemas.openxmlformats.org/officeDocument/2006/math">
                    <m:r>
                      <a:rPr lang="en-US" sz="1800" b="1">
                        <a:latin typeface="Cambria Math" panose="02040503050406030204" pitchFamily="18" charset="0"/>
                        <a:ea typeface="Cambria Math" panose="02040503050406030204" pitchFamily="18" charset="0"/>
                      </a:rPr>
                      <m:t>𝟏</m:t>
                    </m:r>
                    <m:r>
                      <a:rPr lang="en-US" sz="1800" b="1">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𝟐</m:t>
                    </m:r>
                    <m:r>
                      <a:rPr lang="en-US" sz="1800" b="1" i="1">
                        <a:latin typeface="Cambria Math" panose="02040503050406030204" pitchFamily="18" charset="0"/>
                        <a:ea typeface="Cambria Math" panose="02040503050406030204" pitchFamily="18" charset="0"/>
                      </a:rPr>
                      <m:t>𝜷</m:t>
                    </m:r>
                  </m:oMath>
                </a14:m>
                <a:r>
                  <a:rPr lang="en-US" sz="1800" b="1" dirty="0">
                    <a:latin typeface="+mn-lt"/>
                  </a:rPr>
                  <a:t> fraction: </a:t>
                </a:r>
                <a:r>
                  <a:rPr lang="en-US" sz="1800" dirty="0">
                    <a:latin typeface="+mn-lt"/>
                  </a:rPr>
                  <a:t>honest miners’ blocks that were not displaced by the adversary’s blocks</a:t>
                </a:r>
              </a:p>
              <a:p>
                <a:endParaRPr lang="en-US" sz="1800" dirty="0">
                  <a:latin typeface="+mn-lt"/>
                </a:endParaRPr>
              </a:p>
            </p:txBody>
          </p:sp>
        </mc:Choice>
        <mc:Fallback xmlns="">
          <p:sp>
            <p:nvSpPr>
              <p:cNvPr id="27" name="TextBox 26">
                <a:extLst>
                  <a:ext uri="{FF2B5EF4-FFF2-40B4-BE49-F238E27FC236}">
                    <a16:creationId xmlns:a16="http://schemas.microsoft.com/office/drawing/2014/main" id="{BE99DA5A-3CCD-429E-8B68-553A98D353AD}"/>
                  </a:ext>
                </a:extLst>
              </p:cNvPr>
              <p:cNvSpPr txBox="1">
                <a:spLocks noRot="1" noChangeAspect="1" noMove="1" noResize="1" noEditPoints="1" noAdjustHandles="1" noChangeArrowheads="1" noChangeShapeType="1" noTextEdit="1"/>
              </p:cNvSpPr>
              <p:nvPr/>
            </p:nvSpPr>
            <p:spPr>
              <a:xfrm>
                <a:off x="2211444" y="3517485"/>
                <a:ext cx="4763570" cy="1754326"/>
              </a:xfrm>
              <a:prstGeom prst="rect">
                <a:avLst/>
              </a:prstGeom>
              <a:blipFill>
                <a:blip r:embed="rId7"/>
                <a:stretch>
                  <a:fillRect l="-1152" t="-1736" r="-1793"/>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79E9EC79-4D44-43C7-93C4-927F189274E5}"/>
              </a:ext>
            </a:extLst>
          </p:cNvPr>
          <p:cNvCxnSpPr>
            <a:cxnSpLocks/>
            <a:stCxn id="19" idx="2"/>
            <a:endCxn id="27" idx="0"/>
          </p:cNvCxnSpPr>
          <p:nvPr/>
        </p:nvCxnSpPr>
        <p:spPr>
          <a:xfrm>
            <a:off x="3927069" y="3132339"/>
            <a:ext cx="666160" cy="3851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E5A6388D-F95E-4F10-A0E3-402539D4DDBD}"/>
              </a:ext>
            </a:extLst>
          </p:cNvPr>
          <p:cNvCxnSpPr>
            <a:cxnSpLocks/>
            <a:stCxn id="9" idx="2"/>
            <a:endCxn id="27" idx="0"/>
          </p:cNvCxnSpPr>
          <p:nvPr/>
        </p:nvCxnSpPr>
        <p:spPr>
          <a:xfrm>
            <a:off x="4593229" y="3129771"/>
            <a:ext cx="0" cy="3877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C611E9DA-F842-486E-A383-32F911265005}"/>
              </a:ext>
            </a:extLst>
          </p:cNvPr>
          <p:cNvCxnSpPr>
            <a:cxnSpLocks/>
            <a:stCxn id="7" idx="2"/>
            <a:endCxn id="27" idx="0"/>
          </p:cNvCxnSpPr>
          <p:nvPr/>
        </p:nvCxnSpPr>
        <p:spPr>
          <a:xfrm flipH="1">
            <a:off x="4593229" y="3131839"/>
            <a:ext cx="643590" cy="3856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E2B55363-056E-4011-82DB-EDB936F9980A}"/>
              </a:ext>
            </a:extLst>
          </p:cNvPr>
          <p:cNvCxnSpPr>
            <a:cxnSpLocks/>
            <a:stCxn id="24" idx="2"/>
            <a:endCxn id="27" idx="0"/>
          </p:cNvCxnSpPr>
          <p:nvPr/>
        </p:nvCxnSpPr>
        <p:spPr>
          <a:xfrm flipH="1">
            <a:off x="4593229" y="3119534"/>
            <a:ext cx="1565470" cy="3979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2" name="Graphic 31" descr="Stop">
            <a:extLst>
              <a:ext uri="{FF2B5EF4-FFF2-40B4-BE49-F238E27FC236}">
                <a16:creationId xmlns:a16="http://schemas.microsoft.com/office/drawing/2014/main" id="{6E3F3C0B-03C8-45CC-8BD0-45B58AB82D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7297" y="2273273"/>
            <a:ext cx="377876" cy="377876"/>
          </a:xfrm>
          <a:prstGeom prst="rect">
            <a:avLst/>
          </a:prstGeom>
        </p:spPr>
      </p:pic>
      <p:cxnSp>
        <p:nvCxnSpPr>
          <p:cNvPr id="33" name="Straight Arrow Connector 32">
            <a:extLst>
              <a:ext uri="{FF2B5EF4-FFF2-40B4-BE49-F238E27FC236}">
                <a16:creationId xmlns:a16="http://schemas.microsoft.com/office/drawing/2014/main" id="{34216CEA-35AF-4FF5-B01A-AB6687D2E1B8}"/>
              </a:ext>
            </a:extLst>
          </p:cNvPr>
          <p:cNvCxnSpPr>
            <a:cxnSpLocks/>
            <a:stCxn id="32" idx="1"/>
          </p:cNvCxnSpPr>
          <p:nvPr/>
        </p:nvCxnSpPr>
        <p:spPr>
          <a:xfrm flipH="1">
            <a:off x="1132005" y="2462211"/>
            <a:ext cx="295292" cy="204995"/>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35" name="Graphic 34" descr="Stop">
            <a:extLst>
              <a:ext uri="{FF2B5EF4-FFF2-40B4-BE49-F238E27FC236}">
                <a16:creationId xmlns:a16="http://schemas.microsoft.com/office/drawing/2014/main" id="{1309620D-5433-49FA-90EF-D1B20BAA90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9761" y="2284326"/>
            <a:ext cx="377876" cy="377876"/>
          </a:xfrm>
          <a:prstGeom prst="rect">
            <a:avLst/>
          </a:prstGeom>
        </p:spPr>
      </p:pic>
      <p:pic>
        <p:nvPicPr>
          <p:cNvPr id="36" name="Graphic 35" descr="Stop">
            <a:extLst>
              <a:ext uri="{FF2B5EF4-FFF2-40B4-BE49-F238E27FC236}">
                <a16:creationId xmlns:a16="http://schemas.microsoft.com/office/drawing/2014/main" id="{6FC99436-EB1B-425F-806F-90ABF0ED30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7881" y="2272405"/>
            <a:ext cx="377876" cy="377876"/>
          </a:xfrm>
          <a:prstGeom prst="rect">
            <a:avLst/>
          </a:prstGeom>
        </p:spPr>
      </p:pic>
      <p:cxnSp>
        <p:nvCxnSpPr>
          <p:cNvPr id="37" name="Straight Arrow Connector 36">
            <a:extLst>
              <a:ext uri="{FF2B5EF4-FFF2-40B4-BE49-F238E27FC236}">
                <a16:creationId xmlns:a16="http://schemas.microsoft.com/office/drawing/2014/main" id="{EEEB537D-FB7B-41E2-9C0E-6CBD817A5380}"/>
              </a:ext>
            </a:extLst>
          </p:cNvPr>
          <p:cNvCxnSpPr>
            <a:cxnSpLocks/>
            <a:stCxn id="35" idx="1"/>
          </p:cNvCxnSpPr>
          <p:nvPr/>
        </p:nvCxnSpPr>
        <p:spPr>
          <a:xfrm flipH="1">
            <a:off x="5668959" y="2473264"/>
            <a:ext cx="300802" cy="0"/>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D3CAB980-8771-4677-9BD6-25F684FA7E98}"/>
              </a:ext>
            </a:extLst>
          </p:cNvPr>
          <p:cNvCxnSpPr>
            <a:cxnSpLocks/>
            <a:stCxn id="36" idx="1"/>
          </p:cNvCxnSpPr>
          <p:nvPr/>
        </p:nvCxnSpPr>
        <p:spPr>
          <a:xfrm flipH="1" flipV="1">
            <a:off x="4757497" y="2458599"/>
            <a:ext cx="290384" cy="2744"/>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pic>
        <p:nvPicPr>
          <p:cNvPr id="39" name="Graphic 38" descr="Stop">
            <a:extLst>
              <a:ext uri="{FF2B5EF4-FFF2-40B4-BE49-F238E27FC236}">
                <a16:creationId xmlns:a16="http://schemas.microsoft.com/office/drawing/2014/main" id="{0707EFAA-2CDC-456A-8E2C-31CF951AFA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25979" y="2269422"/>
            <a:ext cx="377876" cy="377876"/>
          </a:xfrm>
          <a:prstGeom prst="rect">
            <a:avLst/>
          </a:prstGeom>
        </p:spPr>
      </p:pic>
      <p:pic>
        <p:nvPicPr>
          <p:cNvPr id="40" name="Graphic 39" descr="Stop">
            <a:extLst>
              <a:ext uri="{FF2B5EF4-FFF2-40B4-BE49-F238E27FC236}">
                <a16:creationId xmlns:a16="http://schemas.microsoft.com/office/drawing/2014/main" id="{DD2D5008-C2FE-415D-9A39-13291DA0C4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7066" y="2267280"/>
            <a:ext cx="377876" cy="377876"/>
          </a:xfrm>
          <a:prstGeom prst="rect">
            <a:avLst/>
          </a:prstGeom>
        </p:spPr>
      </p:pic>
      <p:cxnSp>
        <p:nvCxnSpPr>
          <p:cNvPr id="41" name="Straight Arrow Connector 40">
            <a:extLst>
              <a:ext uri="{FF2B5EF4-FFF2-40B4-BE49-F238E27FC236}">
                <a16:creationId xmlns:a16="http://schemas.microsoft.com/office/drawing/2014/main" id="{52C1281E-13E3-4FFA-815A-AA1C32145013}"/>
              </a:ext>
            </a:extLst>
          </p:cNvPr>
          <p:cNvCxnSpPr>
            <a:cxnSpLocks/>
            <a:stCxn id="39" idx="1"/>
            <a:endCxn id="40" idx="3"/>
          </p:cNvCxnSpPr>
          <p:nvPr/>
        </p:nvCxnSpPr>
        <p:spPr>
          <a:xfrm flipH="1" flipV="1">
            <a:off x="4114942" y="2456218"/>
            <a:ext cx="311037" cy="2142"/>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7C8B54BD-65BD-4415-88A9-E0FDCA9025CE}"/>
              </a:ext>
            </a:extLst>
          </p:cNvPr>
          <p:cNvCxnSpPr>
            <a:cxnSpLocks/>
            <a:stCxn id="40" idx="1"/>
          </p:cNvCxnSpPr>
          <p:nvPr/>
        </p:nvCxnSpPr>
        <p:spPr>
          <a:xfrm flipH="1">
            <a:off x="3563089" y="2456218"/>
            <a:ext cx="173977" cy="188938"/>
          </a:xfrm>
          <a:prstGeom prst="straightConnector1">
            <a:avLst/>
          </a:prstGeom>
          <a:solidFill>
            <a:srgbClr val="FF0000"/>
          </a:solidFill>
          <a:ln>
            <a:tailEnd type="triangle"/>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C4E0AFB8-2E17-4253-B629-69EC27BE3090}"/>
              </a:ext>
            </a:extLst>
          </p:cNvPr>
          <p:cNvSpPr txBox="1"/>
          <p:nvPr/>
        </p:nvSpPr>
        <p:spPr>
          <a:xfrm>
            <a:off x="5355708" y="2184573"/>
            <a:ext cx="373796" cy="461665"/>
          </a:xfrm>
          <a:prstGeom prst="rect">
            <a:avLst/>
          </a:prstGeom>
          <a:noFill/>
        </p:spPr>
        <p:txBody>
          <a:bodyPr wrap="square" rtlCol="0">
            <a:spAutoFit/>
          </a:bodyPr>
          <a:lstStyle/>
          <a:p>
            <a:pPr algn="l"/>
            <a:r>
              <a:rPr lang="en-US" dirty="0">
                <a:latin typeface="+mn-lt"/>
              </a:rPr>
              <a:t>…</a:t>
            </a:r>
          </a:p>
        </p:txBody>
      </p:sp>
      <p:cxnSp>
        <p:nvCxnSpPr>
          <p:cNvPr id="46" name="Straight Arrow Connector 45">
            <a:extLst>
              <a:ext uri="{FF2B5EF4-FFF2-40B4-BE49-F238E27FC236}">
                <a16:creationId xmlns:a16="http://schemas.microsoft.com/office/drawing/2014/main" id="{7920401A-F216-42FE-933E-BDD856B34211}"/>
              </a:ext>
            </a:extLst>
          </p:cNvPr>
          <p:cNvCxnSpPr>
            <a:cxnSpLocks/>
            <a:stCxn id="32" idx="0"/>
            <a:endCxn id="47" idx="2"/>
          </p:cNvCxnSpPr>
          <p:nvPr/>
        </p:nvCxnSpPr>
        <p:spPr>
          <a:xfrm flipV="1">
            <a:off x="1616235" y="1776834"/>
            <a:ext cx="2976994" cy="4964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B636BF54-F4F2-4A8D-AA74-92D48C734D69}"/>
                  </a:ext>
                </a:extLst>
              </p:cNvPr>
              <p:cNvSpPr txBox="1"/>
              <p:nvPr/>
            </p:nvSpPr>
            <p:spPr>
              <a:xfrm>
                <a:off x="2785903" y="1130503"/>
                <a:ext cx="3614652" cy="646331"/>
              </a:xfrm>
              <a:prstGeom prst="rect">
                <a:avLst/>
              </a:prstGeom>
              <a:noFill/>
            </p:spPr>
            <p:txBody>
              <a:bodyPr wrap="square" rtlCol="0">
                <a:spAutoFit/>
              </a:bodyPr>
              <a:lstStyle/>
              <a:p>
                <a14:m>
                  <m:oMath xmlns:m="http://schemas.openxmlformats.org/officeDocument/2006/math">
                    <m:r>
                      <a:rPr lang="en-US" sz="1800" b="1" i="1">
                        <a:latin typeface="Cambria Math" panose="02040503050406030204" pitchFamily="18" charset="0"/>
                        <a:ea typeface="Cambria Math" panose="02040503050406030204" pitchFamily="18" charset="0"/>
                      </a:rPr>
                      <m:t>𝜷</m:t>
                    </m:r>
                  </m:oMath>
                </a14:m>
                <a:r>
                  <a:rPr lang="en-US" sz="1800" b="1" dirty="0">
                    <a:latin typeface="+mn-lt"/>
                  </a:rPr>
                  <a:t> fraction: </a:t>
                </a:r>
                <a:r>
                  <a:rPr lang="en-US" sz="1800" dirty="0">
                    <a:latin typeface="+mn-lt"/>
                  </a:rPr>
                  <a:t>honest miners’ blocks displaced by the adversary’s blocks</a:t>
                </a:r>
              </a:p>
            </p:txBody>
          </p:sp>
        </mc:Choice>
        <mc:Fallback xmlns="">
          <p:sp>
            <p:nvSpPr>
              <p:cNvPr id="47" name="TextBox 46">
                <a:extLst>
                  <a:ext uri="{FF2B5EF4-FFF2-40B4-BE49-F238E27FC236}">
                    <a16:creationId xmlns:a16="http://schemas.microsoft.com/office/drawing/2014/main" id="{B636BF54-F4F2-4A8D-AA74-92D48C734D69}"/>
                  </a:ext>
                </a:extLst>
              </p:cNvPr>
              <p:cNvSpPr txBox="1">
                <a:spLocks noRot="1" noChangeAspect="1" noMove="1" noResize="1" noEditPoints="1" noAdjustHandles="1" noChangeArrowheads="1" noChangeShapeType="1" noTextEdit="1"/>
              </p:cNvSpPr>
              <p:nvPr/>
            </p:nvSpPr>
            <p:spPr>
              <a:xfrm>
                <a:off x="2785903" y="1130503"/>
                <a:ext cx="3614652" cy="646331"/>
              </a:xfrm>
              <a:prstGeom prst="rect">
                <a:avLst/>
              </a:prstGeom>
              <a:blipFill>
                <a:blip r:embed="rId8"/>
                <a:stretch>
                  <a:fillRect l="-1349" t="-4717" b="-14151"/>
                </a:stretch>
              </a:blipFill>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70797BA5-1B72-4A6A-A84B-407AC86E080A}"/>
              </a:ext>
            </a:extLst>
          </p:cNvPr>
          <p:cNvCxnSpPr>
            <a:cxnSpLocks/>
            <a:stCxn id="40" idx="0"/>
            <a:endCxn id="47" idx="2"/>
          </p:cNvCxnSpPr>
          <p:nvPr/>
        </p:nvCxnSpPr>
        <p:spPr>
          <a:xfrm flipV="1">
            <a:off x="3926004" y="1776834"/>
            <a:ext cx="667225" cy="4904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BB3F5EAB-8406-44A2-8E56-969B796F2996}"/>
              </a:ext>
            </a:extLst>
          </p:cNvPr>
          <p:cNvCxnSpPr>
            <a:cxnSpLocks/>
            <a:stCxn id="39" idx="0"/>
            <a:endCxn id="47" idx="2"/>
          </p:cNvCxnSpPr>
          <p:nvPr/>
        </p:nvCxnSpPr>
        <p:spPr>
          <a:xfrm flipH="1" flipV="1">
            <a:off x="4593229" y="1776834"/>
            <a:ext cx="21688" cy="4925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2831F019-0D38-4E58-90A6-889E965D8896}"/>
              </a:ext>
            </a:extLst>
          </p:cNvPr>
          <p:cNvCxnSpPr>
            <a:cxnSpLocks/>
            <a:stCxn id="36" idx="0"/>
            <a:endCxn id="47" idx="2"/>
          </p:cNvCxnSpPr>
          <p:nvPr/>
        </p:nvCxnSpPr>
        <p:spPr>
          <a:xfrm flipH="1" flipV="1">
            <a:off x="4593229" y="1776834"/>
            <a:ext cx="643590" cy="4955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4D3FEAC1-01B6-4116-AB79-D09EC7BA655E}"/>
              </a:ext>
            </a:extLst>
          </p:cNvPr>
          <p:cNvCxnSpPr>
            <a:cxnSpLocks/>
            <a:stCxn id="35" idx="0"/>
            <a:endCxn id="47" idx="2"/>
          </p:cNvCxnSpPr>
          <p:nvPr/>
        </p:nvCxnSpPr>
        <p:spPr>
          <a:xfrm flipH="1" flipV="1">
            <a:off x="4593229" y="1776834"/>
            <a:ext cx="1565470" cy="5074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14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FCC6-8F4C-4134-B108-1D4A36E1E599}"/>
              </a:ext>
            </a:extLst>
          </p:cNvPr>
          <p:cNvSpPr>
            <a:spLocks noGrp="1"/>
          </p:cNvSpPr>
          <p:nvPr>
            <p:ph type="title"/>
          </p:nvPr>
        </p:nvSpPr>
        <p:spPr/>
        <p:txBody>
          <a:bodyPr>
            <a:normAutofit fontScale="90000"/>
          </a:bodyPr>
          <a:lstStyle/>
          <a:p>
            <a:r>
              <a:rPr lang="en-US" dirty="0"/>
              <a:t>Selfish Mining Attack (Optional)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29C3BA-DCBE-4234-B2BC-581529085674}"/>
                  </a:ext>
                </a:extLst>
              </p:cNvPr>
              <p:cNvSpPr>
                <a:spLocks noGrp="1"/>
              </p:cNvSpPr>
              <p:nvPr>
                <p:ph idx="1"/>
              </p:nvPr>
            </p:nvSpPr>
            <p:spPr>
              <a:xfrm>
                <a:off x="457200" y="1200151"/>
                <a:ext cx="8382000" cy="3818430"/>
              </a:xfrm>
            </p:spPr>
            <p:txBody>
              <a:bodyPr>
                <a:normAutofit/>
              </a:bodyPr>
              <a:lstStyle/>
              <a:p>
                <a:pPr marL="0" indent="0">
                  <a:buNone/>
                </a:pPr>
                <a:r>
                  <a:rPr lang="en-US" sz="2000" dirty="0">
                    <a:solidFill>
                      <a:srgbClr val="7030A0"/>
                    </a:solidFill>
                  </a:rPr>
                  <a:t>Chain quality (fraction of honest blocks in the longest chain) </a:t>
                </a:r>
                <a:r>
                  <a:rPr lang="en-US" sz="2000" dirty="0"/>
                  <a:t>of Bitcoin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1−2</m:t>
                        </m:r>
                        <m:r>
                          <a:rPr lang="en-US" sz="2000" i="1">
                            <a:latin typeface="Cambria Math" panose="02040503050406030204" pitchFamily="18" charset="0"/>
                            <a:ea typeface="Cambria Math" panose="02040503050406030204" pitchFamily="18" charset="0"/>
                          </a:rPr>
                          <m:t>𝛽</m:t>
                        </m:r>
                      </m:num>
                      <m:den>
                        <m:r>
                          <a:rPr lang="en-US"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𝛽</m:t>
                        </m:r>
                      </m:den>
                    </m:f>
                  </m:oMath>
                </a14:m>
                <a:endParaRPr lang="en-US" sz="2000" dirty="0"/>
              </a:p>
              <a:p>
                <a:pPr marL="0" indent="0">
                  <a:buNone/>
                </a:pPr>
                <a:endParaRPr lang="en-US" sz="2000" dirty="0"/>
              </a:p>
              <a:p>
                <a:pPr marL="0" indent="0">
                  <a:buNone/>
                </a:pPr>
                <a:r>
                  <a:rPr lang="en-US" sz="2000" dirty="0"/>
                  <a:t>Is it possible to make Bitcoin incentive compatible and increase chain quality to </a:t>
                </a:r>
                <a14:m>
                  <m:oMath xmlns:m="http://schemas.openxmlformats.org/officeDocument/2006/math">
                    <m:r>
                      <a:rPr lang="en-US" sz="2000" i="1" smtClean="0">
                        <a:latin typeface="Cambria Math" panose="02040503050406030204" pitchFamily="18" charset="0"/>
                        <a:ea typeface="Cambria Math" panose="02040503050406030204" pitchFamily="18" charset="0"/>
                      </a:rPr>
                      <m:t>𝛽</m:t>
                    </m:r>
                  </m:oMath>
                </a14:m>
                <a:r>
                  <a:rPr lang="en-US" sz="2000" dirty="0"/>
                  <a:t>?</a:t>
                </a:r>
              </a:p>
              <a:p>
                <a:pPr marL="0" indent="0">
                  <a:buNone/>
                </a:pPr>
                <a:endParaRPr lang="en-US" sz="2000" dirty="0"/>
              </a:p>
              <a:p>
                <a:pPr marL="0" indent="0" algn="ctr">
                  <a:buNone/>
                </a:pPr>
                <a:r>
                  <a:rPr lang="en-US" sz="2400" dirty="0"/>
                  <a:t>Yes!</a:t>
                </a:r>
              </a:p>
              <a:p>
                <a:pPr marL="0" indent="0" algn="ctr">
                  <a:buNone/>
                </a:pPr>
                <a:r>
                  <a:rPr lang="en-US" sz="2000" dirty="0"/>
                  <a:t>Examples: </a:t>
                </a:r>
                <a:r>
                  <a:rPr lang="en-US" sz="2000" dirty="0" err="1"/>
                  <a:t>Fruitchains</a:t>
                </a:r>
                <a:r>
                  <a:rPr lang="en-US"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𝜀</m:t>
                    </m:r>
                  </m:oMath>
                </a14:m>
                <a:r>
                  <a:rPr lang="en-US" sz="2000" dirty="0"/>
                  <a:t>-Nash equilibrium), </a:t>
                </a:r>
                <a:r>
                  <a:rPr lang="en-US" sz="2000" dirty="0" err="1"/>
                  <a:t>Colordag</a:t>
                </a: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𝜀</m:t>
                    </m:r>
                  </m:oMath>
                </a14:m>
                <a:r>
                  <a:rPr lang="en-US" sz="2000" dirty="0"/>
                  <a:t>-sure Nash equilibrium)</a:t>
                </a:r>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FC29C3BA-DCBE-4234-B2BC-581529085674}"/>
                  </a:ext>
                </a:extLst>
              </p:cNvPr>
              <p:cNvSpPr>
                <a:spLocks noGrp="1" noRot="1" noChangeAspect="1" noMove="1" noResize="1" noEditPoints="1" noAdjustHandles="1" noChangeArrowheads="1" noChangeShapeType="1" noTextEdit="1"/>
              </p:cNvSpPr>
              <p:nvPr>
                <p:ph idx="1"/>
              </p:nvPr>
            </p:nvSpPr>
            <p:spPr>
              <a:xfrm>
                <a:off x="457200" y="1200151"/>
                <a:ext cx="8382000" cy="3818430"/>
              </a:xfrm>
              <a:blipFill>
                <a:blip r:embed="rId3"/>
                <a:stretch>
                  <a:fillRect l="-727" r="-87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D548091-8307-4EE8-86EA-3519D0B4DDA8}"/>
              </a:ext>
            </a:extLst>
          </p:cNvPr>
          <p:cNvSpPr txBox="1"/>
          <p:nvPr/>
        </p:nvSpPr>
        <p:spPr>
          <a:xfrm>
            <a:off x="386691" y="4649249"/>
            <a:ext cx="5327855" cy="369332"/>
          </a:xfrm>
          <a:prstGeom prst="rect">
            <a:avLst/>
          </a:prstGeom>
          <a:noFill/>
        </p:spPr>
        <p:txBody>
          <a:bodyPr wrap="square" rtlCol="0">
            <a:spAutoFit/>
          </a:bodyPr>
          <a:lstStyle/>
          <a:p>
            <a:r>
              <a:rPr lang="en-US" sz="900" dirty="0" err="1">
                <a:latin typeface="Arial" panose="020B0604020202020204" pitchFamily="34" charset="0"/>
                <a:cs typeface="Arial" panose="020B0604020202020204" pitchFamily="34" charset="0"/>
              </a:rPr>
              <a:t>Fruitchains</a:t>
            </a:r>
            <a:r>
              <a:rPr lang="en-US" sz="900" dirty="0">
                <a:latin typeface="Arial" panose="020B0604020202020204" pitchFamily="34" charset="0"/>
                <a:cs typeface="Arial" panose="020B0604020202020204" pitchFamily="34" charset="0"/>
              </a:rPr>
              <a:t>: A Fair Blockchain (2017)</a:t>
            </a:r>
          </a:p>
          <a:p>
            <a:r>
              <a:rPr lang="en-US" sz="900" dirty="0" err="1">
                <a:latin typeface="Arial" panose="020B0604020202020204" pitchFamily="34" charset="0"/>
                <a:cs typeface="Arial" panose="020B0604020202020204" pitchFamily="34" charset="0"/>
              </a:rPr>
              <a:t>Colordag</a:t>
            </a:r>
            <a:r>
              <a:rPr lang="en-US" sz="900" dirty="0">
                <a:latin typeface="Arial" panose="020B0604020202020204" pitchFamily="34" charset="0"/>
                <a:cs typeface="Arial" panose="020B0604020202020204" pitchFamily="34" charset="0"/>
              </a:rPr>
              <a:t>: An Incentive-Compatible Blockchain (2022)</a:t>
            </a:r>
          </a:p>
        </p:txBody>
      </p:sp>
    </p:spTree>
    <p:extLst>
      <p:ext uri="{BB962C8B-B14F-4D97-AF65-F5344CB8AC3E}">
        <p14:creationId xmlns:p14="http://schemas.microsoft.com/office/powerpoint/2010/main" val="315728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93BAD-9C05-462B-A3EC-148EA31462BE}"/>
              </a:ext>
            </a:extLst>
          </p:cNvPr>
          <p:cNvSpPr>
            <a:spLocks noGrp="1"/>
          </p:cNvSpPr>
          <p:nvPr>
            <p:ph type="title"/>
          </p:nvPr>
        </p:nvSpPr>
        <p:spPr/>
        <p:txBody>
          <a:bodyPr>
            <a:normAutofit fontScale="90000"/>
          </a:bodyPr>
          <a:lstStyle/>
          <a:p>
            <a:r>
              <a:rPr lang="en-US" dirty="0"/>
              <a:t>Recap of the Last Lecture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152597-4753-42EE-804F-4A193E7B3137}"/>
                  </a:ext>
                </a:extLst>
              </p:cNvPr>
              <p:cNvSpPr>
                <a:spLocks noGrp="1"/>
              </p:cNvSpPr>
              <p:nvPr>
                <p:ph idx="1"/>
              </p:nvPr>
            </p:nvSpPr>
            <p:spPr>
              <a:xfrm>
                <a:off x="228600" y="1200151"/>
                <a:ext cx="8686800" cy="3818430"/>
              </a:xfrm>
            </p:spPr>
            <p:txBody>
              <a:bodyPr>
                <a:normAutofit fontScale="92500" lnSpcReduction="10000"/>
              </a:bodyPr>
              <a:lstStyle/>
              <a:p>
                <a:r>
                  <a:rPr lang="en-US" sz="2000" dirty="0"/>
                  <a:t>Sybil Attack</a:t>
                </a:r>
              </a:p>
              <a:p>
                <a:pPr lvl="1"/>
                <a:r>
                  <a:rPr lang="en-US" sz="2000" dirty="0"/>
                  <a:t>Adversary impersonates many different nodes to outnumber the honest nodes.</a:t>
                </a:r>
              </a:p>
              <a:p>
                <a:r>
                  <a:rPr lang="en-US" sz="2000" dirty="0"/>
                  <a:t>Sybil Resistance </a:t>
                </a:r>
              </a:p>
              <a:p>
                <a:pPr lvl="1"/>
                <a:r>
                  <a:rPr lang="en-US" sz="2000" dirty="0"/>
                  <a:t>Proof-of-Work, Proof-of-Stake, and Proof-of-Space.</a:t>
                </a:r>
              </a:p>
              <a:p>
                <a:r>
                  <a:rPr lang="en-US" sz="2000" dirty="0"/>
                  <a:t>Bitcoin and Nakamoto Consensus</a:t>
                </a:r>
              </a:p>
              <a:p>
                <a:pPr lvl="1"/>
                <a:r>
                  <a:rPr lang="en-US" sz="2000" dirty="0"/>
                  <a:t>Longest chain rule + </a:t>
                </a:r>
                <a14:m>
                  <m:oMath xmlns:m="http://schemas.openxmlformats.org/officeDocument/2006/math">
                    <m:r>
                      <a:rPr lang="en-US" sz="2000" i="1" dirty="0" smtClean="0">
                        <a:latin typeface="Cambria Math" panose="02040503050406030204" pitchFamily="18" charset="0"/>
                      </a:rPr>
                      <m:t>𝑘</m:t>
                    </m:r>
                  </m:oMath>
                </a14:m>
                <a:r>
                  <a:rPr lang="en-US" sz="2000" dirty="0"/>
                  <a:t>-deep confirmation rule</a:t>
                </a:r>
              </a:p>
              <a:p>
                <a:r>
                  <a:rPr lang="en-US" sz="2000" dirty="0"/>
                  <a:t>Consensus in the Internet Setting</a:t>
                </a:r>
              </a:p>
              <a:p>
                <a:pPr lvl="1"/>
                <a:r>
                  <a:rPr lang="en-US" sz="2000" dirty="0"/>
                  <a:t>Sybil resistance and </a:t>
                </a:r>
                <a:r>
                  <a:rPr lang="en-US" sz="2000" u="sng" dirty="0"/>
                  <a:t>dynamic availability: liveness under changing participation</a:t>
                </a:r>
                <a:r>
                  <a:rPr lang="en-US" sz="2000" dirty="0"/>
                  <a:t>.</a:t>
                </a:r>
              </a:p>
              <a:p>
                <a:r>
                  <a:rPr lang="en-US" sz="2000" dirty="0"/>
                  <a:t>Security for Bitcoin</a:t>
                </a:r>
              </a:p>
              <a:p>
                <a:pPr lvl="1"/>
                <a:r>
                  <a:rPr lang="en-US" sz="2000" dirty="0"/>
                  <a:t>Nakamoto’s private attack and forking</a:t>
                </a:r>
              </a:p>
              <a:p>
                <a:r>
                  <a:rPr lang="en-US" sz="2000" dirty="0"/>
                  <a:t>Incentives in Bitcoin</a:t>
                </a:r>
              </a:p>
            </p:txBody>
          </p:sp>
        </mc:Choice>
        <mc:Fallback xmlns="">
          <p:sp>
            <p:nvSpPr>
              <p:cNvPr id="3" name="Content Placeholder 2">
                <a:extLst>
                  <a:ext uri="{FF2B5EF4-FFF2-40B4-BE49-F238E27FC236}">
                    <a16:creationId xmlns:a16="http://schemas.microsoft.com/office/drawing/2014/main" id="{C1152597-4753-42EE-804F-4A193E7B3137}"/>
                  </a:ext>
                </a:extLst>
              </p:cNvPr>
              <p:cNvSpPr>
                <a:spLocks noGrp="1" noRot="1" noChangeAspect="1" noMove="1" noResize="1" noEditPoints="1" noAdjustHandles="1" noChangeArrowheads="1" noChangeShapeType="1" noTextEdit="1"/>
              </p:cNvSpPr>
              <p:nvPr>
                <p:ph idx="1"/>
              </p:nvPr>
            </p:nvSpPr>
            <p:spPr>
              <a:xfrm>
                <a:off x="228600" y="1200151"/>
                <a:ext cx="8686800" cy="3818430"/>
              </a:xfrm>
              <a:blipFill>
                <a:blip r:embed="rId2"/>
                <a:stretch>
                  <a:fillRect l="-561" t="-1597" r="-632"/>
                </a:stretch>
              </a:blipFill>
            </p:spPr>
            <p:txBody>
              <a:bodyPr/>
              <a:lstStyle/>
              <a:p>
                <a:r>
                  <a:rPr lang="en-US">
                    <a:noFill/>
                  </a:rPr>
                  <a:t> </a:t>
                </a:r>
              </a:p>
            </p:txBody>
          </p:sp>
        </mc:Fallback>
      </mc:AlternateContent>
    </p:spTree>
    <p:extLst>
      <p:ext uri="{BB962C8B-B14F-4D97-AF65-F5344CB8AC3E}">
        <p14:creationId xmlns:p14="http://schemas.microsoft.com/office/powerpoint/2010/main" val="221566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FCC6-8F4C-4134-B108-1D4A36E1E599}"/>
              </a:ext>
            </a:extLst>
          </p:cNvPr>
          <p:cNvSpPr>
            <a:spLocks noGrp="1"/>
          </p:cNvSpPr>
          <p:nvPr>
            <p:ph type="title"/>
          </p:nvPr>
        </p:nvSpPr>
        <p:spPr/>
        <p:txBody>
          <a:bodyPr>
            <a:normAutofit fontScale="90000"/>
          </a:bodyPr>
          <a:lstStyle/>
          <a:p>
            <a:r>
              <a:rPr lang="en-US" dirty="0"/>
              <a:t>Incentives in Bitcoin</a:t>
            </a:r>
          </a:p>
        </p:txBody>
      </p:sp>
      <p:sp>
        <p:nvSpPr>
          <p:cNvPr id="3" name="Content Placeholder 2">
            <a:extLst>
              <a:ext uri="{FF2B5EF4-FFF2-40B4-BE49-F238E27FC236}">
                <a16:creationId xmlns:a16="http://schemas.microsoft.com/office/drawing/2014/main" id="{FC29C3BA-DCBE-4234-B2BC-581529085674}"/>
              </a:ext>
            </a:extLst>
          </p:cNvPr>
          <p:cNvSpPr>
            <a:spLocks noGrp="1"/>
          </p:cNvSpPr>
          <p:nvPr>
            <p:ph idx="1"/>
          </p:nvPr>
        </p:nvSpPr>
        <p:spPr/>
        <p:txBody>
          <a:bodyPr>
            <a:noAutofit/>
          </a:bodyPr>
          <a:lstStyle/>
          <a:p>
            <a:pPr marL="0" indent="0">
              <a:buNone/>
            </a:pPr>
            <a:r>
              <a:rPr lang="en-US" sz="1600" dirty="0"/>
              <a:t>How does Bitcoin </a:t>
            </a:r>
            <a:r>
              <a:rPr lang="en-US" sz="1600" i="1" dirty="0"/>
              <a:t>incentivize</a:t>
            </a:r>
            <a:r>
              <a:rPr lang="en-US" sz="1600" dirty="0"/>
              <a:t> miners to participate in consensus and mine new blocks?</a:t>
            </a:r>
          </a:p>
          <a:p>
            <a:r>
              <a:rPr lang="en-US" sz="1600" dirty="0"/>
              <a:t>Block rewards – currently 6.25 Bitcoin – halved every 210,000 blocks – halved ~4 years </a:t>
            </a:r>
          </a:p>
          <a:p>
            <a:r>
              <a:rPr lang="en-US" sz="1600" dirty="0"/>
              <a:t>Transaction fees</a:t>
            </a:r>
          </a:p>
          <a:p>
            <a:pPr marL="457200" lvl="1" indent="0">
              <a:buNone/>
            </a:pPr>
            <a:endParaRPr lang="en-US" sz="1600" dirty="0"/>
          </a:p>
          <a:p>
            <a:pPr marL="0" indent="0">
              <a:buNone/>
            </a:pPr>
            <a:r>
              <a:rPr lang="en-US" sz="1600" dirty="0">
                <a:solidFill>
                  <a:srgbClr val="202124"/>
                </a:solidFill>
              </a:rPr>
              <a:t>How does a miner capture these rewards?</a:t>
            </a:r>
            <a:endParaRPr lang="en-US" sz="1600" b="0" i="0" dirty="0">
              <a:solidFill>
                <a:srgbClr val="202124"/>
              </a:solidFill>
              <a:effectLst/>
            </a:endParaRPr>
          </a:p>
          <a:p>
            <a:r>
              <a:rPr lang="en-US" sz="1600" b="0" i="0" dirty="0">
                <a:solidFill>
                  <a:srgbClr val="202124"/>
                </a:solidFill>
                <a:effectLst/>
              </a:rPr>
              <a:t>The first transaction in a Bitcoin block is called the </a:t>
            </a:r>
            <a:r>
              <a:rPr lang="en-US" sz="1600" b="1" i="0" dirty="0" err="1">
                <a:solidFill>
                  <a:srgbClr val="202124"/>
                </a:solidFill>
                <a:effectLst/>
              </a:rPr>
              <a:t>coinbase</a:t>
            </a:r>
            <a:r>
              <a:rPr lang="en-US" sz="1600" b="1" i="0" dirty="0">
                <a:solidFill>
                  <a:srgbClr val="202124"/>
                </a:solidFill>
                <a:effectLst/>
              </a:rPr>
              <a:t> transaction</a:t>
            </a:r>
            <a:r>
              <a:rPr lang="en-US" sz="1600" b="0" i="0" dirty="0">
                <a:solidFill>
                  <a:srgbClr val="202124"/>
                </a:solidFill>
                <a:effectLst/>
              </a:rPr>
              <a:t>.</a:t>
            </a:r>
          </a:p>
          <a:p>
            <a:r>
              <a:rPr lang="en-US" sz="1600" dirty="0">
                <a:solidFill>
                  <a:srgbClr val="202124"/>
                </a:solidFill>
              </a:rPr>
              <a:t>The </a:t>
            </a:r>
            <a:r>
              <a:rPr lang="en-US" sz="1600" dirty="0" err="1">
                <a:solidFill>
                  <a:srgbClr val="202124"/>
                </a:solidFill>
              </a:rPr>
              <a:t>coinbase</a:t>
            </a:r>
            <a:r>
              <a:rPr lang="en-US" sz="1600" dirty="0">
                <a:solidFill>
                  <a:srgbClr val="202124"/>
                </a:solidFill>
              </a:rPr>
              <a:t> transaction can be created by the miner.</a:t>
            </a:r>
            <a:r>
              <a:rPr lang="en-US" sz="1600" b="0" i="0" dirty="0">
                <a:solidFill>
                  <a:srgbClr val="202124"/>
                </a:solidFill>
                <a:effectLst/>
              </a:rPr>
              <a:t> </a:t>
            </a:r>
          </a:p>
          <a:p>
            <a:r>
              <a:rPr lang="en-US" sz="1600" b="0" i="0" dirty="0">
                <a:solidFill>
                  <a:srgbClr val="202124"/>
                </a:solidFill>
                <a:effectLst/>
              </a:rPr>
              <a:t>Miner uses it to collect the block reward and the transaction fees. </a:t>
            </a:r>
            <a:endParaRPr lang="en-US" sz="1600" dirty="0"/>
          </a:p>
          <a:p>
            <a:pPr marL="457200" lvl="1" indent="0">
              <a:buNone/>
            </a:pPr>
            <a:endParaRPr lang="en-US" sz="1600" dirty="0"/>
          </a:p>
          <a:p>
            <a:pPr marL="0" indent="0">
              <a:buNone/>
            </a:pPr>
            <a:r>
              <a:rPr lang="en-US" sz="1600" dirty="0"/>
              <a:t>Can these </a:t>
            </a:r>
            <a:r>
              <a:rPr lang="en-US" sz="1600" i="1" dirty="0"/>
              <a:t>incentives</a:t>
            </a:r>
            <a:r>
              <a:rPr lang="en-US" sz="1600" dirty="0"/>
              <a:t> guarantee </a:t>
            </a:r>
            <a:r>
              <a:rPr lang="en-US" sz="1600" i="1" dirty="0"/>
              <a:t>honest</a:t>
            </a:r>
            <a:r>
              <a:rPr lang="en-US" sz="1600" dirty="0"/>
              <a:t> participation?</a:t>
            </a:r>
          </a:p>
          <a:p>
            <a:r>
              <a:rPr lang="en-US" sz="1600" dirty="0"/>
              <a:t>Not necessarily!</a:t>
            </a:r>
          </a:p>
          <a:p>
            <a:r>
              <a:rPr lang="en-US" sz="1600" dirty="0">
                <a:solidFill>
                  <a:srgbClr val="FF0000"/>
                </a:solidFill>
              </a:rPr>
              <a:t>Selfish mining attack!</a:t>
            </a:r>
          </a:p>
          <a:p>
            <a:r>
              <a:rPr lang="en-US" sz="1600" dirty="0"/>
              <a:t>(See the optional slides if interested in the details.)</a:t>
            </a:r>
          </a:p>
        </p:txBody>
      </p:sp>
    </p:spTree>
    <p:extLst>
      <p:ext uri="{BB962C8B-B14F-4D97-AF65-F5344CB8AC3E}">
        <p14:creationId xmlns:p14="http://schemas.microsoft.com/office/powerpoint/2010/main" val="273506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AE5BAFA3-37AB-F3CF-F704-64D46D59EF70}"/>
              </a:ext>
            </a:extLst>
          </p:cNvPr>
          <p:cNvGrpSpPr/>
          <p:nvPr/>
        </p:nvGrpSpPr>
        <p:grpSpPr>
          <a:xfrm>
            <a:off x="3077331" y="2651241"/>
            <a:ext cx="1831910" cy="1530622"/>
            <a:chOff x="5048847" y="996264"/>
            <a:chExt cx="1831910" cy="1530622"/>
          </a:xfrm>
        </p:grpSpPr>
        <p:pic>
          <p:nvPicPr>
            <p:cNvPr id="53" name="Picture 52">
              <a:extLst>
                <a:ext uri="{FF2B5EF4-FFF2-40B4-BE49-F238E27FC236}">
                  <a16:creationId xmlns:a16="http://schemas.microsoft.com/office/drawing/2014/main" id="{6256E027-ABE1-C872-6FD6-787051ECD5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64936" y="1860834"/>
              <a:ext cx="580961" cy="580961"/>
            </a:xfrm>
            <a:prstGeom prst="rect">
              <a:avLst/>
            </a:prstGeom>
          </p:spPr>
        </p:pic>
        <p:pic>
          <p:nvPicPr>
            <p:cNvPr id="54" name="Graphic 53" descr="Question Mark with solid fill">
              <a:extLst>
                <a:ext uri="{FF2B5EF4-FFF2-40B4-BE49-F238E27FC236}">
                  <a16:creationId xmlns:a16="http://schemas.microsoft.com/office/drawing/2014/main" id="{A0D293C3-7B0E-3401-916A-F4C37CC5B8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8847" y="2213108"/>
              <a:ext cx="313778" cy="313778"/>
            </a:xfrm>
            <a:prstGeom prst="rect">
              <a:avLst/>
            </a:prstGeom>
          </p:spPr>
        </p:pic>
        <p:pic>
          <p:nvPicPr>
            <p:cNvPr id="55" name="Graphic 54" descr="Question Mark with solid fill">
              <a:extLst>
                <a:ext uri="{FF2B5EF4-FFF2-40B4-BE49-F238E27FC236}">
                  <a16:creationId xmlns:a16="http://schemas.microsoft.com/office/drawing/2014/main" id="{84E52933-3FFF-7488-C449-0F645C8132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5603" y="1696552"/>
              <a:ext cx="313778" cy="313778"/>
            </a:xfrm>
            <a:prstGeom prst="rect">
              <a:avLst/>
            </a:prstGeom>
          </p:spPr>
        </p:pic>
        <p:pic>
          <p:nvPicPr>
            <p:cNvPr id="56" name="Graphic 55" descr="Question Mark with solid fill">
              <a:extLst>
                <a:ext uri="{FF2B5EF4-FFF2-40B4-BE49-F238E27FC236}">
                  <a16:creationId xmlns:a16="http://schemas.microsoft.com/office/drawing/2014/main" id="{CF3ADA89-0E91-93F6-E31C-2074716ED2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0162" y="1691986"/>
              <a:ext cx="313778" cy="313778"/>
            </a:xfrm>
            <a:prstGeom prst="rect">
              <a:avLst/>
            </a:prstGeom>
          </p:spPr>
        </p:pic>
        <p:grpSp>
          <p:nvGrpSpPr>
            <p:cNvPr id="57" name="Group 56">
              <a:extLst>
                <a:ext uri="{FF2B5EF4-FFF2-40B4-BE49-F238E27FC236}">
                  <a16:creationId xmlns:a16="http://schemas.microsoft.com/office/drawing/2014/main" id="{37AC7F1E-A1C7-A22C-6815-D98BAE27A5A0}"/>
                </a:ext>
              </a:extLst>
            </p:cNvPr>
            <p:cNvGrpSpPr/>
            <p:nvPr/>
          </p:nvGrpSpPr>
          <p:grpSpPr>
            <a:xfrm>
              <a:off x="5675983" y="996264"/>
              <a:ext cx="1204774" cy="1204774"/>
              <a:chOff x="5675983" y="996264"/>
              <a:chExt cx="1204774" cy="1204774"/>
            </a:xfrm>
          </p:grpSpPr>
          <p:pic>
            <p:nvPicPr>
              <p:cNvPr id="58" name="Graphic 57" descr="Thought bubble outline">
                <a:extLst>
                  <a:ext uri="{FF2B5EF4-FFF2-40B4-BE49-F238E27FC236}">
                    <a16:creationId xmlns:a16="http://schemas.microsoft.com/office/drawing/2014/main" id="{0462AB98-5CA1-E7AB-1B9C-7DA9BD72D8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5983" y="996264"/>
                <a:ext cx="1204774" cy="1204774"/>
              </a:xfrm>
              <a:prstGeom prst="rect">
                <a:avLst/>
              </a:prstGeom>
            </p:spPr>
          </p:pic>
          <p:sp>
            <p:nvSpPr>
              <p:cNvPr id="59" name="TextBox 58">
                <a:extLst>
                  <a:ext uri="{FF2B5EF4-FFF2-40B4-BE49-F238E27FC236}">
                    <a16:creationId xmlns:a16="http://schemas.microsoft.com/office/drawing/2014/main" id="{67F683BB-EFA3-FBB0-D7AA-D69CC8262787}"/>
                  </a:ext>
                </a:extLst>
              </p:cNvPr>
              <p:cNvSpPr txBox="1"/>
              <p:nvPr/>
            </p:nvSpPr>
            <p:spPr>
              <a:xfrm>
                <a:off x="5891721" y="1168766"/>
                <a:ext cx="715623" cy="523220"/>
              </a:xfrm>
              <a:prstGeom prst="rect">
                <a:avLst/>
              </a:prstGeom>
              <a:noFill/>
            </p:spPr>
            <p:txBody>
              <a:bodyPr wrap="square" rtlCol="0">
                <a:spAutoFit/>
              </a:bodyPr>
              <a:lstStyle/>
              <a:p>
                <a:pPr algn="ctr"/>
                <a:r>
                  <a:rPr lang="en-US" sz="1400" b="1" dirty="0">
                    <a:latin typeface="+mn-lt"/>
                  </a:rPr>
                  <a:t>&gt;0 BTC earned</a:t>
                </a:r>
              </a:p>
            </p:txBody>
          </p:sp>
        </p:grpSp>
      </p:grpSp>
      <p:sp>
        <p:nvSpPr>
          <p:cNvPr id="2" name="Title 1">
            <a:extLst>
              <a:ext uri="{FF2B5EF4-FFF2-40B4-BE49-F238E27FC236}">
                <a16:creationId xmlns:a16="http://schemas.microsoft.com/office/drawing/2014/main" id="{5F2FBA3D-1D99-8C72-21A6-3E6F7B8F78B8}"/>
              </a:ext>
            </a:extLst>
          </p:cNvPr>
          <p:cNvSpPr>
            <a:spLocks noGrp="1"/>
          </p:cNvSpPr>
          <p:nvPr>
            <p:ph type="title"/>
          </p:nvPr>
        </p:nvSpPr>
        <p:spPr/>
        <p:txBody>
          <a:bodyPr>
            <a:normAutofit fontScale="90000"/>
          </a:bodyPr>
          <a:lstStyle/>
          <a:p>
            <a:r>
              <a:rPr lang="en-US"/>
              <a:t>Incentives in Bitcoin</a:t>
            </a:r>
            <a:endParaRPr lang="en-US" dirty="0"/>
          </a:p>
        </p:txBody>
      </p:sp>
      <p:sp>
        <p:nvSpPr>
          <p:cNvPr id="5" name="Rectangle 4">
            <a:extLst>
              <a:ext uri="{FF2B5EF4-FFF2-40B4-BE49-F238E27FC236}">
                <a16:creationId xmlns:a16="http://schemas.microsoft.com/office/drawing/2014/main" id="{EB46881C-88D4-1A1E-51CF-4B297DBA63D0}"/>
              </a:ext>
            </a:extLst>
          </p:cNvPr>
          <p:cNvSpPr/>
          <p:nvPr/>
        </p:nvSpPr>
        <p:spPr>
          <a:xfrm>
            <a:off x="457200"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Genesis</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B63897F-EDDA-2117-ED28-D6F09F99A61E}"/>
                  </a:ext>
                </a:extLst>
              </p:cNvPr>
              <p:cNvSpPr/>
              <p:nvPr/>
            </p:nvSpPr>
            <p:spPr>
              <a:xfrm>
                <a:off x="2097182"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𝑡𝑥𝑠</m:t>
                      </m:r>
                    </m:oMath>
                  </m:oMathPara>
                </a14:m>
                <a:endParaRPr lang="en-US" sz="1400" dirty="0">
                  <a:solidFill>
                    <a:schemeClr val="tx1"/>
                  </a:solidFill>
                </a:endParaRPr>
              </a:p>
            </p:txBody>
          </p:sp>
        </mc:Choice>
        <mc:Fallback xmlns="">
          <p:sp>
            <p:nvSpPr>
              <p:cNvPr id="6" name="Rectangle 5">
                <a:extLst>
                  <a:ext uri="{FF2B5EF4-FFF2-40B4-BE49-F238E27FC236}">
                    <a16:creationId xmlns:a16="http://schemas.microsoft.com/office/drawing/2014/main" id="{7B63897F-EDDA-2117-ED28-D6F09F99A61E}"/>
                  </a:ext>
                </a:extLst>
              </p:cNvPr>
              <p:cNvSpPr>
                <a:spLocks noRot="1" noChangeAspect="1" noMove="1" noResize="1" noEditPoints="1" noAdjustHandles="1" noChangeArrowheads="1" noChangeShapeType="1" noTextEdit="1"/>
              </p:cNvSpPr>
              <p:nvPr/>
            </p:nvSpPr>
            <p:spPr>
              <a:xfrm>
                <a:off x="2097182" y="1611443"/>
                <a:ext cx="938743" cy="110532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FBEACC8-E08E-C770-745C-42D6CE446FB0}"/>
                  </a:ext>
                </a:extLst>
              </p:cNvPr>
              <p:cNvSpPr/>
              <p:nvPr/>
            </p:nvSpPr>
            <p:spPr>
              <a:xfrm>
                <a:off x="3891008"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dirty="0">
                  <a:latin typeface="Cambria Math" panose="02040503050406030204" pitchFamily="18" charset="0"/>
                </a:endParaRPr>
              </a:p>
              <a:p>
                <a:pPr algn="ctr"/>
                <a:endParaRPr lang="en-US" sz="14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1</m:t>
                          </m:r>
                        </m:sub>
                      </m:sSub>
                    </m:oMath>
                  </m:oMathPara>
                </a14:m>
                <a:endParaRPr lang="en-US" sz="1400"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2</m:t>
                          </m:r>
                        </m:sub>
                      </m:sSub>
                    </m:oMath>
                  </m:oMathPara>
                </a14:m>
                <a:endParaRPr lang="en-US" sz="1400"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3</m:t>
                          </m:r>
                        </m:sub>
                      </m:sSub>
                    </m:oMath>
                  </m:oMathPara>
                </a14:m>
                <a:endParaRPr lang="en-US" sz="14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4</m:t>
                          </m:r>
                        </m:sub>
                      </m:sSub>
                    </m:oMath>
                  </m:oMathPara>
                </a14:m>
                <a:endParaRPr lang="en-US" sz="1400" b="0" dirty="0"/>
              </a:p>
              <a:p>
                <a:pPr algn="ctr"/>
                <a:endParaRPr lang="en-US" sz="1400" b="0" dirty="0"/>
              </a:p>
              <a:p>
                <a:pPr algn="ctr"/>
                <a:endParaRPr lang="en-US" sz="1400" dirty="0"/>
              </a:p>
            </p:txBody>
          </p:sp>
        </mc:Choice>
        <mc:Fallback xmlns="">
          <p:sp>
            <p:nvSpPr>
              <p:cNvPr id="7" name="Rectangle 6">
                <a:extLst>
                  <a:ext uri="{FF2B5EF4-FFF2-40B4-BE49-F238E27FC236}">
                    <a16:creationId xmlns:a16="http://schemas.microsoft.com/office/drawing/2014/main" id="{1FBEACC8-E08E-C770-745C-42D6CE446FB0}"/>
                  </a:ext>
                </a:extLst>
              </p:cNvPr>
              <p:cNvSpPr>
                <a:spLocks noRot="1" noChangeAspect="1" noMove="1" noResize="1" noEditPoints="1" noAdjustHandles="1" noChangeArrowheads="1" noChangeShapeType="1" noTextEdit="1"/>
              </p:cNvSpPr>
              <p:nvPr/>
            </p:nvSpPr>
            <p:spPr>
              <a:xfrm>
                <a:off x="3891008" y="1611443"/>
                <a:ext cx="938743" cy="1105328"/>
              </a:xfrm>
              <a:prstGeom prst="rect">
                <a:avLst/>
              </a:prstGeom>
              <a:blipFill>
                <a:blip r:embed="rId9"/>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B7D48260-F197-7F80-0AFE-B64B975E048E}"/>
              </a:ext>
            </a:extLst>
          </p:cNvPr>
          <p:cNvCxnSpPr>
            <a:cxnSpLocks/>
            <a:stCxn id="6" idx="1"/>
            <a:endCxn id="5" idx="3"/>
          </p:cNvCxnSpPr>
          <p:nvPr/>
        </p:nvCxnSpPr>
        <p:spPr>
          <a:xfrm flipH="1">
            <a:off x="1395943" y="2164107"/>
            <a:ext cx="7012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25AE188-0D73-87EB-729E-43F85AED88E4}"/>
              </a:ext>
            </a:extLst>
          </p:cNvPr>
          <p:cNvCxnSpPr>
            <a:cxnSpLocks/>
          </p:cNvCxnSpPr>
          <p:nvPr/>
        </p:nvCxnSpPr>
        <p:spPr>
          <a:xfrm flipH="1">
            <a:off x="3568646" y="2164107"/>
            <a:ext cx="3223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A1D5428-32DD-E1DA-21B0-8458BF0AA8B0}"/>
                  </a:ext>
                </a:extLst>
              </p:cNvPr>
              <p:cNvSpPr txBox="1"/>
              <p:nvPr/>
            </p:nvSpPr>
            <p:spPr>
              <a:xfrm>
                <a:off x="6500132" y="1110357"/>
                <a:ext cx="2563281" cy="1323439"/>
              </a:xfrm>
              <a:prstGeom prst="rect">
                <a:avLst/>
              </a:prstGeom>
              <a:noFill/>
            </p:spPr>
            <p:txBody>
              <a:bodyPr wrap="square" rtlCol="0">
                <a:spAutoFit/>
              </a:bodyPr>
              <a:lstStyle/>
              <a:p>
                <a:pPr algn="ctr"/>
                <a:r>
                  <a:rPr lang="en-US" sz="1600" dirty="0">
                    <a:latin typeface="+mn-lt"/>
                  </a:rPr>
                  <a:t>Transaction fees:</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1</m:t>
                        </m:r>
                      </m:sub>
                    </m:sSub>
                  </m:oMath>
                </a14:m>
                <a:r>
                  <a:rPr lang="en-US" sz="1600" dirty="0">
                    <a:latin typeface="+mn-lt"/>
                  </a:rPr>
                  <a:t>: 4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2</m:t>
                        </m:r>
                      </m:sub>
                    </m:sSub>
                  </m:oMath>
                </a14:m>
                <a:r>
                  <a:rPr lang="en-US" sz="1600" dirty="0">
                    <a:latin typeface="+mn-lt"/>
                  </a:rPr>
                  <a:t>: 3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3</m:t>
                        </m:r>
                      </m:sub>
                    </m:sSub>
                  </m:oMath>
                </a14:m>
                <a:r>
                  <a:rPr lang="en-US" sz="1600" dirty="0">
                    <a:latin typeface="+mn-lt"/>
                  </a:rPr>
                  <a:t>: 2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4</m:t>
                        </m:r>
                      </m:sub>
                    </m:sSub>
                  </m:oMath>
                </a14:m>
                <a:r>
                  <a:rPr lang="en-US" sz="1600" dirty="0">
                    <a:latin typeface="+mn-lt"/>
                  </a:rPr>
                  <a:t>: 1 BTC</a:t>
                </a:r>
              </a:p>
            </p:txBody>
          </p:sp>
        </mc:Choice>
        <mc:Fallback xmlns="">
          <p:sp>
            <p:nvSpPr>
              <p:cNvPr id="31" name="TextBox 30">
                <a:extLst>
                  <a:ext uri="{FF2B5EF4-FFF2-40B4-BE49-F238E27FC236}">
                    <a16:creationId xmlns:a16="http://schemas.microsoft.com/office/drawing/2014/main" id="{4A1D5428-32DD-E1DA-21B0-8458BF0AA8B0}"/>
                  </a:ext>
                </a:extLst>
              </p:cNvPr>
              <p:cNvSpPr txBox="1">
                <a:spLocks noRot="1" noChangeAspect="1" noMove="1" noResize="1" noEditPoints="1" noAdjustHandles="1" noChangeArrowheads="1" noChangeShapeType="1" noTextEdit="1"/>
              </p:cNvSpPr>
              <p:nvPr/>
            </p:nvSpPr>
            <p:spPr>
              <a:xfrm>
                <a:off x="6500132" y="1110357"/>
                <a:ext cx="2563281" cy="1323439"/>
              </a:xfrm>
              <a:prstGeom prst="rect">
                <a:avLst/>
              </a:prstGeom>
              <a:blipFill>
                <a:blip r:embed="rId10"/>
                <a:stretch>
                  <a:fillRect t="-1382" b="-5069"/>
                </a:stretch>
              </a:blipFill>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62C71E3F-D93D-B4C8-3132-C99D7FDD6AA3}"/>
              </a:ext>
            </a:extLst>
          </p:cNvPr>
          <p:cNvGrpSpPr/>
          <p:nvPr/>
        </p:nvGrpSpPr>
        <p:grpSpPr>
          <a:xfrm>
            <a:off x="4903854" y="1009056"/>
            <a:ext cx="1831910" cy="1530622"/>
            <a:chOff x="5048847" y="996264"/>
            <a:chExt cx="1831910" cy="1530622"/>
          </a:xfrm>
        </p:grpSpPr>
        <p:pic>
          <p:nvPicPr>
            <p:cNvPr id="20" name="Picture 19">
              <a:extLst>
                <a:ext uri="{FF2B5EF4-FFF2-40B4-BE49-F238E27FC236}">
                  <a16:creationId xmlns:a16="http://schemas.microsoft.com/office/drawing/2014/main" id="{D1C39509-DD56-D207-F25F-ED529A1A73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64936" y="1860834"/>
              <a:ext cx="580961" cy="580961"/>
            </a:xfrm>
            <a:prstGeom prst="rect">
              <a:avLst/>
            </a:prstGeom>
          </p:spPr>
        </p:pic>
        <p:pic>
          <p:nvPicPr>
            <p:cNvPr id="21" name="Graphic 20" descr="Question Mark with solid fill">
              <a:extLst>
                <a:ext uri="{FF2B5EF4-FFF2-40B4-BE49-F238E27FC236}">
                  <a16:creationId xmlns:a16="http://schemas.microsoft.com/office/drawing/2014/main" id="{B3ADDEF2-29F4-0B6F-F6CA-FC2CDCFF4A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8847" y="2213108"/>
              <a:ext cx="313778" cy="313778"/>
            </a:xfrm>
            <a:prstGeom prst="rect">
              <a:avLst/>
            </a:prstGeom>
          </p:spPr>
        </p:pic>
        <p:pic>
          <p:nvPicPr>
            <p:cNvPr id="17" name="Graphic 16" descr="Question Mark with solid fill">
              <a:extLst>
                <a:ext uri="{FF2B5EF4-FFF2-40B4-BE49-F238E27FC236}">
                  <a16:creationId xmlns:a16="http://schemas.microsoft.com/office/drawing/2014/main" id="{944E3CDB-3EC0-C7C4-9178-55337FD899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5603" y="1696552"/>
              <a:ext cx="313778" cy="313778"/>
            </a:xfrm>
            <a:prstGeom prst="rect">
              <a:avLst/>
            </a:prstGeom>
          </p:spPr>
        </p:pic>
        <p:pic>
          <p:nvPicPr>
            <p:cNvPr id="22" name="Graphic 21" descr="Question Mark with solid fill">
              <a:extLst>
                <a:ext uri="{FF2B5EF4-FFF2-40B4-BE49-F238E27FC236}">
                  <a16:creationId xmlns:a16="http://schemas.microsoft.com/office/drawing/2014/main" id="{3B800270-B006-F130-98BB-5EE9CA7BD1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0162" y="1691986"/>
              <a:ext cx="313778" cy="313778"/>
            </a:xfrm>
            <a:prstGeom prst="rect">
              <a:avLst/>
            </a:prstGeom>
          </p:spPr>
        </p:pic>
        <p:grpSp>
          <p:nvGrpSpPr>
            <p:cNvPr id="47" name="Group 46">
              <a:extLst>
                <a:ext uri="{FF2B5EF4-FFF2-40B4-BE49-F238E27FC236}">
                  <a16:creationId xmlns:a16="http://schemas.microsoft.com/office/drawing/2014/main" id="{FA3123BA-B8F7-3D8D-A1D5-F27F69E0B35A}"/>
                </a:ext>
              </a:extLst>
            </p:cNvPr>
            <p:cNvGrpSpPr/>
            <p:nvPr/>
          </p:nvGrpSpPr>
          <p:grpSpPr>
            <a:xfrm>
              <a:off x="5675983" y="996264"/>
              <a:ext cx="1204774" cy="1204774"/>
              <a:chOff x="5675983" y="996264"/>
              <a:chExt cx="1204774" cy="1204774"/>
            </a:xfrm>
          </p:grpSpPr>
          <p:pic>
            <p:nvPicPr>
              <p:cNvPr id="30" name="Graphic 29" descr="Thought bubble outline">
                <a:extLst>
                  <a:ext uri="{FF2B5EF4-FFF2-40B4-BE49-F238E27FC236}">
                    <a16:creationId xmlns:a16="http://schemas.microsoft.com/office/drawing/2014/main" id="{E8086F25-3574-02C3-B7F8-0F5B36EF83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5983" y="996264"/>
                <a:ext cx="1204774" cy="1204774"/>
              </a:xfrm>
              <a:prstGeom prst="rect">
                <a:avLst/>
              </a:prstGeom>
            </p:spPr>
          </p:pic>
          <p:sp>
            <p:nvSpPr>
              <p:cNvPr id="32" name="TextBox 31">
                <a:extLst>
                  <a:ext uri="{FF2B5EF4-FFF2-40B4-BE49-F238E27FC236}">
                    <a16:creationId xmlns:a16="http://schemas.microsoft.com/office/drawing/2014/main" id="{E16998F7-8170-A3F9-CBB6-B89741283F8D}"/>
                  </a:ext>
                </a:extLst>
              </p:cNvPr>
              <p:cNvSpPr txBox="1"/>
              <p:nvPr/>
            </p:nvSpPr>
            <p:spPr>
              <a:xfrm>
                <a:off x="5891721" y="1168766"/>
                <a:ext cx="715623" cy="523220"/>
              </a:xfrm>
              <a:prstGeom prst="rect">
                <a:avLst/>
              </a:prstGeom>
              <a:noFill/>
            </p:spPr>
            <p:txBody>
              <a:bodyPr wrap="square" rtlCol="0">
                <a:spAutoFit/>
              </a:bodyPr>
              <a:lstStyle/>
              <a:p>
                <a:pPr algn="ctr"/>
                <a:r>
                  <a:rPr lang="en-US" sz="1400" b="1" dirty="0">
                    <a:latin typeface="+mn-lt"/>
                  </a:rPr>
                  <a:t>+0 BTC earned</a:t>
                </a:r>
              </a:p>
            </p:txBody>
          </p:sp>
        </p:grpSp>
      </p:grpSp>
      <p:sp>
        <p:nvSpPr>
          <p:cNvPr id="3" name="TextBox 2">
            <a:extLst>
              <a:ext uri="{FF2B5EF4-FFF2-40B4-BE49-F238E27FC236}">
                <a16:creationId xmlns:a16="http://schemas.microsoft.com/office/drawing/2014/main" id="{41DC67BD-251B-8951-EAAF-0537C760D3B2}"/>
              </a:ext>
            </a:extLst>
          </p:cNvPr>
          <p:cNvSpPr txBox="1"/>
          <p:nvPr/>
        </p:nvSpPr>
        <p:spPr>
          <a:xfrm>
            <a:off x="3753394" y="1351074"/>
            <a:ext cx="1213970" cy="338554"/>
          </a:xfrm>
          <a:prstGeom prst="rect">
            <a:avLst/>
          </a:prstGeom>
          <a:noFill/>
        </p:spPr>
        <p:txBody>
          <a:bodyPr wrap="square" rtlCol="0">
            <a:spAutoFit/>
          </a:bodyPr>
          <a:lstStyle/>
          <a:p>
            <a:pPr algn="ctr"/>
            <a:r>
              <a:rPr lang="en-US" sz="1600" dirty="0">
                <a:latin typeface="+mn-lt"/>
              </a:rPr>
              <a:t>Miner A</a:t>
            </a:r>
          </a:p>
        </p:txBody>
      </p:sp>
      <p:sp>
        <p:nvSpPr>
          <p:cNvPr id="4" name="TextBox 3">
            <a:extLst>
              <a:ext uri="{FF2B5EF4-FFF2-40B4-BE49-F238E27FC236}">
                <a16:creationId xmlns:a16="http://schemas.microsoft.com/office/drawing/2014/main" id="{B5366AD0-BB35-682C-2055-2B62192C4861}"/>
              </a:ext>
            </a:extLst>
          </p:cNvPr>
          <p:cNvSpPr txBox="1"/>
          <p:nvPr/>
        </p:nvSpPr>
        <p:spPr>
          <a:xfrm>
            <a:off x="3447865" y="3999047"/>
            <a:ext cx="1213970" cy="338554"/>
          </a:xfrm>
          <a:prstGeom prst="rect">
            <a:avLst/>
          </a:prstGeom>
          <a:noFill/>
        </p:spPr>
        <p:txBody>
          <a:bodyPr wrap="square" rtlCol="0">
            <a:spAutoFit/>
          </a:bodyPr>
          <a:lstStyle/>
          <a:p>
            <a:pPr algn="ctr"/>
            <a:r>
              <a:rPr lang="en-US" sz="1600" dirty="0">
                <a:latin typeface="+mn-lt"/>
              </a:rPr>
              <a:t>Miner B</a:t>
            </a:r>
          </a:p>
        </p:txBody>
      </p:sp>
      <p:sp>
        <p:nvSpPr>
          <p:cNvPr id="12" name="TextBox 11">
            <a:extLst>
              <a:ext uri="{FF2B5EF4-FFF2-40B4-BE49-F238E27FC236}">
                <a16:creationId xmlns:a16="http://schemas.microsoft.com/office/drawing/2014/main" id="{31909DF7-AEDA-8F79-F54F-471C4B096007}"/>
              </a:ext>
            </a:extLst>
          </p:cNvPr>
          <p:cNvSpPr txBox="1"/>
          <p:nvPr/>
        </p:nvSpPr>
        <p:spPr>
          <a:xfrm>
            <a:off x="3098662" y="1851053"/>
            <a:ext cx="411940" cy="461665"/>
          </a:xfrm>
          <a:prstGeom prst="rect">
            <a:avLst/>
          </a:prstGeom>
          <a:noFill/>
        </p:spPr>
        <p:txBody>
          <a:bodyPr wrap="square" rtlCol="0">
            <a:spAutoFit/>
          </a:bodyPr>
          <a:lstStyle/>
          <a:p>
            <a:pPr algn="ctr"/>
            <a:r>
              <a:rPr lang="en-US" dirty="0">
                <a:solidFill>
                  <a:srgbClr val="0070C0"/>
                </a:solidFill>
                <a:latin typeface="+mn-lt"/>
              </a:rPr>
              <a:t>…</a:t>
            </a:r>
          </a:p>
        </p:txBody>
      </p:sp>
      <p:sp>
        <p:nvSpPr>
          <p:cNvPr id="14" name="Right Brace 13">
            <a:extLst>
              <a:ext uri="{FF2B5EF4-FFF2-40B4-BE49-F238E27FC236}">
                <a16:creationId xmlns:a16="http://schemas.microsoft.com/office/drawing/2014/main" id="{E08CBD19-D074-DFB5-CF85-DA54630A80C8}"/>
              </a:ext>
            </a:extLst>
          </p:cNvPr>
          <p:cNvSpPr/>
          <p:nvPr/>
        </p:nvSpPr>
        <p:spPr>
          <a:xfrm rot="16200000">
            <a:off x="3732746" y="297127"/>
            <a:ext cx="167837" cy="21806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20A83A3-4FD8-3FD0-48EC-FCFDD53EE1BE}"/>
                  </a:ext>
                </a:extLst>
              </p:cNvPr>
              <p:cNvSpPr txBox="1"/>
              <p:nvPr/>
            </p:nvSpPr>
            <p:spPr>
              <a:xfrm>
                <a:off x="3146761" y="952803"/>
                <a:ext cx="1425239" cy="338554"/>
              </a:xfrm>
              <a:prstGeom prst="rect">
                <a:avLst/>
              </a:prstGeom>
              <a:noFill/>
            </p:spPr>
            <p:txBody>
              <a:bodyPr wrap="square" rtlCol="0">
                <a:spAutoFit/>
              </a:bodyPr>
              <a:lstStyle/>
              <a:p>
                <a:pPr algn="ctr"/>
                <a14:m>
                  <m:oMath xmlns:m="http://schemas.openxmlformats.org/officeDocument/2006/math">
                    <m:r>
                      <a:rPr lang="en-US" sz="1600" i="1" dirty="0" smtClean="0">
                        <a:latin typeface="Cambria Math" panose="02040503050406030204" pitchFamily="18" charset="0"/>
                      </a:rPr>
                      <m:t>𝑘</m:t>
                    </m:r>
                    <m:r>
                      <a:rPr lang="en-US" sz="1600" i="1" dirty="0" smtClean="0">
                        <a:latin typeface="Cambria Math" panose="02040503050406030204" pitchFamily="18" charset="0"/>
                      </a:rPr>
                      <m:t>+1</m:t>
                    </m:r>
                  </m:oMath>
                </a14:m>
                <a:r>
                  <a:rPr lang="en-US" sz="1600" dirty="0">
                    <a:latin typeface="+mn-lt"/>
                  </a:rPr>
                  <a:t>-deep</a:t>
                </a:r>
              </a:p>
            </p:txBody>
          </p:sp>
        </mc:Choice>
        <mc:Fallback xmlns="">
          <p:sp>
            <p:nvSpPr>
              <p:cNvPr id="16" name="TextBox 15">
                <a:extLst>
                  <a:ext uri="{FF2B5EF4-FFF2-40B4-BE49-F238E27FC236}">
                    <a16:creationId xmlns:a16="http://schemas.microsoft.com/office/drawing/2014/main" id="{D20A83A3-4FD8-3FD0-48EC-FCFDD53EE1BE}"/>
                  </a:ext>
                </a:extLst>
              </p:cNvPr>
              <p:cNvSpPr txBox="1">
                <a:spLocks noRot="1" noChangeAspect="1" noMove="1" noResize="1" noEditPoints="1" noAdjustHandles="1" noChangeArrowheads="1" noChangeShapeType="1" noTextEdit="1"/>
              </p:cNvSpPr>
              <p:nvPr/>
            </p:nvSpPr>
            <p:spPr>
              <a:xfrm>
                <a:off x="3146761" y="952803"/>
                <a:ext cx="1425239" cy="338554"/>
              </a:xfrm>
              <a:prstGeom prst="rect">
                <a:avLst/>
              </a:prstGeom>
              <a:blipFill>
                <a:blip r:embed="rId14"/>
                <a:stretch>
                  <a:fillRect t="-5357" b="-21429"/>
                </a:stretch>
              </a:blipFill>
            </p:spPr>
            <p:txBody>
              <a:bodyPr/>
              <a:lstStyle/>
              <a:p>
                <a:r>
                  <a:rPr lang="en-US">
                    <a:noFill/>
                  </a:rPr>
                  <a:t> </a:t>
                </a:r>
              </a:p>
            </p:txBody>
          </p:sp>
        </mc:Fallback>
      </mc:AlternateContent>
    </p:spTree>
    <p:extLst>
      <p:ext uri="{BB962C8B-B14F-4D97-AF65-F5344CB8AC3E}">
        <p14:creationId xmlns:p14="http://schemas.microsoft.com/office/powerpoint/2010/main" val="367777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fade">
                                      <p:cBhvr>
                                        <p:cTn id="25" dur="500"/>
                                        <p:tgtEl>
                                          <p:spTgt spid="31">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xEl>
                                              <p:pRg st="1" end="1"/>
                                            </p:txEl>
                                          </p:spTgt>
                                        </p:tgtEl>
                                        <p:attrNameLst>
                                          <p:attrName>style.visibility</p:attrName>
                                        </p:attrNameLst>
                                      </p:cBhvr>
                                      <p:to>
                                        <p:strVal val="visible"/>
                                      </p:to>
                                    </p:set>
                                    <p:animEffect transition="in" filter="fade">
                                      <p:cBhvr>
                                        <p:cTn id="28" dur="500"/>
                                        <p:tgtEl>
                                          <p:spTgt spid="31">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xEl>
                                              <p:pRg st="2" end="2"/>
                                            </p:txEl>
                                          </p:spTgt>
                                        </p:tgtEl>
                                        <p:attrNameLst>
                                          <p:attrName>style.visibility</p:attrName>
                                        </p:attrNameLst>
                                      </p:cBhvr>
                                      <p:to>
                                        <p:strVal val="visible"/>
                                      </p:to>
                                    </p:set>
                                    <p:animEffect transition="in" filter="fade">
                                      <p:cBhvr>
                                        <p:cTn id="31" dur="500"/>
                                        <p:tgtEl>
                                          <p:spTgt spid="31">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xEl>
                                              <p:pRg st="3" end="3"/>
                                            </p:txEl>
                                          </p:spTgt>
                                        </p:tgtEl>
                                        <p:attrNameLst>
                                          <p:attrName>style.visibility</p:attrName>
                                        </p:attrNameLst>
                                      </p:cBhvr>
                                      <p:to>
                                        <p:strVal val="visible"/>
                                      </p:to>
                                    </p:set>
                                    <p:animEffect transition="in" filter="fade">
                                      <p:cBhvr>
                                        <p:cTn id="34" dur="500"/>
                                        <p:tgtEl>
                                          <p:spTgt spid="31">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xEl>
                                              <p:pRg st="4" end="4"/>
                                            </p:txEl>
                                          </p:spTgt>
                                        </p:tgtEl>
                                        <p:attrNameLst>
                                          <p:attrName>style.visibility</p:attrName>
                                        </p:attrNameLst>
                                      </p:cBhvr>
                                      <p:to>
                                        <p:strVal val="visible"/>
                                      </p:to>
                                    </p:set>
                                    <p:animEffect transition="in" filter="fade">
                                      <p:cBhvr>
                                        <p:cTn id="37" dur="500"/>
                                        <p:tgtEl>
                                          <p:spTgt spid="31">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1" grpId="0"/>
      <p:bldP spid="3" grpId="0"/>
      <p:bldP spid="4" grpId="0"/>
      <p:bldP spid="12" grpId="0"/>
      <p:bldP spid="14"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FBA3D-1D99-8C72-21A6-3E6F7B8F78B8}"/>
              </a:ext>
            </a:extLst>
          </p:cNvPr>
          <p:cNvSpPr>
            <a:spLocks noGrp="1"/>
          </p:cNvSpPr>
          <p:nvPr>
            <p:ph type="title"/>
          </p:nvPr>
        </p:nvSpPr>
        <p:spPr/>
        <p:txBody>
          <a:bodyPr>
            <a:normAutofit fontScale="90000"/>
          </a:bodyPr>
          <a:lstStyle/>
          <a:p>
            <a:r>
              <a:rPr lang="en-US"/>
              <a:t>Incentives in Bitcoin</a:t>
            </a:r>
            <a:endParaRPr lang="en-US" dirty="0"/>
          </a:p>
        </p:txBody>
      </p:sp>
      <p:sp>
        <p:nvSpPr>
          <p:cNvPr id="5" name="Rectangle 4">
            <a:extLst>
              <a:ext uri="{FF2B5EF4-FFF2-40B4-BE49-F238E27FC236}">
                <a16:creationId xmlns:a16="http://schemas.microsoft.com/office/drawing/2014/main" id="{EB46881C-88D4-1A1E-51CF-4B297DBA63D0}"/>
              </a:ext>
            </a:extLst>
          </p:cNvPr>
          <p:cNvSpPr/>
          <p:nvPr/>
        </p:nvSpPr>
        <p:spPr>
          <a:xfrm>
            <a:off x="457200"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Genesis</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B63897F-EDDA-2117-ED28-D6F09F99A61E}"/>
                  </a:ext>
                </a:extLst>
              </p:cNvPr>
              <p:cNvSpPr/>
              <p:nvPr/>
            </p:nvSpPr>
            <p:spPr>
              <a:xfrm>
                <a:off x="2097182"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𝑡𝑥𝑠</m:t>
                      </m:r>
                    </m:oMath>
                  </m:oMathPara>
                </a14:m>
                <a:endParaRPr lang="en-US" sz="1400" dirty="0">
                  <a:solidFill>
                    <a:schemeClr val="tx1"/>
                  </a:solidFill>
                </a:endParaRPr>
              </a:p>
            </p:txBody>
          </p:sp>
        </mc:Choice>
        <mc:Fallback xmlns="">
          <p:sp>
            <p:nvSpPr>
              <p:cNvPr id="6" name="Rectangle 5">
                <a:extLst>
                  <a:ext uri="{FF2B5EF4-FFF2-40B4-BE49-F238E27FC236}">
                    <a16:creationId xmlns:a16="http://schemas.microsoft.com/office/drawing/2014/main" id="{7B63897F-EDDA-2117-ED28-D6F09F99A61E}"/>
                  </a:ext>
                </a:extLst>
              </p:cNvPr>
              <p:cNvSpPr>
                <a:spLocks noRot="1" noChangeAspect="1" noMove="1" noResize="1" noEditPoints="1" noAdjustHandles="1" noChangeArrowheads="1" noChangeShapeType="1" noTextEdit="1"/>
              </p:cNvSpPr>
              <p:nvPr/>
            </p:nvSpPr>
            <p:spPr>
              <a:xfrm>
                <a:off x="2097182" y="1611443"/>
                <a:ext cx="938743" cy="110532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FBEACC8-E08E-C770-745C-42D6CE446FB0}"/>
                  </a:ext>
                </a:extLst>
              </p:cNvPr>
              <p:cNvSpPr/>
              <p:nvPr/>
            </p:nvSpPr>
            <p:spPr>
              <a:xfrm>
                <a:off x="3891008"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dirty="0">
                  <a:latin typeface="Cambria Math" panose="02040503050406030204" pitchFamily="18" charset="0"/>
                </a:endParaRPr>
              </a:p>
              <a:p>
                <a:pPr algn="ctr"/>
                <a:endParaRPr lang="en-US" sz="14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1</m:t>
                          </m:r>
                        </m:sub>
                      </m:sSub>
                    </m:oMath>
                  </m:oMathPara>
                </a14:m>
                <a:endParaRPr lang="en-US" sz="1400"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2</m:t>
                          </m:r>
                        </m:sub>
                      </m:sSub>
                    </m:oMath>
                  </m:oMathPara>
                </a14:m>
                <a:endParaRPr lang="en-US" sz="1400"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3</m:t>
                          </m:r>
                        </m:sub>
                      </m:sSub>
                    </m:oMath>
                  </m:oMathPara>
                </a14:m>
                <a:endParaRPr lang="en-US" sz="14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4</m:t>
                          </m:r>
                        </m:sub>
                      </m:sSub>
                    </m:oMath>
                  </m:oMathPara>
                </a14:m>
                <a:endParaRPr lang="en-US" sz="1400" b="0" dirty="0"/>
              </a:p>
              <a:p>
                <a:pPr algn="ctr"/>
                <a:endParaRPr lang="en-US" sz="1400" b="0" dirty="0"/>
              </a:p>
              <a:p>
                <a:pPr algn="ctr"/>
                <a:endParaRPr lang="en-US" sz="1400" dirty="0"/>
              </a:p>
            </p:txBody>
          </p:sp>
        </mc:Choice>
        <mc:Fallback xmlns="">
          <p:sp>
            <p:nvSpPr>
              <p:cNvPr id="7" name="Rectangle 6">
                <a:extLst>
                  <a:ext uri="{FF2B5EF4-FFF2-40B4-BE49-F238E27FC236}">
                    <a16:creationId xmlns:a16="http://schemas.microsoft.com/office/drawing/2014/main" id="{1FBEACC8-E08E-C770-745C-42D6CE446FB0}"/>
                  </a:ext>
                </a:extLst>
              </p:cNvPr>
              <p:cNvSpPr>
                <a:spLocks noRot="1" noChangeAspect="1" noMove="1" noResize="1" noEditPoints="1" noAdjustHandles="1" noChangeArrowheads="1" noChangeShapeType="1" noTextEdit="1"/>
              </p:cNvSpPr>
              <p:nvPr/>
            </p:nvSpPr>
            <p:spPr>
              <a:xfrm>
                <a:off x="3891008" y="1611443"/>
                <a:ext cx="938743" cy="1105328"/>
              </a:xfrm>
              <a:prstGeom prst="rect">
                <a:avLst/>
              </a:prstGeom>
              <a:blipFill>
                <a:blip r:embed="rId9"/>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B7D48260-F197-7F80-0AFE-B64B975E048E}"/>
              </a:ext>
            </a:extLst>
          </p:cNvPr>
          <p:cNvCxnSpPr>
            <a:cxnSpLocks/>
            <a:stCxn id="6" idx="1"/>
            <a:endCxn id="5" idx="3"/>
          </p:cNvCxnSpPr>
          <p:nvPr/>
        </p:nvCxnSpPr>
        <p:spPr>
          <a:xfrm flipH="1">
            <a:off x="1395943" y="2164107"/>
            <a:ext cx="7012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25AE188-0D73-87EB-729E-43F85AED88E4}"/>
              </a:ext>
            </a:extLst>
          </p:cNvPr>
          <p:cNvCxnSpPr>
            <a:cxnSpLocks/>
          </p:cNvCxnSpPr>
          <p:nvPr/>
        </p:nvCxnSpPr>
        <p:spPr>
          <a:xfrm flipH="1">
            <a:off x="3568646" y="2164107"/>
            <a:ext cx="3223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F30878F8-DDC1-56BB-FAC6-AE5EBE234C03}"/>
              </a:ext>
            </a:extLst>
          </p:cNvPr>
          <p:cNvCxnSpPr>
            <a:cxnSpLocks/>
            <a:stCxn id="25" idx="1"/>
            <a:endCxn id="6" idx="3"/>
          </p:cNvCxnSpPr>
          <p:nvPr/>
        </p:nvCxnSpPr>
        <p:spPr>
          <a:xfrm flipH="1" flipV="1">
            <a:off x="3035925" y="2164107"/>
            <a:ext cx="560755" cy="13134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9153C0FB-CB82-11EF-2178-DBE7A522D6F7}"/>
                  </a:ext>
                </a:extLst>
              </p:cNvPr>
              <p:cNvSpPr/>
              <p:nvPr/>
            </p:nvSpPr>
            <p:spPr>
              <a:xfrm>
                <a:off x="3596680" y="2924932"/>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dirty="0">
                  <a:latin typeface="Cambria Math" panose="02040503050406030204" pitchFamily="18" charset="0"/>
                </a:endParaRPr>
              </a:p>
              <a:p>
                <a:pPr algn="ctr"/>
                <a:endParaRPr lang="en-US" sz="14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1</m:t>
                          </m:r>
                        </m:sub>
                      </m:sSub>
                    </m:oMath>
                  </m:oMathPara>
                </a14:m>
                <a:endParaRPr lang="en-US" sz="1400" b="0" dirty="0"/>
              </a:p>
              <a:p>
                <a:pPr algn="ctr"/>
                <a:endParaRPr lang="en-US" sz="1400" b="0" dirty="0"/>
              </a:p>
              <a:p>
                <a:pPr algn="ctr"/>
                <a:endParaRPr lang="en-US" sz="1400" dirty="0"/>
              </a:p>
            </p:txBody>
          </p:sp>
        </mc:Choice>
        <mc:Fallback xmlns="">
          <p:sp>
            <p:nvSpPr>
              <p:cNvPr id="25" name="Rectangle 24">
                <a:extLst>
                  <a:ext uri="{FF2B5EF4-FFF2-40B4-BE49-F238E27FC236}">
                    <a16:creationId xmlns:a16="http://schemas.microsoft.com/office/drawing/2014/main" id="{9153C0FB-CB82-11EF-2178-DBE7A522D6F7}"/>
                  </a:ext>
                </a:extLst>
              </p:cNvPr>
              <p:cNvSpPr>
                <a:spLocks noRot="1" noChangeAspect="1" noMove="1" noResize="1" noEditPoints="1" noAdjustHandles="1" noChangeArrowheads="1" noChangeShapeType="1" noTextEdit="1"/>
              </p:cNvSpPr>
              <p:nvPr/>
            </p:nvSpPr>
            <p:spPr>
              <a:xfrm>
                <a:off x="3596680" y="2924932"/>
                <a:ext cx="938743" cy="110532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A1D5428-32DD-E1DA-21B0-8458BF0AA8B0}"/>
                  </a:ext>
                </a:extLst>
              </p:cNvPr>
              <p:cNvSpPr txBox="1"/>
              <p:nvPr/>
            </p:nvSpPr>
            <p:spPr>
              <a:xfrm>
                <a:off x="6500132" y="1110357"/>
                <a:ext cx="2563281" cy="1323439"/>
              </a:xfrm>
              <a:prstGeom prst="rect">
                <a:avLst/>
              </a:prstGeom>
              <a:noFill/>
            </p:spPr>
            <p:txBody>
              <a:bodyPr wrap="square" rtlCol="0">
                <a:spAutoFit/>
              </a:bodyPr>
              <a:lstStyle/>
              <a:p>
                <a:pPr algn="ctr"/>
                <a:r>
                  <a:rPr lang="en-US" sz="1600" dirty="0">
                    <a:latin typeface="+mn-lt"/>
                  </a:rPr>
                  <a:t>Transaction fees:</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1</m:t>
                        </m:r>
                      </m:sub>
                    </m:sSub>
                  </m:oMath>
                </a14:m>
                <a:r>
                  <a:rPr lang="en-US" sz="1600" dirty="0">
                    <a:latin typeface="+mn-lt"/>
                  </a:rPr>
                  <a:t>: 4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2</m:t>
                        </m:r>
                      </m:sub>
                    </m:sSub>
                  </m:oMath>
                </a14:m>
                <a:r>
                  <a:rPr lang="en-US" sz="1600" dirty="0">
                    <a:latin typeface="+mn-lt"/>
                  </a:rPr>
                  <a:t>: 3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3</m:t>
                        </m:r>
                      </m:sub>
                    </m:sSub>
                  </m:oMath>
                </a14:m>
                <a:r>
                  <a:rPr lang="en-US" sz="1600" dirty="0">
                    <a:latin typeface="+mn-lt"/>
                  </a:rPr>
                  <a:t>: 2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4</m:t>
                        </m:r>
                      </m:sub>
                    </m:sSub>
                  </m:oMath>
                </a14:m>
                <a:r>
                  <a:rPr lang="en-US" sz="1600" dirty="0">
                    <a:latin typeface="+mn-lt"/>
                  </a:rPr>
                  <a:t>: 1 BTC</a:t>
                </a:r>
              </a:p>
            </p:txBody>
          </p:sp>
        </mc:Choice>
        <mc:Fallback xmlns="">
          <p:sp>
            <p:nvSpPr>
              <p:cNvPr id="31" name="TextBox 30">
                <a:extLst>
                  <a:ext uri="{FF2B5EF4-FFF2-40B4-BE49-F238E27FC236}">
                    <a16:creationId xmlns:a16="http://schemas.microsoft.com/office/drawing/2014/main" id="{4A1D5428-32DD-E1DA-21B0-8458BF0AA8B0}"/>
                  </a:ext>
                </a:extLst>
              </p:cNvPr>
              <p:cNvSpPr txBox="1">
                <a:spLocks noRot="1" noChangeAspect="1" noMove="1" noResize="1" noEditPoints="1" noAdjustHandles="1" noChangeArrowheads="1" noChangeShapeType="1" noTextEdit="1"/>
              </p:cNvSpPr>
              <p:nvPr/>
            </p:nvSpPr>
            <p:spPr>
              <a:xfrm>
                <a:off x="6500132" y="1110357"/>
                <a:ext cx="2563281" cy="1323439"/>
              </a:xfrm>
              <a:prstGeom prst="rect">
                <a:avLst/>
              </a:prstGeom>
              <a:blipFill>
                <a:blip r:embed="rId10"/>
                <a:stretch>
                  <a:fillRect t="-1382" b="-5069"/>
                </a:stretch>
              </a:blipFill>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62C71E3F-D93D-B4C8-3132-C99D7FDD6AA3}"/>
              </a:ext>
            </a:extLst>
          </p:cNvPr>
          <p:cNvGrpSpPr/>
          <p:nvPr/>
        </p:nvGrpSpPr>
        <p:grpSpPr>
          <a:xfrm>
            <a:off x="4903854" y="1009056"/>
            <a:ext cx="1831910" cy="1530622"/>
            <a:chOff x="5048847" y="996264"/>
            <a:chExt cx="1831910" cy="1530622"/>
          </a:xfrm>
        </p:grpSpPr>
        <p:pic>
          <p:nvPicPr>
            <p:cNvPr id="20" name="Picture 19">
              <a:extLst>
                <a:ext uri="{FF2B5EF4-FFF2-40B4-BE49-F238E27FC236}">
                  <a16:creationId xmlns:a16="http://schemas.microsoft.com/office/drawing/2014/main" id="{D1C39509-DD56-D207-F25F-ED529A1A73C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164936" y="1860834"/>
              <a:ext cx="580961" cy="580961"/>
            </a:xfrm>
            <a:prstGeom prst="rect">
              <a:avLst/>
            </a:prstGeom>
          </p:spPr>
        </p:pic>
        <p:pic>
          <p:nvPicPr>
            <p:cNvPr id="21" name="Graphic 20" descr="Question Mark with solid fill">
              <a:extLst>
                <a:ext uri="{FF2B5EF4-FFF2-40B4-BE49-F238E27FC236}">
                  <a16:creationId xmlns:a16="http://schemas.microsoft.com/office/drawing/2014/main" id="{B3ADDEF2-29F4-0B6F-F6CA-FC2CDCFF4AA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48847" y="2213108"/>
              <a:ext cx="313778" cy="313778"/>
            </a:xfrm>
            <a:prstGeom prst="rect">
              <a:avLst/>
            </a:prstGeom>
          </p:spPr>
        </p:pic>
        <p:pic>
          <p:nvPicPr>
            <p:cNvPr id="17" name="Graphic 16" descr="Question Mark with solid fill">
              <a:extLst>
                <a:ext uri="{FF2B5EF4-FFF2-40B4-BE49-F238E27FC236}">
                  <a16:creationId xmlns:a16="http://schemas.microsoft.com/office/drawing/2014/main" id="{944E3CDB-3EC0-C7C4-9178-55337FD8993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05603" y="1696552"/>
              <a:ext cx="313778" cy="313778"/>
            </a:xfrm>
            <a:prstGeom prst="rect">
              <a:avLst/>
            </a:prstGeom>
          </p:spPr>
        </p:pic>
        <p:pic>
          <p:nvPicPr>
            <p:cNvPr id="22" name="Graphic 21" descr="Question Mark with solid fill">
              <a:extLst>
                <a:ext uri="{FF2B5EF4-FFF2-40B4-BE49-F238E27FC236}">
                  <a16:creationId xmlns:a16="http://schemas.microsoft.com/office/drawing/2014/main" id="{3B800270-B006-F130-98BB-5EE9CA7BD16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40162" y="1691986"/>
              <a:ext cx="313778" cy="313778"/>
            </a:xfrm>
            <a:prstGeom prst="rect">
              <a:avLst/>
            </a:prstGeom>
          </p:spPr>
        </p:pic>
        <p:grpSp>
          <p:nvGrpSpPr>
            <p:cNvPr id="47" name="Group 46">
              <a:extLst>
                <a:ext uri="{FF2B5EF4-FFF2-40B4-BE49-F238E27FC236}">
                  <a16:creationId xmlns:a16="http://schemas.microsoft.com/office/drawing/2014/main" id="{FA3123BA-B8F7-3D8D-A1D5-F27F69E0B35A}"/>
                </a:ext>
              </a:extLst>
            </p:cNvPr>
            <p:cNvGrpSpPr/>
            <p:nvPr/>
          </p:nvGrpSpPr>
          <p:grpSpPr>
            <a:xfrm>
              <a:off x="5675983" y="996264"/>
              <a:ext cx="1204774" cy="1204774"/>
              <a:chOff x="5675983" y="996264"/>
              <a:chExt cx="1204774" cy="1204774"/>
            </a:xfrm>
          </p:grpSpPr>
          <p:pic>
            <p:nvPicPr>
              <p:cNvPr id="30" name="Graphic 29" descr="Thought bubble outline">
                <a:extLst>
                  <a:ext uri="{FF2B5EF4-FFF2-40B4-BE49-F238E27FC236}">
                    <a16:creationId xmlns:a16="http://schemas.microsoft.com/office/drawing/2014/main" id="{E8086F25-3574-02C3-B7F8-0F5B36EF835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75983" y="996264"/>
                <a:ext cx="1204774" cy="1204774"/>
              </a:xfrm>
              <a:prstGeom prst="rect">
                <a:avLst/>
              </a:prstGeom>
            </p:spPr>
          </p:pic>
          <p:sp>
            <p:nvSpPr>
              <p:cNvPr id="32" name="TextBox 31">
                <a:extLst>
                  <a:ext uri="{FF2B5EF4-FFF2-40B4-BE49-F238E27FC236}">
                    <a16:creationId xmlns:a16="http://schemas.microsoft.com/office/drawing/2014/main" id="{E16998F7-8170-A3F9-CBB6-B89741283F8D}"/>
                  </a:ext>
                </a:extLst>
              </p:cNvPr>
              <p:cNvSpPr txBox="1"/>
              <p:nvPr/>
            </p:nvSpPr>
            <p:spPr>
              <a:xfrm>
                <a:off x="5891721" y="1168766"/>
                <a:ext cx="715623" cy="523220"/>
              </a:xfrm>
              <a:prstGeom prst="rect">
                <a:avLst/>
              </a:prstGeom>
              <a:noFill/>
            </p:spPr>
            <p:txBody>
              <a:bodyPr wrap="square" rtlCol="0">
                <a:spAutoFit/>
              </a:bodyPr>
              <a:lstStyle/>
              <a:p>
                <a:pPr algn="ctr"/>
                <a:r>
                  <a:rPr lang="en-US" sz="1400" b="1" dirty="0">
                    <a:latin typeface="+mn-lt"/>
                  </a:rPr>
                  <a:t>+0 BTC earned</a:t>
                </a:r>
              </a:p>
            </p:txBody>
          </p:sp>
        </p:grpSp>
      </p:grpSp>
      <p:grpSp>
        <p:nvGrpSpPr>
          <p:cNvPr id="60" name="Group 59">
            <a:extLst>
              <a:ext uri="{FF2B5EF4-FFF2-40B4-BE49-F238E27FC236}">
                <a16:creationId xmlns:a16="http://schemas.microsoft.com/office/drawing/2014/main" id="{A54C9CC1-DEEE-1961-9255-D4D1AB98E870}"/>
              </a:ext>
            </a:extLst>
          </p:cNvPr>
          <p:cNvGrpSpPr/>
          <p:nvPr/>
        </p:nvGrpSpPr>
        <p:grpSpPr>
          <a:xfrm>
            <a:off x="4748987" y="2379856"/>
            <a:ext cx="1831910" cy="1530622"/>
            <a:chOff x="5048847" y="996264"/>
            <a:chExt cx="1831910" cy="1530622"/>
          </a:xfrm>
        </p:grpSpPr>
        <p:pic>
          <p:nvPicPr>
            <p:cNvPr id="61" name="Picture 60">
              <a:extLst>
                <a:ext uri="{FF2B5EF4-FFF2-40B4-BE49-F238E27FC236}">
                  <a16:creationId xmlns:a16="http://schemas.microsoft.com/office/drawing/2014/main" id="{EC872AC6-AC6D-D9EB-2B1B-C79348D11A5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164936" y="1860834"/>
              <a:ext cx="580961" cy="580961"/>
            </a:xfrm>
            <a:prstGeom prst="rect">
              <a:avLst/>
            </a:prstGeom>
          </p:spPr>
        </p:pic>
        <p:pic>
          <p:nvPicPr>
            <p:cNvPr id="62" name="Graphic 61" descr="Question Mark with solid fill">
              <a:extLst>
                <a:ext uri="{FF2B5EF4-FFF2-40B4-BE49-F238E27FC236}">
                  <a16:creationId xmlns:a16="http://schemas.microsoft.com/office/drawing/2014/main" id="{261273CC-DE94-9A9B-1C06-E4B5CEC626F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48847" y="2213108"/>
              <a:ext cx="313778" cy="313778"/>
            </a:xfrm>
            <a:prstGeom prst="rect">
              <a:avLst/>
            </a:prstGeom>
          </p:spPr>
        </p:pic>
        <p:pic>
          <p:nvPicPr>
            <p:cNvPr id="63" name="Graphic 62" descr="Question Mark with solid fill">
              <a:extLst>
                <a:ext uri="{FF2B5EF4-FFF2-40B4-BE49-F238E27FC236}">
                  <a16:creationId xmlns:a16="http://schemas.microsoft.com/office/drawing/2014/main" id="{C2D5DD72-940B-F04B-56A6-3801E9F05AE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05603" y="1696552"/>
              <a:ext cx="313778" cy="313778"/>
            </a:xfrm>
            <a:prstGeom prst="rect">
              <a:avLst/>
            </a:prstGeom>
          </p:spPr>
        </p:pic>
        <p:pic>
          <p:nvPicPr>
            <p:cNvPr id="64" name="Graphic 63" descr="Question Mark with solid fill">
              <a:extLst>
                <a:ext uri="{FF2B5EF4-FFF2-40B4-BE49-F238E27FC236}">
                  <a16:creationId xmlns:a16="http://schemas.microsoft.com/office/drawing/2014/main" id="{030D83A9-C9B5-4AB6-0B46-C43AAB75ADF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40162" y="1691986"/>
              <a:ext cx="313778" cy="313778"/>
            </a:xfrm>
            <a:prstGeom prst="rect">
              <a:avLst/>
            </a:prstGeom>
          </p:spPr>
        </p:pic>
        <p:grpSp>
          <p:nvGrpSpPr>
            <p:cNvPr id="65" name="Group 64">
              <a:extLst>
                <a:ext uri="{FF2B5EF4-FFF2-40B4-BE49-F238E27FC236}">
                  <a16:creationId xmlns:a16="http://schemas.microsoft.com/office/drawing/2014/main" id="{11644E6C-C319-4D16-30CA-31445CFDBCF0}"/>
                </a:ext>
              </a:extLst>
            </p:cNvPr>
            <p:cNvGrpSpPr/>
            <p:nvPr/>
          </p:nvGrpSpPr>
          <p:grpSpPr>
            <a:xfrm>
              <a:off x="5675983" y="996264"/>
              <a:ext cx="1204774" cy="1204774"/>
              <a:chOff x="5675983" y="996264"/>
              <a:chExt cx="1204774" cy="1204774"/>
            </a:xfrm>
          </p:grpSpPr>
          <p:pic>
            <p:nvPicPr>
              <p:cNvPr id="66" name="Graphic 65" descr="Thought bubble outline">
                <a:extLst>
                  <a:ext uri="{FF2B5EF4-FFF2-40B4-BE49-F238E27FC236}">
                    <a16:creationId xmlns:a16="http://schemas.microsoft.com/office/drawing/2014/main" id="{E5CC4654-B22C-649B-7282-F474B9292F4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75983" y="996264"/>
                <a:ext cx="1204774" cy="1204774"/>
              </a:xfrm>
              <a:prstGeom prst="rect">
                <a:avLst/>
              </a:prstGeom>
            </p:spPr>
          </p:pic>
          <p:sp>
            <p:nvSpPr>
              <p:cNvPr id="67" name="TextBox 66">
                <a:extLst>
                  <a:ext uri="{FF2B5EF4-FFF2-40B4-BE49-F238E27FC236}">
                    <a16:creationId xmlns:a16="http://schemas.microsoft.com/office/drawing/2014/main" id="{A8D2FBDB-C94B-07FB-227F-DA2157A930DE}"/>
                  </a:ext>
                </a:extLst>
              </p:cNvPr>
              <p:cNvSpPr txBox="1"/>
              <p:nvPr/>
            </p:nvSpPr>
            <p:spPr>
              <a:xfrm>
                <a:off x="5891721" y="1168766"/>
                <a:ext cx="715623" cy="523220"/>
              </a:xfrm>
              <a:prstGeom prst="rect">
                <a:avLst/>
              </a:prstGeom>
              <a:noFill/>
            </p:spPr>
            <p:txBody>
              <a:bodyPr wrap="square" rtlCol="0">
                <a:spAutoFit/>
              </a:bodyPr>
              <a:lstStyle/>
              <a:p>
                <a:pPr algn="ctr"/>
                <a:r>
                  <a:rPr lang="en-US" sz="1400" b="1" dirty="0">
                    <a:latin typeface="+mn-lt"/>
                  </a:rPr>
                  <a:t>&gt;0 BTC earned</a:t>
                </a:r>
              </a:p>
            </p:txBody>
          </p:sp>
        </p:grpSp>
      </p:grpSp>
      <p:sp>
        <p:nvSpPr>
          <p:cNvPr id="3" name="TextBox 2">
            <a:extLst>
              <a:ext uri="{FF2B5EF4-FFF2-40B4-BE49-F238E27FC236}">
                <a16:creationId xmlns:a16="http://schemas.microsoft.com/office/drawing/2014/main" id="{41DC67BD-251B-8951-EAAF-0537C760D3B2}"/>
              </a:ext>
            </a:extLst>
          </p:cNvPr>
          <p:cNvSpPr txBox="1"/>
          <p:nvPr/>
        </p:nvSpPr>
        <p:spPr>
          <a:xfrm>
            <a:off x="3753394" y="1351074"/>
            <a:ext cx="1213970" cy="338554"/>
          </a:xfrm>
          <a:prstGeom prst="rect">
            <a:avLst/>
          </a:prstGeom>
          <a:noFill/>
        </p:spPr>
        <p:txBody>
          <a:bodyPr wrap="square" rtlCol="0">
            <a:spAutoFit/>
          </a:bodyPr>
          <a:lstStyle/>
          <a:p>
            <a:pPr algn="ctr"/>
            <a:r>
              <a:rPr lang="en-US" sz="1600" dirty="0">
                <a:latin typeface="+mn-lt"/>
              </a:rPr>
              <a:t>Miner A</a:t>
            </a:r>
          </a:p>
        </p:txBody>
      </p:sp>
      <p:sp>
        <p:nvSpPr>
          <p:cNvPr id="4" name="TextBox 3">
            <a:extLst>
              <a:ext uri="{FF2B5EF4-FFF2-40B4-BE49-F238E27FC236}">
                <a16:creationId xmlns:a16="http://schemas.microsoft.com/office/drawing/2014/main" id="{B5366AD0-BB35-682C-2055-2B62192C4861}"/>
              </a:ext>
            </a:extLst>
          </p:cNvPr>
          <p:cNvSpPr txBox="1"/>
          <p:nvPr/>
        </p:nvSpPr>
        <p:spPr>
          <a:xfrm>
            <a:off x="3447865" y="3999047"/>
            <a:ext cx="1213970" cy="338554"/>
          </a:xfrm>
          <a:prstGeom prst="rect">
            <a:avLst/>
          </a:prstGeom>
          <a:noFill/>
        </p:spPr>
        <p:txBody>
          <a:bodyPr wrap="square" rtlCol="0">
            <a:spAutoFit/>
          </a:bodyPr>
          <a:lstStyle/>
          <a:p>
            <a:pPr algn="ctr"/>
            <a:r>
              <a:rPr lang="en-US" sz="1600" dirty="0">
                <a:latin typeface="+mn-lt"/>
              </a:rPr>
              <a:t>Miner B</a:t>
            </a:r>
          </a:p>
        </p:txBody>
      </p:sp>
      <p:sp>
        <p:nvSpPr>
          <p:cNvPr id="12" name="TextBox 11">
            <a:extLst>
              <a:ext uri="{FF2B5EF4-FFF2-40B4-BE49-F238E27FC236}">
                <a16:creationId xmlns:a16="http://schemas.microsoft.com/office/drawing/2014/main" id="{31909DF7-AEDA-8F79-F54F-471C4B096007}"/>
              </a:ext>
            </a:extLst>
          </p:cNvPr>
          <p:cNvSpPr txBox="1"/>
          <p:nvPr/>
        </p:nvSpPr>
        <p:spPr>
          <a:xfrm>
            <a:off x="3098662" y="1851053"/>
            <a:ext cx="411940" cy="461665"/>
          </a:xfrm>
          <a:prstGeom prst="rect">
            <a:avLst/>
          </a:prstGeom>
          <a:noFill/>
        </p:spPr>
        <p:txBody>
          <a:bodyPr wrap="square" rtlCol="0">
            <a:spAutoFit/>
          </a:bodyPr>
          <a:lstStyle/>
          <a:p>
            <a:pPr algn="ctr"/>
            <a:r>
              <a:rPr lang="en-US" dirty="0">
                <a:solidFill>
                  <a:srgbClr val="0070C0"/>
                </a:solidFill>
                <a:latin typeface="+mn-lt"/>
              </a:rPr>
              <a:t>…</a:t>
            </a:r>
          </a:p>
        </p:txBody>
      </p:sp>
      <p:sp>
        <p:nvSpPr>
          <p:cNvPr id="14" name="Right Brace 13">
            <a:extLst>
              <a:ext uri="{FF2B5EF4-FFF2-40B4-BE49-F238E27FC236}">
                <a16:creationId xmlns:a16="http://schemas.microsoft.com/office/drawing/2014/main" id="{E08CBD19-D074-DFB5-CF85-DA54630A80C8}"/>
              </a:ext>
            </a:extLst>
          </p:cNvPr>
          <p:cNvSpPr/>
          <p:nvPr/>
        </p:nvSpPr>
        <p:spPr>
          <a:xfrm rot="16200000">
            <a:off x="3732746" y="297127"/>
            <a:ext cx="167837" cy="21806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20A83A3-4FD8-3FD0-48EC-FCFDD53EE1BE}"/>
                  </a:ext>
                </a:extLst>
              </p:cNvPr>
              <p:cNvSpPr txBox="1"/>
              <p:nvPr/>
            </p:nvSpPr>
            <p:spPr>
              <a:xfrm>
                <a:off x="3146761" y="952803"/>
                <a:ext cx="1425239" cy="338554"/>
              </a:xfrm>
              <a:prstGeom prst="rect">
                <a:avLst/>
              </a:prstGeom>
              <a:noFill/>
            </p:spPr>
            <p:txBody>
              <a:bodyPr wrap="square" rtlCol="0">
                <a:spAutoFit/>
              </a:bodyPr>
              <a:lstStyle/>
              <a:p>
                <a:pPr algn="ctr"/>
                <a14:m>
                  <m:oMath xmlns:m="http://schemas.openxmlformats.org/officeDocument/2006/math">
                    <m:r>
                      <a:rPr lang="en-US" sz="1600" i="1" dirty="0" smtClean="0">
                        <a:latin typeface="Cambria Math" panose="02040503050406030204" pitchFamily="18" charset="0"/>
                      </a:rPr>
                      <m:t>𝑘</m:t>
                    </m:r>
                    <m:r>
                      <a:rPr lang="en-US" sz="1600" i="1" dirty="0" smtClean="0">
                        <a:latin typeface="Cambria Math" panose="02040503050406030204" pitchFamily="18" charset="0"/>
                      </a:rPr>
                      <m:t>+1</m:t>
                    </m:r>
                  </m:oMath>
                </a14:m>
                <a:r>
                  <a:rPr lang="en-US" sz="1600" dirty="0">
                    <a:latin typeface="+mn-lt"/>
                  </a:rPr>
                  <a:t>-deep</a:t>
                </a:r>
              </a:p>
            </p:txBody>
          </p:sp>
        </mc:Choice>
        <mc:Fallback xmlns="">
          <p:sp>
            <p:nvSpPr>
              <p:cNvPr id="16" name="TextBox 15">
                <a:extLst>
                  <a:ext uri="{FF2B5EF4-FFF2-40B4-BE49-F238E27FC236}">
                    <a16:creationId xmlns:a16="http://schemas.microsoft.com/office/drawing/2014/main" id="{D20A83A3-4FD8-3FD0-48EC-FCFDD53EE1BE}"/>
                  </a:ext>
                </a:extLst>
              </p:cNvPr>
              <p:cNvSpPr txBox="1">
                <a:spLocks noRot="1" noChangeAspect="1" noMove="1" noResize="1" noEditPoints="1" noAdjustHandles="1" noChangeArrowheads="1" noChangeShapeType="1" noTextEdit="1"/>
              </p:cNvSpPr>
              <p:nvPr/>
            </p:nvSpPr>
            <p:spPr>
              <a:xfrm>
                <a:off x="3146761" y="952803"/>
                <a:ext cx="1425239" cy="338554"/>
              </a:xfrm>
              <a:prstGeom prst="rect">
                <a:avLst/>
              </a:prstGeom>
              <a:blipFill>
                <a:blip r:embed="rId16"/>
                <a:stretch>
                  <a:fillRect t="-5357" b="-21429"/>
                </a:stretch>
              </a:blipFill>
            </p:spPr>
            <p:txBody>
              <a:bodyPr/>
              <a:lstStyle/>
              <a:p>
                <a:r>
                  <a:rPr lang="en-US">
                    <a:noFill/>
                  </a:rPr>
                  <a:t> </a:t>
                </a:r>
              </a:p>
            </p:txBody>
          </p:sp>
        </mc:Fallback>
      </mc:AlternateContent>
    </p:spTree>
    <p:extLst>
      <p:ext uri="{BB962C8B-B14F-4D97-AF65-F5344CB8AC3E}">
        <p14:creationId xmlns:p14="http://schemas.microsoft.com/office/powerpoint/2010/main" val="249489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E46743D-BDC4-76F0-EB0D-A0ADBF8EE0DB}"/>
              </a:ext>
            </a:extLst>
          </p:cNvPr>
          <p:cNvSpPr txBox="1"/>
          <p:nvPr/>
        </p:nvSpPr>
        <p:spPr>
          <a:xfrm>
            <a:off x="6303151" y="3229118"/>
            <a:ext cx="411940" cy="461665"/>
          </a:xfrm>
          <a:prstGeom prst="rect">
            <a:avLst/>
          </a:prstGeom>
          <a:noFill/>
        </p:spPr>
        <p:txBody>
          <a:bodyPr wrap="square" rtlCol="0">
            <a:spAutoFit/>
          </a:bodyPr>
          <a:lstStyle/>
          <a:p>
            <a:pPr algn="ctr"/>
            <a:r>
              <a:rPr lang="en-US" dirty="0">
                <a:solidFill>
                  <a:srgbClr val="0070C0"/>
                </a:solidFill>
                <a:latin typeface="+mn-lt"/>
              </a:rPr>
              <a:t>…</a:t>
            </a:r>
          </a:p>
        </p:txBody>
      </p:sp>
      <p:sp>
        <p:nvSpPr>
          <p:cNvPr id="2" name="Title 1">
            <a:extLst>
              <a:ext uri="{FF2B5EF4-FFF2-40B4-BE49-F238E27FC236}">
                <a16:creationId xmlns:a16="http://schemas.microsoft.com/office/drawing/2014/main" id="{5F2FBA3D-1D99-8C72-21A6-3E6F7B8F78B8}"/>
              </a:ext>
            </a:extLst>
          </p:cNvPr>
          <p:cNvSpPr>
            <a:spLocks noGrp="1"/>
          </p:cNvSpPr>
          <p:nvPr>
            <p:ph type="title"/>
          </p:nvPr>
        </p:nvSpPr>
        <p:spPr/>
        <p:txBody>
          <a:bodyPr>
            <a:normAutofit fontScale="90000"/>
          </a:bodyPr>
          <a:lstStyle/>
          <a:p>
            <a:r>
              <a:rPr lang="en-US"/>
              <a:t>Incentives in Bitcoin</a:t>
            </a:r>
            <a:endParaRPr lang="en-US" dirty="0"/>
          </a:p>
        </p:txBody>
      </p:sp>
      <p:sp>
        <p:nvSpPr>
          <p:cNvPr id="5" name="Rectangle 4">
            <a:extLst>
              <a:ext uri="{FF2B5EF4-FFF2-40B4-BE49-F238E27FC236}">
                <a16:creationId xmlns:a16="http://schemas.microsoft.com/office/drawing/2014/main" id="{EB46881C-88D4-1A1E-51CF-4B297DBA63D0}"/>
              </a:ext>
            </a:extLst>
          </p:cNvPr>
          <p:cNvSpPr/>
          <p:nvPr/>
        </p:nvSpPr>
        <p:spPr>
          <a:xfrm>
            <a:off x="457200"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Genesis</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B63897F-EDDA-2117-ED28-D6F09F99A61E}"/>
                  </a:ext>
                </a:extLst>
              </p:cNvPr>
              <p:cNvSpPr/>
              <p:nvPr/>
            </p:nvSpPr>
            <p:spPr>
              <a:xfrm>
                <a:off x="2097182"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𝑡𝑥𝑠</m:t>
                      </m:r>
                    </m:oMath>
                  </m:oMathPara>
                </a14:m>
                <a:endParaRPr lang="en-US" sz="1400" dirty="0">
                  <a:solidFill>
                    <a:schemeClr val="tx1"/>
                  </a:solidFill>
                </a:endParaRPr>
              </a:p>
            </p:txBody>
          </p:sp>
        </mc:Choice>
        <mc:Fallback xmlns="">
          <p:sp>
            <p:nvSpPr>
              <p:cNvPr id="6" name="Rectangle 5">
                <a:extLst>
                  <a:ext uri="{FF2B5EF4-FFF2-40B4-BE49-F238E27FC236}">
                    <a16:creationId xmlns:a16="http://schemas.microsoft.com/office/drawing/2014/main" id="{7B63897F-EDDA-2117-ED28-D6F09F99A61E}"/>
                  </a:ext>
                </a:extLst>
              </p:cNvPr>
              <p:cNvSpPr>
                <a:spLocks noRot="1" noChangeAspect="1" noMove="1" noResize="1" noEditPoints="1" noAdjustHandles="1" noChangeArrowheads="1" noChangeShapeType="1" noTextEdit="1"/>
              </p:cNvSpPr>
              <p:nvPr/>
            </p:nvSpPr>
            <p:spPr>
              <a:xfrm>
                <a:off x="2097182" y="1611443"/>
                <a:ext cx="938743" cy="110532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FBEACC8-E08E-C770-745C-42D6CE446FB0}"/>
                  </a:ext>
                </a:extLst>
              </p:cNvPr>
              <p:cNvSpPr/>
              <p:nvPr/>
            </p:nvSpPr>
            <p:spPr>
              <a:xfrm>
                <a:off x="3891008" y="1611443"/>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dirty="0">
                  <a:latin typeface="Cambria Math" panose="02040503050406030204" pitchFamily="18" charset="0"/>
                </a:endParaRPr>
              </a:p>
              <a:p>
                <a:pPr algn="ctr"/>
                <a:endParaRPr lang="en-US" sz="14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1</m:t>
                          </m:r>
                        </m:sub>
                      </m:sSub>
                    </m:oMath>
                  </m:oMathPara>
                </a14:m>
                <a:endParaRPr lang="en-US" sz="1400"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2</m:t>
                          </m:r>
                        </m:sub>
                      </m:sSub>
                    </m:oMath>
                  </m:oMathPara>
                </a14:m>
                <a:endParaRPr lang="en-US" sz="1400"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3</m:t>
                          </m:r>
                        </m:sub>
                      </m:sSub>
                    </m:oMath>
                  </m:oMathPara>
                </a14:m>
                <a:endParaRPr lang="en-US" sz="14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4</m:t>
                          </m:r>
                        </m:sub>
                      </m:sSub>
                    </m:oMath>
                  </m:oMathPara>
                </a14:m>
                <a:endParaRPr lang="en-US" sz="1400" b="0" dirty="0"/>
              </a:p>
              <a:p>
                <a:pPr algn="ctr"/>
                <a:endParaRPr lang="en-US" sz="1400" b="0" dirty="0"/>
              </a:p>
              <a:p>
                <a:pPr algn="ctr"/>
                <a:endParaRPr lang="en-US" sz="1400" dirty="0"/>
              </a:p>
            </p:txBody>
          </p:sp>
        </mc:Choice>
        <mc:Fallback xmlns="">
          <p:sp>
            <p:nvSpPr>
              <p:cNvPr id="7" name="Rectangle 6">
                <a:extLst>
                  <a:ext uri="{FF2B5EF4-FFF2-40B4-BE49-F238E27FC236}">
                    <a16:creationId xmlns:a16="http://schemas.microsoft.com/office/drawing/2014/main" id="{1FBEACC8-E08E-C770-745C-42D6CE446FB0}"/>
                  </a:ext>
                </a:extLst>
              </p:cNvPr>
              <p:cNvSpPr>
                <a:spLocks noRot="1" noChangeAspect="1" noMove="1" noResize="1" noEditPoints="1" noAdjustHandles="1" noChangeArrowheads="1" noChangeShapeType="1" noTextEdit="1"/>
              </p:cNvSpPr>
              <p:nvPr/>
            </p:nvSpPr>
            <p:spPr>
              <a:xfrm>
                <a:off x="3891008" y="1611443"/>
                <a:ext cx="938743" cy="1105328"/>
              </a:xfrm>
              <a:prstGeom prst="rect">
                <a:avLst/>
              </a:prstGeom>
              <a:blipFill>
                <a:blip r:embed="rId9"/>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B7D48260-F197-7F80-0AFE-B64B975E048E}"/>
              </a:ext>
            </a:extLst>
          </p:cNvPr>
          <p:cNvCxnSpPr>
            <a:cxnSpLocks/>
            <a:stCxn id="6" idx="1"/>
            <a:endCxn id="5" idx="3"/>
          </p:cNvCxnSpPr>
          <p:nvPr/>
        </p:nvCxnSpPr>
        <p:spPr>
          <a:xfrm flipH="1">
            <a:off x="1395943" y="2164107"/>
            <a:ext cx="7012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25AE188-0D73-87EB-729E-43F85AED88E4}"/>
              </a:ext>
            </a:extLst>
          </p:cNvPr>
          <p:cNvCxnSpPr>
            <a:cxnSpLocks/>
          </p:cNvCxnSpPr>
          <p:nvPr/>
        </p:nvCxnSpPr>
        <p:spPr>
          <a:xfrm flipH="1">
            <a:off x="3568646" y="2164107"/>
            <a:ext cx="3223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F30878F8-DDC1-56BB-FAC6-AE5EBE234C03}"/>
              </a:ext>
            </a:extLst>
          </p:cNvPr>
          <p:cNvCxnSpPr>
            <a:cxnSpLocks/>
            <a:stCxn id="25" idx="1"/>
            <a:endCxn id="6" idx="3"/>
          </p:cNvCxnSpPr>
          <p:nvPr/>
        </p:nvCxnSpPr>
        <p:spPr>
          <a:xfrm flipH="1" flipV="1">
            <a:off x="3035925" y="2164107"/>
            <a:ext cx="560755" cy="13134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9153C0FB-CB82-11EF-2178-DBE7A522D6F7}"/>
                  </a:ext>
                </a:extLst>
              </p:cNvPr>
              <p:cNvSpPr/>
              <p:nvPr/>
            </p:nvSpPr>
            <p:spPr>
              <a:xfrm>
                <a:off x="3596680" y="2924932"/>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dirty="0">
                  <a:latin typeface="Cambria Math" panose="02040503050406030204" pitchFamily="18" charset="0"/>
                </a:endParaRPr>
              </a:p>
              <a:p>
                <a:pPr algn="ctr"/>
                <a:endParaRPr lang="en-US" sz="14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1</m:t>
                          </m:r>
                        </m:sub>
                      </m:sSub>
                    </m:oMath>
                  </m:oMathPara>
                </a14:m>
                <a:endParaRPr lang="en-US" sz="1400" b="0" dirty="0"/>
              </a:p>
              <a:p>
                <a:pPr algn="ctr"/>
                <a:endParaRPr lang="en-US" sz="1400" b="0" dirty="0"/>
              </a:p>
              <a:p>
                <a:pPr algn="ctr"/>
                <a:endParaRPr lang="en-US" sz="1400" dirty="0"/>
              </a:p>
            </p:txBody>
          </p:sp>
        </mc:Choice>
        <mc:Fallback xmlns="">
          <p:sp>
            <p:nvSpPr>
              <p:cNvPr id="25" name="Rectangle 24">
                <a:extLst>
                  <a:ext uri="{FF2B5EF4-FFF2-40B4-BE49-F238E27FC236}">
                    <a16:creationId xmlns:a16="http://schemas.microsoft.com/office/drawing/2014/main" id="{9153C0FB-CB82-11EF-2178-DBE7A522D6F7}"/>
                  </a:ext>
                </a:extLst>
              </p:cNvPr>
              <p:cNvSpPr>
                <a:spLocks noRot="1" noChangeAspect="1" noMove="1" noResize="1" noEditPoints="1" noAdjustHandles="1" noChangeArrowheads="1" noChangeShapeType="1" noTextEdit="1"/>
              </p:cNvSpPr>
              <p:nvPr/>
            </p:nvSpPr>
            <p:spPr>
              <a:xfrm>
                <a:off x="3596680" y="2924932"/>
                <a:ext cx="938743" cy="110532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A1D5428-32DD-E1DA-21B0-8458BF0AA8B0}"/>
                  </a:ext>
                </a:extLst>
              </p:cNvPr>
              <p:cNvSpPr txBox="1"/>
              <p:nvPr/>
            </p:nvSpPr>
            <p:spPr>
              <a:xfrm>
                <a:off x="6500132" y="1110357"/>
                <a:ext cx="2563281" cy="1569660"/>
              </a:xfrm>
              <a:prstGeom prst="rect">
                <a:avLst/>
              </a:prstGeom>
              <a:noFill/>
            </p:spPr>
            <p:txBody>
              <a:bodyPr wrap="square" rtlCol="0">
                <a:spAutoFit/>
              </a:bodyPr>
              <a:lstStyle/>
              <a:p>
                <a:pPr algn="ctr"/>
                <a:r>
                  <a:rPr lang="en-US" sz="1600" dirty="0">
                    <a:latin typeface="+mn-lt"/>
                  </a:rPr>
                  <a:t>Transaction fees:</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1</m:t>
                        </m:r>
                      </m:sub>
                    </m:sSub>
                  </m:oMath>
                </a14:m>
                <a:r>
                  <a:rPr lang="en-US" sz="1600" dirty="0">
                    <a:latin typeface="+mn-lt"/>
                  </a:rPr>
                  <a:t>: 4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2</m:t>
                        </m:r>
                      </m:sub>
                    </m:sSub>
                  </m:oMath>
                </a14:m>
                <a:r>
                  <a:rPr lang="en-US" sz="1600" dirty="0">
                    <a:latin typeface="+mn-lt"/>
                  </a:rPr>
                  <a:t>: 3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3</m:t>
                        </m:r>
                      </m:sub>
                    </m:sSub>
                  </m:oMath>
                </a14:m>
                <a:r>
                  <a:rPr lang="en-US" sz="1600" dirty="0">
                    <a:latin typeface="+mn-lt"/>
                  </a:rPr>
                  <a:t>: 2 BTC</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𝑡𝑥</m:t>
                        </m:r>
                      </m:e>
                      <m:sub>
                        <m:r>
                          <a:rPr lang="en-US" sz="1600" b="0" i="1" smtClean="0">
                            <a:latin typeface="Cambria Math" panose="02040503050406030204" pitchFamily="18" charset="0"/>
                          </a:rPr>
                          <m:t>4</m:t>
                        </m:r>
                      </m:sub>
                    </m:sSub>
                  </m:oMath>
                </a14:m>
                <a:r>
                  <a:rPr lang="en-US" sz="1600" dirty="0">
                    <a:latin typeface="+mn-lt"/>
                  </a:rPr>
                  <a:t>: 1 BTC</a:t>
                </a:r>
              </a:p>
              <a:p>
                <a:pPr algn="ctr"/>
                <a:r>
                  <a:rPr lang="en-US" sz="1600" dirty="0">
                    <a:latin typeface="+mn-lt"/>
                  </a:rPr>
                  <a:t>Total MEV: 10 BTC</a:t>
                </a:r>
              </a:p>
            </p:txBody>
          </p:sp>
        </mc:Choice>
        <mc:Fallback xmlns="">
          <p:sp>
            <p:nvSpPr>
              <p:cNvPr id="31" name="TextBox 30">
                <a:extLst>
                  <a:ext uri="{FF2B5EF4-FFF2-40B4-BE49-F238E27FC236}">
                    <a16:creationId xmlns:a16="http://schemas.microsoft.com/office/drawing/2014/main" id="{4A1D5428-32DD-E1DA-21B0-8458BF0AA8B0}"/>
                  </a:ext>
                </a:extLst>
              </p:cNvPr>
              <p:cNvSpPr txBox="1">
                <a:spLocks noRot="1" noChangeAspect="1" noMove="1" noResize="1" noEditPoints="1" noAdjustHandles="1" noChangeArrowheads="1" noChangeShapeType="1" noTextEdit="1"/>
              </p:cNvSpPr>
              <p:nvPr/>
            </p:nvSpPr>
            <p:spPr>
              <a:xfrm>
                <a:off x="6500132" y="1110357"/>
                <a:ext cx="2563281" cy="1569660"/>
              </a:xfrm>
              <a:prstGeom prst="rect">
                <a:avLst/>
              </a:prstGeom>
              <a:blipFill>
                <a:blip r:embed="rId11"/>
                <a:stretch>
                  <a:fillRect t="-1163" b="-38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86C32895-9EC3-FBA8-960D-842D92868C27}"/>
                  </a:ext>
                </a:extLst>
              </p:cNvPr>
              <p:cNvSpPr/>
              <p:nvPr/>
            </p:nvSpPr>
            <p:spPr>
              <a:xfrm>
                <a:off x="5335240" y="2916254"/>
                <a:ext cx="938743" cy="1105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𝑡𝑥</m:t>
                          </m:r>
                        </m:e>
                        <m:sub>
                          <m:r>
                            <a:rPr lang="en-US" sz="1400" b="0" i="1" smtClean="0">
                              <a:solidFill>
                                <a:schemeClr val="tx1"/>
                              </a:solidFill>
                              <a:latin typeface="Cambria Math" panose="02040503050406030204" pitchFamily="18" charset="0"/>
                            </a:rPr>
                            <m:t>2</m:t>
                          </m:r>
                        </m:sub>
                      </m:sSub>
                    </m:oMath>
                  </m:oMathPara>
                </a14:m>
                <a:endParaRPr lang="en-US" sz="1400" i="1" dirty="0">
                  <a:solidFill>
                    <a:schemeClr val="tx1"/>
                  </a:solidFill>
                  <a:latin typeface="Cambria Math" panose="02040503050406030204" pitchFamily="18" charset="0"/>
                </a:endParaRPr>
              </a:p>
            </p:txBody>
          </p:sp>
        </mc:Choice>
        <mc:Fallback xmlns="">
          <p:sp>
            <p:nvSpPr>
              <p:cNvPr id="68" name="Rectangle 67">
                <a:extLst>
                  <a:ext uri="{FF2B5EF4-FFF2-40B4-BE49-F238E27FC236}">
                    <a16:creationId xmlns:a16="http://schemas.microsoft.com/office/drawing/2014/main" id="{86C32895-9EC3-FBA8-960D-842D92868C27}"/>
                  </a:ext>
                </a:extLst>
              </p:cNvPr>
              <p:cNvSpPr>
                <a:spLocks noRot="1" noChangeAspect="1" noMove="1" noResize="1" noEditPoints="1" noAdjustHandles="1" noChangeArrowheads="1" noChangeShapeType="1" noTextEdit="1"/>
              </p:cNvSpPr>
              <p:nvPr/>
            </p:nvSpPr>
            <p:spPr>
              <a:xfrm>
                <a:off x="5335240" y="2916254"/>
                <a:ext cx="938743" cy="1105328"/>
              </a:xfrm>
              <a:prstGeom prst="rect">
                <a:avLst/>
              </a:prstGeom>
              <a:blipFill>
                <a:blip r:embed="rId12"/>
                <a:stretch>
                  <a:fillRect/>
                </a:stretch>
              </a:blipFill>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448E8761-2536-1B5B-852D-D6718832D375}"/>
              </a:ext>
            </a:extLst>
          </p:cNvPr>
          <p:cNvCxnSpPr>
            <a:cxnSpLocks/>
            <a:stCxn id="68" idx="1"/>
            <a:endCxn id="25" idx="3"/>
          </p:cNvCxnSpPr>
          <p:nvPr/>
        </p:nvCxnSpPr>
        <p:spPr>
          <a:xfrm flipH="1">
            <a:off x="4535423" y="3468918"/>
            <a:ext cx="799817" cy="86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6AEAE7B1-4038-0388-9371-2686A7CB5EF2}"/>
              </a:ext>
            </a:extLst>
          </p:cNvPr>
          <p:cNvSpPr txBox="1"/>
          <p:nvPr/>
        </p:nvSpPr>
        <p:spPr>
          <a:xfrm>
            <a:off x="420623" y="4683292"/>
            <a:ext cx="8229600" cy="400110"/>
          </a:xfrm>
          <a:prstGeom prst="rect">
            <a:avLst/>
          </a:prstGeom>
          <a:noFill/>
        </p:spPr>
        <p:txBody>
          <a:bodyPr wrap="square" rtlCol="0">
            <a:spAutoFit/>
          </a:bodyPr>
          <a:lstStyle/>
          <a:p>
            <a:pPr algn="ctr"/>
            <a:r>
              <a:rPr lang="en-US" sz="2000" dirty="0">
                <a:solidFill>
                  <a:srgbClr val="FF0000"/>
                </a:solidFill>
                <a:latin typeface="+mn-lt"/>
              </a:rPr>
              <a:t>Need to think about incentives!!</a:t>
            </a:r>
          </a:p>
        </p:txBody>
      </p:sp>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94672FDD-FAAE-BAE8-9A3A-5AA8048D0B89}"/>
                  </a:ext>
                </a:extLst>
              </p:cNvPr>
              <p:cNvSpPr/>
              <p:nvPr/>
            </p:nvSpPr>
            <p:spPr>
              <a:xfrm>
                <a:off x="6721302" y="2938808"/>
                <a:ext cx="2309303" cy="1391655"/>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Miners have incentive to violate the protocol!</a:t>
                </a:r>
              </a:p>
              <a:p>
                <a:pPr algn="ctr"/>
                <a:r>
                  <a:rPr lang="en-US" sz="1400" b="1" dirty="0"/>
                  <a:t>Miners violate the protocol </a:t>
                </a:r>
                <a14:m>
                  <m:oMath xmlns:m="http://schemas.openxmlformats.org/officeDocument/2006/math">
                    <m:r>
                      <a:rPr lang="en-US" sz="1400" b="1" i="1" smtClean="0">
                        <a:latin typeface="Cambria Math" panose="02040503050406030204" pitchFamily="18" charset="0"/>
                        <a:ea typeface="Cambria Math" panose="02040503050406030204" pitchFamily="18" charset="0"/>
                      </a:rPr>
                      <m:t>→</m:t>
                    </m:r>
                  </m:oMath>
                </a14:m>
                <a:r>
                  <a:rPr lang="en-US" sz="1400" b="1" dirty="0"/>
                  <a:t> No safety </a:t>
                </a:r>
              </a:p>
              <a:p>
                <a:pPr algn="ctr"/>
                <a14:m>
                  <m:oMath xmlns:m="http://schemas.openxmlformats.org/officeDocument/2006/math">
                    <m:r>
                      <a:rPr lang="en-US" sz="1400" b="1" i="1" smtClean="0">
                        <a:latin typeface="Cambria Math" panose="02040503050406030204" pitchFamily="18" charset="0"/>
                        <a:ea typeface="Cambria Math" panose="02040503050406030204" pitchFamily="18" charset="0"/>
                      </a:rPr>
                      <m:t>→</m:t>
                    </m:r>
                  </m:oMath>
                </a14:m>
                <a:r>
                  <a:rPr lang="en-US" sz="1400" b="1" dirty="0"/>
                  <a:t> Double-spend!</a:t>
                </a:r>
              </a:p>
            </p:txBody>
          </p:sp>
        </mc:Choice>
        <mc:Fallback xmlns="">
          <p:sp>
            <p:nvSpPr>
              <p:cNvPr id="78" name="Rectangle 77">
                <a:extLst>
                  <a:ext uri="{FF2B5EF4-FFF2-40B4-BE49-F238E27FC236}">
                    <a16:creationId xmlns:a16="http://schemas.microsoft.com/office/drawing/2014/main" id="{94672FDD-FAAE-BAE8-9A3A-5AA8048D0B89}"/>
                  </a:ext>
                </a:extLst>
              </p:cNvPr>
              <p:cNvSpPr>
                <a:spLocks noRot="1" noChangeAspect="1" noMove="1" noResize="1" noEditPoints="1" noAdjustHandles="1" noChangeArrowheads="1" noChangeShapeType="1" noTextEdit="1"/>
              </p:cNvSpPr>
              <p:nvPr/>
            </p:nvSpPr>
            <p:spPr>
              <a:xfrm>
                <a:off x="6721302" y="2938808"/>
                <a:ext cx="2309303" cy="1391655"/>
              </a:xfrm>
              <a:prstGeom prst="rect">
                <a:avLst/>
              </a:prstGeom>
              <a:blipFill>
                <a:blip r:embed="rId13"/>
                <a:stretch>
                  <a:fillRect/>
                </a:stretch>
              </a:blipFill>
              <a:ln>
                <a:noFill/>
              </a:ln>
            </p:spPr>
            <p:txBody>
              <a:bodyPr/>
              <a:lstStyle/>
              <a:p>
                <a:r>
                  <a:rPr lang="en-US">
                    <a:noFill/>
                  </a:rPr>
                  <a:t> </a:t>
                </a:r>
              </a:p>
            </p:txBody>
          </p:sp>
        </mc:Fallback>
      </mc:AlternateContent>
      <p:sp>
        <p:nvSpPr>
          <p:cNvPr id="11" name="Rectangle 10">
            <a:extLst>
              <a:ext uri="{FF2B5EF4-FFF2-40B4-BE49-F238E27FC236}">
                <a16:creationId xmlns:a16="http://schemas.microsoft.com/office/drawing/2014/main" id="{5060AA1E-2BF9-9B84-15F7-B9F8746851A4}"/>
              </a:ext>
            </a:extLst>
          </p:cNvPr>
          <p:cNvSpPr/>
          <p:nvPr/>
        </p:nvSpPr>
        <p:spPr>
          <a:xfrm>
            <a:off x="457200" y="2962785"/>
            <a:ext cx="2504317" cy="136767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Miner (maximal) extractable value (MEV): </a:t>
            </a:r>
            <a:r>
              <a:rPr lang="en-US" sz="1400" dirty="0"/>
              <a:t>a measure of miner’s profit via inclusion, exclusion or re-ordering of transactions within its block</a:t>
            </a:r>
            <a:endParaRPr lang="en-US" sz="1400" dirty="0">
              <a:solidFill>
                <a:schemeClr val="bg1"/>
              </a:solidFill>
            </a:endParaRPr>
          </a:p>
        </p:txBody>
      </p:sp>
      <p:sp>
        <p:nvSpPr>
          <p:cNvPr id="3" name="TextBox 2">
            <a:extLst>
              <a:ext uri="{FF2B5EF4-FFF2-40B4-BE49-F238E27FC236}">
                <a16:creationId xmlns:a16="http://schemas.microsoft.com/office/drawing/2014/main" id="{41DC67BD-251B-8951-EAAF-0537C760D3B2}"/>
              </a:ext>
            </a:extLst>
          </p:cNvPr>
          <p:cNvSpPr txBox="1"/>
          <p:nvPr/>
        </p:nvSpPr>
        <p:spPr>
          <a:xfrm>
            <a:off x="3753394" y="1351074"/>
            <a:ext cx="1213970" cy="338554"/>
          </a:xfrm>
          <a:prstGeom prst="rect">
            <a:avLst/>
          </a:prstGeom>
          <a:noFill/>
        </p:spPr>
        <p:txBody>
          <a:bodyPr wrap="square" rtlCol="0">
            <a:spAutoFit/>
          </a:bodyPr>
          <a:lstStyle/>
          <a:p>
            <a:pPr algn="ctr"/>
            <a:r>
              <a:rPr lang="en-US" sz="1600" dirty="0">
                <a:latin typeface="+mn-lt"/>
              </a:rPr>
              <a:t>Miner A</a:t>
            </a:r>
          </a:p>
        </p:txBody>
      </p:sp>
      <p:sp>
        <p:nvSpPr>
          <p:cNvPr id="4" name="TextBox 3">
            <a:extLst>
              <a:ext uri="{FF2B5EF4-FFF2-40B4-BE49-F238E27FC236}">
                <a16:creationId xmlns:a16="http://schemas.microsoft.com/office/drawing/2014/main" id="{B5366AD0-BB35-682C-2055-2B62192C4861}"/>
              </a:ext>
            </a:extLst>
          </p:cNvPr>
          <p:cNvSpPr txBox="1"/>
          <p:nvPr/>
        </p:nvSpPr>
        <p:spPr>
          <a:xfrm>
            <a:off x="3447865" y="3999047"/>
            <a:ext cx="1213970" cy="338554"/>
          </a:xfrm>
          <a:prstGeom prst="rect">
            <a:avLst/>
          </a:prstGeom>
          <a:noFill/>
        </p:spPr>
        <p:txBody>
          <a:bodyPr wrap="square" rtlCol="0">
            <a:spAutoFit/>
          </a:bodyPr>
          <a:lstStyle/>
          <a:p>
            <a:pPr algn="ctr"/>
            <a:r>
              <a:rPr lang="en-US" sz="1600" dirty="0">
                <a:latin typeface="+mn-lt"/>
              </a:rPr>
              <a:t>Miner B</a:t>
            </a:r>
          </a:p>
        </p:txBody>
      </p:sp>
      <p:sp>
        <p:nvSpPr>
          <p:cNvPr id="9" name="TextBox 8">
            <a:extLst>
              <a:ext uri="{FF2B5EF4-FFF2-40B4-BE49-F238E27FC236}">
                <a16:creationId xmlns:a16="http://schemas.microsoft.com/office/drawing/2014/main" id="{D1DE934A-F68E-DF6D-6DEA-C9AE36CCC174}"/>
              </a:ext>
            </a:extLst>
          </p:cNvPr>
          <p:cNvSpPr txBox="1"/>
          <p:nvPr/>
        </p:nvSpPr>
        <p:spPr>
          <a:xfrm>
            <a:off x="5226863" y="3978033"/>
            <a:ext cx="1213970" cy="338554"/>
          </a:xfrm>
          <a:prstGeom prst="rect">
            <a:avLst/>
          </a:prstGeom>
          <a:noFill/>
        </p:spPr>
        <p:txBody>
          <a:bodyPr wrap="square" rtlCol="0">
            <a:spAutoFit/>
          </a:bodyPr>
          <a:lstStyle/>
          <a:p>
            <a:pPr algn="ctr"/>
            <a:r>
              <a:rPr lang="en-US" sz="1600" dirty="0">
                <a:latin typeface="+mn-lt"/>
              </a:rPr>
              <a:t>Miner C</a:t>
            </a:r>
          </a:p>
        </p:txBody>
      </p:sp>
      <p:sp>
        <p:nvSpPr>
          <p:cNvPr id="12" name="TextBox 11">
            <a:extLst>
              <a:ext uri="{FF2B5EF4-FFF2-40B4-BE49-F238E27FC236}">
                <a16:creationId xmlns:a16="http://schemas.microsoft.com/office/drawing/2014/main" id="{31909DF7-AEDA-8F79-F54F-471C4B096007}"/>
              </a:ext>
            </a:extLst>
          </p:cNvPr>
          <p:cNvSpPr txBox="1"/>
          <p:nvPr/>
        </p:nvSpPr>
        <p:spPr>
          <a:xfrm>
            <a:off x="3098662" y="1851053"/>
            <a:ext cx="411940" cy="461665"/>
          </a:xfrm>
          <a:prstGeom prst="rect">
            <a:avLst/>
          </a:prstGeom>
          <a:noFill/>
        </p:spPr>
        <p:txBody>
          <a:bodyPr wrap="square" rtlCol="0">
            <a:spAutoFit/>
          </a:bodyPr>
          <a:lstStyle/>
          <a:p>
            <a:pPr algn="ctr"/>
            <a:r>
              <a:rPr lang="en-US" dirty="0">
                <a:solidFill>
                  <a:srgbClr val="0070C0"/>
                </a:solidFill>
                <a:latin typeface="+mn-lt"/>
              </a:rPr>
              <a:t>…</a:t>
            </a:r>
          </a:p>
        </p:txBody>
      </p:sp>
      <p:sp>
        <p:nvSpPr>
          <p:cNvPr id="14" name="Right Brace 13">
            <a:extLst>
              <a:ext uri="{FF2B5EF4-FFF2-40B4-BE49-F238E27FC236}">
                <a16:creationId xmlns:a16="http://schemas.microsoft.com/office/drawing/2014/main" id="{E08CBD19-D074-DFB5-CF85-DA54630A80C8}"/>
              </a:ext>
            </a:extLst>
          </p:cNvPr>
          <p:cNvSpPr/>
          <p:nvPr/>
        </p:nvSpPr>
        <p:spPr>
          <a:xfrm rot="16200000">
            <a:off x="3732746" y="297127"/>
            <a:ext cx="167837" cy="21806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20A83A3-4FD8-3FD0-48EC-FCFDD53EE1BE}"/>
                  </a:ext>
                </a:extLst>
              </p:cNvPr>
              <p:cNvSpPr txBox="1"/>
              <p:nvPr/>
            </p:nvSpPr>
            <p:spPr>
              <a:xfrm>
                <a:off x="3146761" y="952803"/>
                <a:ext cx="1425239" cy="338554"/>
              </a:xfrm>
              <a:prstGeom prst="rect">
                <a:avLst/>
              </a:prstGeom>
              <a:noFill/>
            </p:spPr>
            <p:txBody>
              <a:bodyPr wrap="square" rtlCol="0">
                <a:spAutoFit/>
              </a:bodyPr>
              <a:lstStyle/>
              <a:p>
                <a:pPr algn="ctr"/>
                <a14:m>
                  <m:oMath xmlns:m="http://schemas.openxmlformats.org/officeDocument/2006/math">
                    <m:r>
                      <a:rPr lang="en-US" sz="1600" i="1" dirty="0" smtClean="0">
                        <a:latin typeface="Cambria Math" panose="02040503050406030204" pitchFamily="18" charset="0"/>
                      </a:rPr>
                      <m:t>𝑘</m:t>
                    </m:r>
                    <m:r>
                      <a:rPr lang="en-US" sz="1600" i="1" dirty="0" smtClean="0">
                        <a:latin typeface="Cambria Math" panose="02040503050406030204" pitchFamily="18" charset="0"/>
                      </a:rPr>
                      <m:t>+1</m:t>
                    </m:r>
                  </m:oMath>
                </a14:m>
                <a:r>
                  <a:rPr lang="en-US" sz="1600" dirty="0">
                    <a:latin typeface="+mn-lt"/>
                  </a:rPr>
                  <a:t>-deep</a:t>
                </a:r>
              </a:p>
            </p:txBody>
          </p:sp>
        </mc:Choice>
        <mc:Fallback xmlns="">
          <p:sp>
            <p:nvSpPr>
              <p:cNvPr id="16" name="TextBox 15">
                <a:extLst>
                  <a:ext uri="{FF2B5EF4-FFF2-40B4-BE49-F238E27FC236}">
                    <a16:creationId xmlns:a16="http://schemas.microsoft.com/office/drawing/2014/main" id="{D20A83A3-4FD8-3FD0-48EC-FCFDD53EE1BE}"/>
                  </a:ext>
                </a:extLst>
              </p:cNvPr>
              <p:cNvSpPr txBox="1">
                <a:spLocks noRot="1" noChangeAspect="1" noMove="1" noResize="1" noEditPoints="1" noAdjustHandles="1" noChangeArrowheads="1" noChangeShapeType="1" noTextEdit="1"/>
              </p:cNvSpPr>
              <p:nvPr/>
            </p:nvSpPr>
            <p:spPr>
              <a:xfrm>
                <a:off x="3146761" y="952803"/>
                <a:ext cx="1425239" cy="338554"/>
              </a:xfrm>
              <a:prstGeom prst="rect">
                <a:avLst/>
              </a:prstGeom>
              <a:blipFill>
                <a:blip r:embed="rId14"/>
                <a:stretch>
                  <a:fillRect t="-5357" b="-21429"/>
                </a:stretch>
              </a:blipFill>
            </p:spPr>
            <p:txBody>
              <a:bodyPr/>
              <a:lstStyle/>
              <a:p>
                <a:r>
                  <a:rPr lang="en-US">
                    <a:noFill/>
                  </a:rPr>
                  <a:t> </a:t>
                </a:r>
              </a:p>
            </p:txBody>
          </p:sp>
        </mc:Fallback>
      </mc:AlternateContent>
      <p:sp>
        <p:nvSpPr>
          <p:cNvPr id="26" name="Right Brace 25">
            <a:extLst>
              <a:ext uri="{FF2B5EF4-FFF2-40B4-BE49-F238E27FC236}">
                <a16:creationId xmlns:a16="http://schemas.microsoft.com/office/drawing/2014/main" id="{92478B46-95C8-D77E-A47E-C6B9C8F6889C}"/>
              </a:ext>
            </a:extLst>
          </p:cNvPr>
          <p:cNvSpPr/>
          <p:nvPr/>
        </p:nvSpPr>
        <p:spPr>
          <a:xfrm rot="5400000">
            <a:off x="4764060" y="2580220"/>
            <a:ext cx="199535" cy="343413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027C27E-8375-7E47-9D5C-0EBBE9B64FD8}"/>
                  </a:ext>
                </a:extLst>
              </p:cNvPr>
              <p:cNvSpPr txBox="1"/>
              <p:nvPr/>
            </p:nvSpPr>
            <p:spPr>
              <a:xfrm>
                <a:off x="3525276" y="4352107"/>
                <a:ext cx="2734140" cy="338554"/>
              </a:xfrm>
              <a:prstGeom prst="rect">
                <a:avLst/>
              </a:prstGeom>
              <a:noFill/>
            </p:spPr>
            <p:txBody>
              <a:bodyPr wrap="square" rtlCol="0">
                <a:spAutoFit/>
              </a:bodyPr>
              <a:lstStyle/>
              <a:p>
                <a:pPr algn="ctr"/>
                <a14:m>
                  <m:oMath xmlns:m="http://schemas.openxmlformats.org/officeDocument/2006/math">
                    <m:r>
                      <a:rPr lang="en-US" sz="1600" i="1" dirty="0" smtClean="0">
                        <a:latin typeface="Cambria Math" panose="02040503050406030204" pitchFamily="18" charset="0"/>
                      </a:rPr>
                      <m:t>𝑘</m:t>
                    </m:r>
                    <m:r>
                      <a:rPr lang="en-US" sz="1600" i="1" dirty="0" smtClean="0">
                        <a:latin typeface="Cambria Math" panose="02040503050406030204" pitchFamily="18" charset="0"/>
                      </a:rPr>
                      <m:t>+1</m:t>
                    </m:r>
                  </m:oMath>
                </a14:m>
                <a:r>
                  <a:rPr lang="en-US" sz="1600" dirty="0">
                    <a:latin typeface="+mn-lt"/>
                  </a:rPr>
                  <a:t>-deep</a:t>
                </a:r>
              </a:p>
            </p:txBody>
          </p:sp>
        </mc:Choice>
        <mc:Fallback xmlns="">
          <p:sp>
            <p:nvSpPr>
              <p:cNvPr id="27" name="TextBox 26">
                <a:extLst>
                  <a:ext uri="{FF2B5EF4-FFF2-40B4-BE49-F238E27FC236}">
                    <a16:creationId xmlns:a16="http://schemas.microsoft.com/office/drawing/2014/main" id="{6027C27E-8375-7E47-9D5C-0EBBE9B64FD8}"/>
                  </a:ext>
                </a:extLst>
              </p:cNvPr>
              <p:cNvSpPr txBox="1">
                <a:spLocks noRot="1" noChangeAspect="1" noMove="1" noResize="1" noEditPoints="1" noAdjustHandles="1" noChangeArrowheads="1" noChangeShapeType="1" noTextEdit="1"/>
              </p:cNvSpPr>
              <p:nvPr/>
            </p:nvSpPr>
            <p:spPr>
              <a:xfrm>
                <a:off x="3525276" y="4352107"/>
                <a:ext cx="2734140" cy="338554"/>
              </a:xfrm>
              <a:prstGeom prst="rect">
                <a:avLst/>
              </a:prstGeom>
              <a:blipFill>
                <a:blip r:embed="rId15"/>
                <a:stretch>
                  <a:fillRect t="-5455" b="-23636"/>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3DB56B8D-8D23-9B64-CB50-631B5BD212C8}"/>
              </a:ext>
            </a:extLst>
          </p:cNvPr>
          <p:cNvSpPr/>
          <p:nvPr/>
        </p:nvSpPr>
        <p:spPr>
          <a:xfrm>
            <a:off x="5043902" y="1357339"/>
            <a:ext cx="1820457" cy="1391655"/>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Miner A’s block got ‘</a:t>
            </a:r>
            <a:r>
              <a:rPr lang="en-US" sz="1400" b="1" dirty="0" err="1"/>
              <a:t>reorged</a:t>
            </a:r>
            <a:r>
              <a:rPr lang="en-US" sz="1400" b="1" dirty="0"/>
              <a:t>’: </a:t>
            </a:r>
          </a:p>
          <a:p>
            <a:pPr algn="ctr"/>
            <a:r>
              <a:rPr lang="en-US" sz="1400" dirty="0"/>
              <a:t>It was part of the longest chain before but not anymore!!</a:t>
            </a:r>
          </a:p>
        </p:txBody>
      </p:sp>
    </p:spTree>
    <p:extLst>
      <p:ext uri="{BB962C8B-B14F-4D97-AF65-F5344CB8AC3E}">
        <p14:creationId xmlns:p14="http://schemas.microsoft.com/office/powerpoint/2010/main" val="48553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xEl>
                                              <p:pRg st="5" end="5"/>
                                            </p:txEl>
                                          </p:spTgt>
                                        </p:tgtEl>
                                        <p:attrNameLst>
                                          <p:attrName>style.visibility</p:attrName>
                                        </p:attrNameLst>
                                      </p:cBhvr>
                                      <p:to>
                                        <p:strVal val="visible"/>
                                      </p:to>
                                    </p:set>
                                    <p:animEffect transition="in" filter="fade">
                                      <p:cBhvr>
                                        <p:cTn id="27" dur="500"/>
                                        <p:tgtEl>
                                          <p:spTgt spid="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8" grpId="0" animBg="1"/>
      <p:bldP spid="11"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96920</TotalTime>
  <Words>4098</Words>
  <Application>Microsoft Macintosh PowerPoint</Application>
  <PresentationFormat>On-screen Show (16:9)</PresentationFormat>
  <Paragraphs>702</Paragraphs>
  <Slides>48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Cambria Math</vt:lpstr>
      <vt:lpstr>Franklin Gothic Book</vt:lpstr>
      <vt:lpstr>Helvetica</vt:lpstr>
      <vt:lpstr>Wingdings</vt:lpstr>
      <vt:lpstr>Office Theme</vt:lpstr>
      <vt:lpstr>Incentives and Accountability in Consensus: Proof-of-Stake</vt:lpstr>
      <vt:lpstr>Recap: Security for SMR</vt:lpstr>
      <vt:lpstr>Recap: Why is safety important?</vt:lpstr>
      <vt:lpstr>Recap: Why is safety important?</vt:lpstr>
      <vt:lpstr>Recap of the Last Lecture</vt:lpstr>
      <vt:lpstr>Incentives in Bitcoin</vt:lpstr>
      <vt:lpstr>Incentives in Bitcoin</vt:lpstr>
      <vt:lpstr>Incentives in Bitcoin</vt:lpstr>
      <vt:lpstr>Incentives in Bitcoin</vt:lpstr>
      <vt:lpstr>From Bitcoin to Proof-of-Stake</vt:lpstr>
      <vt:lpstr>A few words on Proof-of-Stake (PoS)</vt:lpstr>
      <vt:lpstr>A Simple (PBFT-style) PoS Protocol*</vt:lpstr>
      <vt:lpstr>A Simple (PBFT-style) PoS Protocol*</vt:lpstr>
      <vt:lpstr>A Simple (PBFT-style) PoS Protocol*</vt:lpstr>
      <vt:lpstr>A Simple (PBFT-style) PoS Protocol*</vt:lpstr>
      <vt:lpstr>A Simple (PBFT-style) PoS Protocol*</vt:lpstr>
      <vt:lpstr>A Simple (PBFT-style) PoS Protocol*</vt:lpstr>
      <vt:lpstr>A Simple (PBFT-style) PoS Protocol*</vt:lpstr>
      <vt:lpstr>A Simple (PBFT-style) PoS Protocol*</vt:lpstr>
      <vt:lpstr>A Simple (PBFT-style) PoS Protocol*</vt:lpstr>
      <vt:lpstr>A Simple (PBFT-style) PoS Protocol*</vt:lpstr>
      <vt:lpstr>Accountable Safety</vt:lpstr>
      <vt:lpstr>Accountable Safety</vt:lpstr>
      <vt:lpstr>Finality</vt:lpstr>
      <vt:lpstr>Accountability implies Finality</vt:lpstr>
      <vt:lpstr>Accountability implies Finality</vt:lpstr>
      <vt:lpstr>Holy Grail of Internet Scale Consensus</vt:lpstr>
      <vt:lpstr>Holy Grail of Internet Scale Consensus</vt:lpstr>
      <vt:lpstr>Blockchain CAP Theorem</vt:lpstr>
      <vt:lpstr>Blockchain CAP Theorem</vt:lpstr>
      <vt:lpstr>Blockchain CAP Theorem</vt:lpstr>
      <vt:lpstr>Resolution: Nested Ledgers/Chains</vt:lpstr>
      <vt:lpstr>Resolution: Nested Ledgers/Chains</vt:lpstr>
      <vt:lpstr>Resolution: Nested Ledgers/Chains</vt:lpstr>
      <vt:lpstr>Resolution: Nested Ledgers/Chains</vt:lpstr>
      <vt:lpstr>How to obtain the nested chains?</vt:lpstr>
      <vt:lpstr>How to obtain the nested chains?</vt:lpstr>
      <vt:lpstr>Ethereum</vt:lpstr>
      <vt:lpstr>A Greener Future for Blockchains?</vt:lpstr>
      <vt:lpstr>END  OF  LECTURE</vt:lpstr>
      <vt:lpstr>*A Note on the Simple PoS Protocol</vt:lpstr>
      <vt:lpstr>Optional Slides</vt:lpstr>
      <vt:lpstr>Selfish Mining Attack (Optional)</vt:lpstr>
      <vt:lpstr>Selfish Mining Attack (Optional)</vt:lpstr>
      <vt:lpstr>Selfish Mining Attack (Optional)</vt:lpstr>
      <vt:lpstr>Selfish Mining Attack (Optional)</vt:lpstr>
      <vt:lpstr>Selfish Mining Attack (Optional)</vt:lpstr>
      <vt:lpstr>Selfish Mining Attack (Optional)</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Monica Lam</dc:creator>
  <cp:lastModifiedBy>Dan Boneh</cp:lastModifiedBy>
  <cp:revision>1384</cp:revision>
  <cp:lastPrinted>2015-09-20T23:02:57Z</cp:lastPrinted>
  <dcterms:created xsi:type="dcterms:W3CDTF">2010-10-17T19:58:05Z</dcterms:created>
  <dcterms:modified xsi:type="dcterms:W3CDTF">2023-10-18T15:50:34Z</dcterms:modified>
</cp:coreProperties>
</file>