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1352" r:id="rId2"/>
    <p:sldId id="1720" r:id="rId3"/>
    <p:sldId id="1700" r:id="rId4"/>
    <p:sldId id="1772" r:id="rId5"/>
    <p:sldId id="1719" r:id="rId6"/>
    <p:sldId id="1732" r:id="rId7"/>
    <p:sldId id="1773" r:id="rId8"/>
    <p:sldId id="1643" r:id="rId9"/>
    <p:sldId id="1774" r:id="rId10"/>
    <p:sldId id="1701" r:id="rId11"/>
    <p:sldId id="1775" r:id="rId12"/>
    <p:sldId id="1770" r:id="rId13"/>
    <p:sldId id="1769" r:id="rId14"/>
    <p:sldId id="1776" r:id="rId15"/>
    <p:sldId id="737" r:id="rId16"/>
    <p:sldId id="1777" r:id="rId17"/>
    <p:sldId id="745" r:id="rId18"/>
    <p:sldId id="1721" r:id="rId19"/>
    <p:sldId id="1755" r:id="rId20"/>
    <p:sldId id="1788" r:id="rId21"/>
    <p:sldId id="1787" r:id="rId22"/>
    <p:sldId id="725" r:id="rId23"/>
    <p:sldId id="1792" r:id="rId24"/>
    <p:sldId id="1793" r:id="rId25"/>
    <p:sldId id="1733" r:id="rId26"/>
    <p:sldId id="279" r:id="rId27"/>
    <p:sldId id="1751" r:id="rId28"/>
    <p:sldId id="1789" r:id="rId29"/>
    <p:sldId id="1791" r:id="rId30"/>
    <p:sldId id="1754" r:id="rId31"/>
    <p:sldId id="1779" r:id="rId32"/>
    <p:sldId id="1780" r:id="rId33"/>
    <p:sldId id="1781" r:id="rId34"/>
    <p:sldId id="1742" r:id="rId35"/>
    <p:sldId id="1753" r:id="rId36"/>
    <p:sldId id="1633" r:id="rId37"/>
    <p:sldId id="1783" r:id="rId38"/>
    <p:sldId id="1756" r:id="rId39"/>
    <p:sldId id="1771" r:id="rId40"/>
    <p:sldId id="1758" r:id="rId41"/>
    <p:sldId id="1784" r:id="rId42"/>
    <p:sldId id="1785" r:id="rId43"/>
    <p:sldId id="1757" r:id="rId44"/>
    <p:sldId id="1782" r:id="rId45"/>
    <p:sldId id="1765" r:id="rId46"/>
    <p:sldId id="1766" r:id="rId47"/>
    <p:sldId id="1767" r:id="rId48"/>
    <p:sldId id="1768" r:id="rId49"/>
  </p:sldIdLst>
  <p:sldSz cx="9144000" cy="5143500" type="screen16x9"/>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18"/>
    <a:srgbClr val="AD0000"/>
    <a:srgbClr val="9A0000"/>
    <a:srgbClr val="FEFABE"/>
    <a:srgbClr val="CAC9CA"/>
    <a:srgbClr val="3025FF"/>
    <a:srgbClr val="96060B"/>
    <a:srgbClr val="848384"/>
    <a:srgbClr val="353535"/>
    <a:srgbClr val="E2F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CD765-D20C-4236-8987-49A95B969D61}" v="44" dt="2022-10-06T22:44:42.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95101" autoAdjust="0"/>
  </p:normalViewPr>
  <p:slideViewPr>
    <p:cSldViewPr snapToGrid="0">
      <p:cViewPr varScale="1">
        <p:scale>
          <a:sx n="89" d="100"/>
          <a:sy n="89" d="100"/>
        </p:scale>
        <p:origin x="168" y="1104"/>
      </p:cViewPr>
      <p:guideLst>
        <p:guide orient="horz" pos="1620"/>
        <p:guide pos="2880"/>
      </p:guideLst>
    </p:cSldViewPr>
  </p:slideViewPr>
  <p:outlineViewPr>
    <p:cViewPr>
      <p:scale>
        <a:sx n="33" d="100"/>
        <a:sy n="33" d="100"/>
      </p:scale>
      <p:origin x="352" y="38776"/>
    </p:cViewPr>
  </p:outlineViewPr>
  <p:notesTextViewPr>
    <p:cViewPr>
      <p:scale>
        <a:sx n="100" d="100"/>
        <a:sy n="100" d="100"/>
      </p:scale>
      <p:origin x="0" y="0"/>
    </p:cViewPr>
  </p:notesTextViewPr>
  <p:sorterViewPr>
    <p:cViewPr>
      <p:scale>
        <a:sx n="1" d="1"/>
        <a:sy n="1" d="1"/>
      </p:scale>
      <p:origin x="0" y="0"/>
    </p:cViewPr>
  </p:sorterViewPr>
  <p:notesViewPr>
    <p:cSldViewPr snapToObjects="1">
      <p:cViewPr varScale="1">
        <p:scale>
          <a:sx n="125" d="100"/>
          <a:sy n="125" d="100"/>
        </p:scale>
        <p:origin x="-3960"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RET TAS" userId="257c181775a523eb" providerId="LiveId" clId="{030C5BB5-44D8-4E60-90B9-60292466FD99}"/>
    <pc:docChg chg="undo custSel addSld delSld modSld sldOrd">
      <pc:chgData name="NUSRET TAS" userId="257c181775a523eb" providerId="LiveId" clId="{030C5BB5-44D8-4E60-90B9-60292466FD99}" dt="2022-10-06T03:36:55.587" v="8575" actId="729"/>
      <pc:docMkLst>
        <pc:docMk/>
      </pc:docMkLst>
      <pc:sldChg chg="addSp delSp modSp add mod ord modNotesTx">
        <pc:chgData name="NUSRET TAS" userId="257c181775a523eb" providerId="LiveId" clId="{030C5BB5-44D8-4E60-90B9-60292466FD99}" dt="2022-10-04T18:31:45.400" v="6792" actId="20577"/>
        <pc:sldMkLst>
          <pc:docMk/>
          <pc:sldMk cId="3504053288" sldId="272"/>
        </pc:sldMkLst>
        <pc:spChg chg="mod">
          <ac:chgData name="NUSRET TAS" userId="257c181775a523eb" providerId="LiveId" clId="{030C5BB5-44D8-4E60-90B9-60292466FD99}" dt="2022-10-04T18:31:13.946" v="6775" actId="20577"/>
          <ac:spMkLst>
            <pc:docMk/>
            <pc:sldMk cId="3504053288" sldId="272"/>
            <ac:spMk id="2" creationId="{FB1C8AC5-9F91-45B0-806F-B1B8142A69CB}"/>
          </ac:spMkLst>
        </pc:spChg>
        <pc:spChg chg="del">
          <ac:chgData name="NUSRET TAS" userId="257c181775a523eb" providerId="LiveId" clId="{030C5BB5-44D8-4E60-90B9-60292466FD99}" dt="2022-10-04T02:22:02.936" v="5612" actId="478"/>
          <ac:spMkLst>
            <pc:docMk/>
            <pc:sldMk cId="3504053288" sldId="272"/>
            <ac:spMk id="3" creationId="{7343E099-9B31-4FF9-B3C3-BDCA83B89831}"/>
          </ac:spMkLst>
        </pc:spChg>
        <pc:spChg chg="add del mod">
          <ac:chgData name="NUSRET TAS" userId="257c181775a523eb" providerId="LiveId" clId="{030C5BB5-44D8-4E60-90B9-60292466FD99}" dt="2022-10-04T02:22:06.886" v="5613" actId="478"/>
          <ac:spMkLst>
            <pc:docMk/>
            <pc:sldMk cId="3504053288" sldId="272"/>
            <ac:spMk id="7" creationId="{CF6D9ECD-FF79-46E5-86C4-FB1A42353C6F}"/>
          </ac:spMkLst>
        </pc:spChg>
        <pc:graphicFrameChg chg="mod modGraphic">
          <ac:chgData name="NUSRET TAS" userId="257c181775a523eb" providerId="LiveId" clId="{030C5BB5-44D8-4E60-90B9-60292466FD99}" dt="2022-10-04T18:31:38.357" v="6791" actId="1076"/>
          <ac:graphicFrameMkLst>
            <pc:docMk/>
            <pc:sldMk cId="3504053288" sldId="272"/>
            <ac:graphicFrameMk id="5" creationId="{3544F8C0-5AEB-4496-AA4B-888CDEDE5BA1}"/>
          </ac:graphicFrameMkLst>
        </pc:graphicFrameChg>
      </pc:sldChg>
      <pc:sldChg chg="addSp modSp add mod modAnim">
        <pc:chgData name="NUSRET TAS" userId="257c181775a523eb" providerId="LiveId" clId="{030C5BB5-44D8-4E60-90B9-60292466FD99}" dt="2022-10-04T20:30:02.933" v="7175" actId="1035"/>
        <pc:sldMkLst>
          <pc:docMk/>
          <pc:sldMk cId="4024908295" sldId="279"/>
        </pc:sldMkLst>
        <pc:spChg chg="mod">
          <ac:chgData name="NUSRET TAS" userId="257c181775a523eb" providerId="LiveId" clId="{030C5BB5-44D8-4E60-90B9-60292466FD99}" dt="2022-10-04T18:41:29.392" v="6849"/>
          <ac:spMkLst>
            <pc:docMk/>
            <pc:sldMk cId="4024908295" sldId="279"/>
            <ac:spMk id="2" creationId="{D3430BA2-C4BD-4ED1-87B9-FFD38A06657B}"/>
          </ac:spMkLst>
        </pc:spChg>
        <pc:spChg chg="mod">
          <ac:chgData name="NUSRET TAS" userId="257c181775a523eb" providerId="LiveId" clId="{030C5BB5-44D8-4E60-90B9-60292466FD99}" dt="2022-10-04T18:41:48.659" v="6852" actId="20577"/>
          <ac:spMkLst>
            <pc:docMk/>
            <pc:sldMk cId="4024908295" sldId="279"/>
            <ac:spMk id="3" creationId="{2049D106-FE6B-4C44-BDFE-3A643976296D}"/>
          </ac:spMkLst>
        </pc:spChg>
        <pc:spChg chg="mod">
          <ac:chgData name="NUSRET TAS" userId="257c181775a523eb" providerId="LiveId" clId="{030C5BB5-44D8-4E60-90B9-60292466FD99}" dt="2022-10-04T20:30:02.933" v="7175" actId="1035"/>
          <ac:spMkLst>
            <pc:docMk/>
            <pc:sldMk cId="4024908295" sldId="279"/>
            <ac:spMk id="5" creationId="{F3C6A886-E813-4D89-8F7E-9291B60DB3BD}"/>
          </ac:spMkLst>
        </pc:spChg>
        <pc:spChg chg="add mod">
          <ac:chgData name="NUSRET TAS" userId="257c181775a523eb" providerId="LiveId" clId="{030C5BB5-44D8-4E60-90B9-60292466FD99}" dt="2022-10-04T20:29:55.352" v="7170" actId="1076"/>
          <ac:spMkLst>
            <pc:docMk/>
            <pc:sldMk cId="4024908295" sldId="279"/>
            <ac:spMk id="6" creationId="{A418C3EE-210D-48AC-B516-E85102A21F36}"/>
          </ac:spMkLst>
        </pc:spChg>
        <pc:spChg chg="add mod">
          <ac:chgData name="NUSRET TAS" userId="257c181775a523eb" providerId="LiveId" clId="{030C5BB5-44D8-4E60-90B9-60292466FD99}" dt="2022-10-04T20:29:55.352" v="7170" actId="1076"/>
          <ac:spMkLst>
            <pc:docMk/>
            <pc:sldMk cId="4024908295" sldId="279"/>
            <ac:spMk id="7" creationId="{11597F65-DF0F-4129-AC16-EA5666D2A2C8}"/>
          </ac:spMkLst>
        </pc:spChg>
      </pc:sldChg>
      <pc:sldChg chg="ord">
        <pc:chgData name="NUSRET TAS" userId="257c181775a523eb" providerId="LiveId" clId="{030C5BB5-44D8-4E60-90B9-60292466FD99}" dt="2022-10-04T02:21:47.238" v="5588"/>
        <pc:sldMkLst>
          <pc:docMk/>
          <pc:sldMk cId="3855991559" sldId="719"/>
        </pc:sldMkLst>
      </pc:sldChg>
      <pc:sldChg chg="addSp delSp modSp mod delAnim modAnim modNotesTx">
        <pc:chgData name="NUSRET TAS" userId="257c181775a523eb" providerId="LiveId" clId="{030C5BB5-44D8-4E60-90B9-60292466FD99}" dt="2022-10-04T20:27:49.691" v="7157"/>
        <pc:sldMkLst>
          <pc:docMk/>
          <pc:sldMk cId="866547716" sldId="725"/>
        </pc:sldMkLst>
        <pc:spChg chg="mod">
          <ac:chgData name="NUSRET TAS" userId="257c181775a523eb" providerId="LiveId" clId="{030C5BB5-44D8-4E60-90B9-60292466FD99}" dt="2022-10-04T20:25:53.563" v="7146" actId="1076"/>
          <ac:spMkLst>
            <pc:docMk/>
            <pc:sldMk cId="866547716" sldId="725"/>
            <ac:spMk id="7" creationId="{0C45C238-9637-8745-A3E7-22F94E7E895C}"/>
          </ac:spMkLst>
        </pc:spChg>
        <pc:spChg chg="mod">
          <ac:chgData name="NUSRET TAS" userId="257c181775a523eb" providerId="LiveId" clId="{030C5BB5-44D8-4E60-90B9-60292466FD99}" dt="2022-10-04T20:25:53.563" v="7146" actId="1076"/>
          <ac:spMkLst>
            <pc:docMk/>
            <pc:sldMk cId="866547716" sldId="725"/>
            <ac:spMk id="25" creationId="{B494A608-05F6-42D9-87CD-DD06C62516DD}"/>
          </ac:spMkLst>
        </pc:spChg>
        <pc:spChg chg="mod">
          <ac:chgData name="NUSRET TAS" userId="257c181775a523eb" providerId="LiveId" clId="{030C5BB5-44D8-4E60-90B9-60292466FD99}" dt="2022-10-04T20:25:53.563" v="7146" actId="1076"/>
          <ac:spMkLst>
            <pc:docMk/>
            <pc:sldMk cId="866547716" sldId="725"/>
            <ac:spMk id="39" creationId="{DB4D0C19-4C77-4115-B5B1-3EC06DD9B4C7}"/>
          </ac:spMkLst>
        </pc:spChg>
        <pc:spChg chg="mod">
          <ac:chgData name="NUSRET TAS" userId="257c181775a523eb" providerId="LiveId" clId="{030C5BB5-44D8-4E60-90B9-60292466FD99}" dt="2022-10-04T20:25:53.563" v="7146" actId="1076"/>
          <ac:spMkLst>
            <pc:docMk/>
            <pc:sldMk cId="866547716" sldId="725"/>
            <ac:spMk id="41" creationId="{DC1DA79A-3C60-4417-94E5-BE40DB86A29D}"/>
          </ac:spMkLst>
        </pc:spChg>
        <pc:spChg chg="add mod">
          <ac:chgData name="NUSRET TAS" userId="257c181775a523eb" providerId="LiveId" clId="{030C5BB5-44D8-4E60-90B9-60292466FD99}" dt="2022-10-04T20:21:56.899" v="7116" actId="1076"/>
          <ac:spMkLst>
            <pc:docMk/>
            <pc:sldMk cId="866547716" sldId="725"/>
            <ac:spMk id="42" creationId="{1B23137E-8484-4395-A4C0-C2D5B767932C}"/>
          </ac:spMkLst>
        </pc:spChg>
        <pc:spChg chg="mod">
          <ac:chgData name="NUSRET TAS" userId="257c181775a523eb" providerId="LiveId" clId="{030C5BB5-44D8-4E60-90B9-60292466FD99}" dt="2022-10-04T20:25:53.563" v="7146" actId="1076"/>
          <ac:spMkLst>
            <pc:docMk/>
            <pc:sldMk cId="866547716" sldId="725"/>
            <ac:spMk id="43" creationId="{B76C441A-DDA6-4D63-807A-D8319BDDAEF7}"/>
          </ac:spMkLst>
        </pc:spChg>
        <pc:spChg chg="mod">
          <ac:chgData name="NUSRET TAS" userId="257c181775a523eb" providerId="LiveId" clId="{030C5BB5-44D8-4E60-90B9-60292466FD99}" dt="2022-10-04T20:25:53.563" v="7146" actId="1076"/>
          <ac:spMkLst>
            <pc:docMk/>
            <pc:sldMk cId="866547716" sldId="725"/>
            <ac:spMk id="48" creationId="{7EC2B5D2-C89F-4193-89FB-BF5CA8D212B5}"/>
          </ac:spMkLst>
        </pc:spChg>
        <pc:spChg chg="mod">
          <ac:chgData name="NUSRET TAS" userId="257c181775a523eb" providerId="LiveId" clId="{030C5BB5-44D8-4E60-90B9-60292466FD99}" dt="2022-10-04T20:25:53.563" v="7146" actId="1076"/>
          <ac:spMkLst>
            <pc:docMk/>
            <pc:sldMk cId="866547716" sldId="725"/>
            <ac:spMk id="54" creationId="{D3079756-C4C6-4DC2-967D-25AD56394900}"/>
          </ac:spMkLst>
        </pc:spChg>
        <pc:spChg chg="add mod">
          <ac:chgData name="NUSRET TAS" userId="257c181775a523eb" providerId="LiveId" clId="{030C5BB5-44D8-4E60-90B9-60292466FD99}" dt="2022-10-04T20:26:02.281" v="7147" actId="1076"/>
          <ac:spMkLst>
            <pc:docMk/>
            <pc:sldMk cId="866547716" sldId="725"/>
            <ac:spMk id="58" creationId="{D6777510-F485-41E0-A73B-B6A290473F42}"/>
          </ac:spMkLst>
        </pc:spChg>
        <pc:spChg chg="add mod">
          <ac:chgData name="NUSRET TAS" userId="257c181775a523eb" providerId="LiveId" clId="{030C5BB5-44D8-4E60-90B9-60292466FD99}" dt="2022-10-04T20:26:02.281" v="7147" actId="1076"/>
          <ac:spMkLst>
            <pc:docMk/>
            <pc:sldMk cId="866547716" sldId="725"/>
            <ac:spMk id="59" creationId="{F96734CB-3B3D-4E1E-9472-14AA5D60846B}"/>
          </ac:spMkLst>
        </pc:spChg>
        <pc:spChg chg="add mod">
          <ac:chgData name="NUSRET TAS" userId="257c181775a523eb" providerId="LiveId" clId="{030C5BB5-44D8-4E60-90B9-60292466FD99}" dt="2022-10-04T20:26:02.281" v="7147" actId="1076"/>
          <ac:spMkLst>
            <pc:docMk/>
            <pc:sldMk cId="866547716" sldId="725"/>
            <ac:spMk id="60" creationId="{3C951C45-1F81-424F-8F20-9A633C68F988}"/>
          </ac:spMkLst>
        </pc:spChg>
        <pc:spChg chg="add mod">
          <ac:chgData name="NUSRET TAS" userId="257c181775a523eb" providerId="LiveId" clId="{030C5BB5-44D8-4E60-90B9-60292466FD99}" dt="2022-10-04T20:26:02.281" v="7147" actId="1076"/>
          <ac:spMkLst>
            <pc:docMk/>
            <pc:sldMk cId="866547716" sldId="725"/>
            <ac:spMk id="61" creationId="{B49102EF-9EA3-422C-AE00-4AE0E3B439B1}"/>
          </ac:spMkLst>
        </pc:spChg>
        <pc:spChg chg="add mod">
          <ac:chgData name="NUSRET TAS" userId="257c181775a523eb" providerId="LiveId" clId="{030C5BB5-44D8-4E60-90B9-60292466FD99}" dt="2022-10-04T20:26:02.281" v="7147" actId="1076"/>
          <ac:spMkLst>
            <pc:docMk/>
            <pc:sldMk cId="866547716" sldId="725"/>
            <ac:spMk id="62" creationId="{F51A40CF-7FF9-4242-A5E8-463D4A821346}"/>
          </ac:spMkLst>
        </pc:spChg>
        <pc:spChg chg="add mod">
          <ac:chgData name="NUSRET TAS" userId="257c181775a523eb" providerId="LiveId" clId="{030C5BB5-44D8-4E60-90B9-60292466FD99}" dt="2022-10-04T20:26:02.281" v="7147" actId="1076"/>
          <ac:spMkLst>
            <pc:docMk/>
            <pc:sldMk cId="866547716" sldId="725"/>
            <ac:spMk id="63" creationId="{52A48646-1254-45A9-9271-792FE37FA6A6}"/>
          </ac:spMkLst>
        </pc:spChg>
        <pc:spChg chg="add del mod">
          <ac:chgData name="NUSRET TAS" userId="257c181775a523eb" providerId="LiveId" clId="{030C5BB5-44D8-4E60-90B9-60292466FD99}" dt="2022-10-04T20:17:54.612" v="7106" actId="478"/>
          <ac:spMkLst>
            <pc:docMk/>
            <pc:sldMk cId="866547716" sldId="725"/>
            <ac:spMk id="66" creationId="{E828FE5E-A34B-4D6A-8B55-29790732019B}"/>
          </ac:spMkLst>
        </pc:spChg>
        <pc:spChg chg="add mod">
          <ac:chgData name="NUSRET TAS" userId="257c181775a523eb" providerId="LiveId" clId="{030C5BB5-44D8-4E60-90B9-60292466FD99}" dt="2022-10-04T20:26:02.281" v="7147" actId="1076"/>
          <ac:spMkLst>
            <pc:docMk/>
            <pc:sldMk cId="866547716" sldId="725"/>
            <ac:spMk id="68" creationId="{728B82C5-084C-4688-A33C-0A1136993791}"/>
          </ac:spMkLst>
        </pc:spChg>
        <pc:spChg chg="add mod">
          <ac:chgData name="NUSRET TAS" userId="257c181775a523eb" providerId="LiveId" clId="{030C5BB5-44D8-4E60-90B9-60292466FD99}" dt="2022-10-04T20:26:02.281" v="7147" actId="1076"/>
          <ac:spMkLst>
            <pc:docMk/>
            <pc:sldMk cId="866547716" sldId="725"/>
            <ac:spMk id="70" creationId="{1F802C11-C9D4-4ED0-9A02-6C73FC1C754B}"/>
          </ac:spMkLst>
        </pc:spChg>
        <pc:grpChg chg="mod">
          <ac:chgData name="NUSRET TAS" userId="257c181775a523eb" providerId="LiveId" clId="{030C5BB5-44D8-4E60-90B9-60292466FD99}" dt="2022-10-04T20:25:53.563" v="7146" actId="1076"/>
          <ac:grpSpMkLst>
            <pc:docMk/>
            <pc:sldMk cId="866547716" sldId="725"/>
            <ac:grpSpMk id="3" creationId="{E20FD0B9-2ACC-3049-B794-064B7756736E}"/>
          </ac:grpSpMkLst>
        </pc:grpChg>
        <pc:grpChg chg="mod">
          <ac:chgData name="NUSRET TAS" userId="257c181775a523eb" providerId="LiveId" clId="{030C5BB5-44D8-4E60-90B9-60292466FD99}" dt="2022-10-04T20:25:53.563" v="7146" actId="1076"/>
          <ac:grpSpMkLst>
            <pc:docMk/>
            <pc:sldMk cId="866547716" sldId="725"/>
            <ac:grpSpMk id="17" creationId="{A4ECC495-A1E9-E147-8D05-92BB2FAC03CF}"/>
          </ac:grpSpMkLst>
        </pc:grpChg>
        <pc:grpChg chg="mod">
          <ac:chgData name="NUSRET TAS" userId="257c181775a523eb" providerId="LiveId" clId="{030C5BB5-44D8-4E60-90B9-60292466FD99}" dt="2022-10-04T20:25:53.563" v="7146" actId="1076"/>
          <ac:grpSpMkLst>
            <pc:docMk/>
            <pc:sldMk cId="866547716" sldId="725"/>
            <ac:grpSpMk id="18" creationId="{9C0FD528-6951-D04C-A72E-7B56E22E605D}"/>
          </ac:grpSpMkLst>
        </pc:grpChg>
        <pc:grpChg chg="mod">
          <ac:chgData name="NUSRET TAS" userId="257c181775a523eb" providerId="LiveId" clId="{030C5BB5-44D8-4E60-90B9-60292466FD99}" dt="2022-10-04T20:25:53.563" v="7146" actId="1076"/>
          <ac:grpSpMkLst>
            <pc:docMk/>
            <pc:sldMk cId="866547716" sldId="725"/>
            <ac:grpSpMk id="21" creationId="{F21656E6-D377-C54D-AC13-56FE6EA36D07}"/>
          </ac:grpSpMkLst>
        </pc:grpChg>
        <pc:grpChg chg="mod">
          <ac:chgData name="NUSRET TAS" userId="257c181775a523eb" providerId="LiveId" clId="{030C5BB5-44D8-4E60-90B9-60292466FD99}" dt="2022-10-04T20:25:53.563" v="7146" actId="1076"/>
          <ac:grpSpMkLst>
            <pc:docMk/>
            <pc:sldMk cId="866547716" sldId="725"/>
            <ac:grpSpMk id="22" creationId="{0CF4D921-6D88-2E44-B02E-E526E8D7934A}"/>
          </ac:grpSpMkLst>
        </pc:grpChg>
        <pc:grpChg chg="mod">
          <ac:chgData name="NUSRET TAS" userId="257c181775a523eb" providerId="LiveId" clId="{030C5BB5-44D8-4E60-90B9-60292466FD99}" dt="2022-10-04T20:25:53.563" v="7146" actId="1076"/>
          <ac:grpSpMkLst>
            <pc:docMk/>
            <pc:sldMk cId="866547716" sldId="725"/>
            <ac:grpSpMk id="24" creationId="{8F7A9101-D6D2-7F4F-8B88-8C8A2314835A}"/>
          </ac:grpSpMkLst>
        </pc:grpChg>
        <pc:grpChg chg="mod">
          <ac:chgData name="NUSRET TAS" userId="257c181775a523eb" providerId="LiveId" clId="{030C5BB5-44D8-4E60-90B9-60292466FD99}" dt="2022-10-04T20:25:53.563" v="7146" actId="1076"/>
          <ac:grpSpMkLst>
            <pc:docMk/>
            <pc:sldMk cId="866547716" sldId="725"/>
            <ac:grpSpMk id="29" creationId="{DF7344BA-58D0-D04A-9145-D7D6F74241CB}"/>
          </ac:grpSpMkLst>
        </pc:grpChg>
        <pc:grpChg chg="mod">
          <ac:chgData name="NUSRET TAS" userId="257c181775a523eb" providerId="LiveId" clId="{030C5BB5-44D8-4E60-90B9-60292466FD99}" dt="2022-10-04T20:25:53.563" v="7146" actId="1076"/>
          <ac:grpSpMkLst>
            <pc:docMk/>
            <pc:sldMk cId="866547716" sldId="725"/>
            <ac:grpSpMk id="45" creationId="{CBC88A68-4F9A-485C-88CA-A01D3FB8BA60}"/>
          </ac:grpSpMkLst>
        </pc:grpChg>
        <pc:picChg chg="mod">
          <ac:chgData name="NUSRET TAS" userId="257c181775a523eb" providerId="LiveId" clId="{030C5BB5-44D8-4E60-90B9-60292466FD99}" dt="2022-10-02T23:41:46.288" v="144" actId="207"/>
          <ac:picMkLst>
            <pc:docMk/>
            <pc:sldMk cId="866547716" sldId="725"/>
            <ac:picMk id="5" creationId="{5E6557C6-F1C9-4616-9109-36D8773E5EB1}"/>
          </ac:picMkLst>
        </pc:picChg>
        <pc:picChg chg="mod">
          <ac:chgData name="NUSRET TAS" userId="257c181775a523eb" providerId="LiveId" clId="{030C5BB5-44D8-4E60-90B9-60292466FD99}" dt="2022-10-04T20:25:53.563" v="7146" actId="1076"/>
          <ac:picMkLst>
            <pc:docMk/>
            <pc:sldMk cId="866547716" sldId="725"/>
            <ac:picMk id="8" creationId="{E28F4C5C-23CE-47E2-9161-0AB26EDFBBF3}"/>
          </ac:picMkLst>
        </pc:picChg>
        <pc:picChg chg="mod">
          <ac:chgData name="NUSRET TAS" userId="257c181775a523eb" providerId="LiveId" clId="{030C5BB5-44D8-4E60-90B9-60292466FD99}" dt="2022-10-02T23:41:52.211" v="145" actId="207"/>
          <ac:picMkLst>
            <pc:docMk/>
            <pc:sldMk cId="866547716" sldId="725"/>
            <ac:picMk id="26" creationId="{434C12CE-94DA-4278-9F4A-CA2C4BAB4462}"/>
          </ac:picMkLst>
        </pc:picChg>
        <pc:picChg chg="mod">
          <ac:chgData name="NUSRET TAS" userId="257c181775a523eb" providerId="LiveId" clId="{030C5BB5-44D8-4E60-90B9-60292466FD99}" dt="2022-10-02T23:41:58.442" v="146" actId="207"/>
          <ac:picMkLst>
            <pc:docMk/>
            <pc:sldMk cId="866547716" sldId="725"/>
            <ac:picMk id="27" creationId="{9E3A5BF3-9710-40BA-A60F-937ED4556F4C}"/>
          </ac:picMkLst>
        </pc:picChg>
        <pc:picChg chg="mod">
          <ac:chgData name="NUSRET TAS" userId="257c181775a523eb" providerId="LiveId" clId="{030C5BB5-44D8-4E60-90B9-60292466FD99}" dt="2022-10-02T23:42:12.801" v="147" actId="207"/>
          <ac:picMkLst>
            <pc:docMk/>
            <pc:sldMk cId="866547716" sldId="725"/>
            <ac:picMk id="46" creationId="{39720A7A-8DB2-465A-81F6-E58B104C7A5E}"/>
          </ac:picMkLst>
        </pc:picChg>
        <pc:picChg chg="mod">
          <ac:chgData name="NUSRET TAS" userId="257c181775a523eb" providerId="LiveId" clId="{030C5BB5-44D8-4E60-90B9-60292466FD99}" dt="2022-10-04T20:25:53.563" v="7146" actId="1076"/>
          <ac:picMkLst>
            <pc:docMk/>
            <pc:sldMk cId="866547716" sldId="725"/>
            <ac:picMk id="49" creationId="{D32E726E-1608-46D8-BCAC-39F6C58A8E51}"/>
          </ac:picMkLst>
        </pc:picChg>
        <pc:picChg chg="mod">
          <ac:chgData name="NUSRET TAS" userId="257c181775a523eb" providerId="LiveId" clId="{030C5BB5-44D8-4E60-90B9-60292466FD99}" dt="2022-10-04T20:25:53.563" v="7146" actId="1076"/>
          <ac:picMkLst>
            <pc:docMk/>
            <pc:sldMk cId="866547716" sldId="725"/>
            <ac:picMk id="52" creationId="{6C33666E-E462-48E1-A6A3-1E09A3D7D49C}"/>
          </ac:picMkLst>
        </pc:picChg>
        <pc:cxnChg chg="add mod">
          <ac:chgData name="NUSRET TAS" userId="257c181775a523eb" providerId="LiveId" clId="{030C5BB5-44D8-4E60-90B9-60292466FD99}" dt="2022-10-04T20:26:02.281" v="7147" actId="1076"/>
          <ac:cxnSpMkLst>
            <pc:docMk/>
            <pc:sldMk cId="866547716" sldId="725"/>
            <ac:cxnSpMk id="44" creationId="{1594F2D9-5231-46D6-AC6B-C31123AC69B1}"/>
          </ac:cxnSpMkLst>
        </pc:cxnChg>
        <pc:cxnChg chg="add mod">
          <ac:chgData name="NUSRET TAS" userId="257c181775a523eb" providerId="LiveId" clId="{030C5BB5-44D8-4E60-90B9-60292466FD99}" dt="2022-10-04T20:26:02.281" v="7147" actId="1076"/>
          <ac:cxnSpMkLst>
            <pc:docMk/>
            <pc:sldMk cId="866547716" sldId="725"/>
            <ac:cxnSpMk id="50" creationId="{B148EBB6-94B0-4BC4-87DA-13C2205FF6DE}"/>
          </ac:cxnSpMkLst>
        </pc:cxnChg>
        <pc:cxnChg chg="add mod">
          <ac:chgData name="NUSRET TAS" userId="257c181775a523eb" providerId="LiveId" clId="{030C5BB5-44D8-4E60-90B9-60292466FD99}" dt="2022-10-04T20:26:02.281" v="7147" actId="1076"/>
          <ac:cxnSpMkLst>
            <pc:docMk/>
            <pc:sldMk cId="866547716" sldId="725"/>
            <ac:cxnSpMk id="51" creationId="{E14EEA02-4C6C-42A8-B26C-9A3039571852}"/>
          </ac:cxnSpMkLst>
        </pc:cxnChg>
        <pc:cxnChg chg="add mod">
          <ac:chgData name="NUSRET TAS" userId="257c181775a523eb" providerId="LiveId" clId="{030C5BB5-44D8-4E60-90B9-60292466FD99}" dt="2022-10-04T20:26:02.281" v="7147" actId="1076"/>
          <ac:cxnSpMkLst>
            <pc:docMk/>
            <pc:sldMk cId="866547716" sldId="725"/>
            <ac:cxnSpMk id="53" creationId="{57D8CEAB-36BE-42B7-B26A-0D6BF6F8B242}"/>
          </ac:cxnSpMkLst>
        </pc:cxnChg>
        <pc:cxnChg chg="add mod">
          <ac:chgData name="NUSRET TAS" userId="257c181775a523eb" providerId="LiveId" clId="{030C5BB5-44D8-4E60-90B9-60292466FD99}" dt="2022-10-04T20:26:02.281" v="7147" actId="1076"/>
          <ac:cxnSpMkLst>
            <pc:docMk/>
            <pc:sldMk cId="866547716" sldId="725"/>
            <ac:cxnSpMk id="55" creationId="{20659FB0-4B55-4FB8-8803-BA84DD1EDB67}"/>
          </ac:cxnSpMkLst>
        </pc:cxnChg>
        <pc:cxnChg chg="add mod">
          <ac:chgData name="NUSRET TAS" userId="257c181775a523eb" providerId="LiveId" clId="{030C5BB5-44D8-4E60-90B9-60292466FD99}" dt="2022-10-04T20:26:02.281" v="7147" actId="1076"/>
          <ac:cxnSpMkLst>
            <pc:docMk/>
            <pc:sldMk cId="866547716" sldId="725"/>
            <ac:cxnSpMk id="56" creationId="{7F51CD83-20CC-43C6-8BCF-3BBF6A977B13}"/>
          </ac:cxnSpMkLst>
        </pc:cxnChg>
        <pc:cxnChg chg="add mod">
          <ac:chgData name="NUSRET TAS" userId="257c181775a523eb" providerId="LiveId" clId="{030C5BB5-44D8-4E60-90B9-60292466FD99}" dt="2022-10-04T20:26:02.281" v="7147" actId="1076"/>
          <ac:cxnSpMkLst>
            <pc:docMk/>
            <pc:sldMk cId="866547716" sldId="725"/>
            <ac:cxnSpMk id="57" creationId="{E19150DF-A3CA-4910-996B-1872481F982B}"/>
          </ac:cxnSpMkLst>
        </pc:cxnChg>
        <pc:cxnChg chg="add del mod">
          <ac:chgData name="NUSRET TAS" userId="257c181775a523eb" providerId="LiveId" clId="{030C5BB5-44D8-4E60-90B9-60292466FD99}" dt="2022-10-04T20:21:39.336" v="7113" actId="478"/>
          <ac:cxnSpMkLst>
            <pc:docMk/>
            <pc:sldMk cId="866547716" sldId="725"/>
            <ac:cxnSpMk id="64" creationId="{A3219A80-C3BD-410B-A251-50C393FC60C0}"/>
          </ac:cxnSpMkLst>
        </pc:cxnChg>
        <pc:cxnChg chg="add del mod">
          <ac:chgData name="NUSRET TAS" userId="257c181775a523eb" providerId="LiveId" clId="{030C5BB5-44D8-4E60-90B9-60292466FD99}" dt="2022-10-04T20:21:37.970" v="7112" actId="478"/>
          <ac:cxnSpMkLst>
            <pc:docMk/>
            <pc:sldMk cId="866547716" sldId="725"/>
            <ac:cxnSpMk id="65" creationId="{618CBE80-3CC9-45F1-B353-95EA1A3C8D4D}"/>
          </ac:cxnSpMkLst>
        </pc:cxnChg>
        <pc:cxnChg chg="add mod">
          <ac:chgData name="NUSRET TAS" userId="257c181775a523eb" providerId="LiveId" clId="{030C5BB5-44D8-4E60-90B9-60292466FD99}" dt="2022-10-04T20:26:02.281" v="7147" actId="1076"/>
          <ac:cxnSpMkLst>
            <pc:docMk/>
            <pc:sldMk cId="866547716" sldId="725"/>
            <ac:cxnSpMk id="67" creationId="{5CAC9530-75D8-4BDE-A3CB-AEB2196ECE1D}"/>
          </ac:cxnSpMkLst>
        </pc:cxnChg>
        <pc:cxnChg chg="add mod">
          <ac:chgData name="NUSRET TAS" userId="257c181775a523eb" providerId="LiveId" clId="{030C5BB5-44D8-4E60-90B9-60292466FD99}" dt="2022-10-04T20:26:02.281" v="7147" actId="1076"/>
          <ac:cxnSpMkLst>
            <pc:docMk/>
            <pc:sldMk cId="866547716" sldId="725"/>
            <ac:cxnSpMk id="69" creationId="{A3C1B73A-BCE3-4767-A695-F92F58C28DF7}"/>
          </ac:cxnSpMkLst>
        </pc:cxnChg>
      </pc:sldChg>
      <pc:sldChg chg="addSp delSp modSp mod delAnim modNotesTx">
        <pc:chgData name="NUSRET TAS" userId="257c181775a523eb" providerId="LiveId" clId="{030C5BB5-44D8-4E60-90B9-60292466FD99}" dt="2022-10-04T20:56:21.949" v="7843" actId="478"/>
        <pc:sldMkLst>
          <pc:docMk/>
          <pc:sldMk cId="1621548178" sldId="727"/>
        </pc:sldMkLst>
        <pc:spChg chg="add mod">
          <ac:chgData name="NUSRET TAS" userId="257c181775a523eb" providerId="LiveId" clId="{030C5BB5-44D8-4E60-90B9-60292466FD99}" dt="2022-10-03T20:56:35.648" v="5001" actId="1076"/>
          <ac:spMkLst>
            <pc:docMk/>
            <pc:sldMk cId="1621548178" sldId="727"/>
            <ac:spMk id="85" creationId="{05031EB1-19A5-41D1-8C2A-7CE8416BDCE6}"/>
          </ac:spMkLst>
        </pc:spChg>
        <pc:spChg chg="del">
          <ac:chgData name="NUSRET TAS" userId="257c181775a523eb" providerId="LiveId" clId="{030C5BB5-44D8-4E60-90B9-60292466FD99}" dt="2022-10-04T20:56:15.134" v="7842" actId="478"/>
          <ac:spMkLst>
            <pc:docMk/>
            <pc:sldMk cId="1621548178" sldId="727"/>
            <ac:spMk id="113" creationId="{325EDDC7-EFA9-46E5-A7D6-D5A30D0B45FD}"/>
          </ac:spMkLst>
        </pc:spChg>
        <pc:spChg chg="del">
          <ac:chgData name="NUSRET TAS" userId="257c181775a523eb" providerId="LiveId" clId="{030C5BB5-44D8-4E60-90B9-60292466FD99}" dt="2022-10-04T20:56:21.949" v="7843" actId="478"/>
          <ac:spMkLst>
            <pc:docMk/>
            <pc:sldMk cId="1621548178" sldId="727"/>
            <ac:spMk id="115" creationId="{4FAB6143-ECDA-4517-B15D-A43F7F5FC5AE}"/>
          </ac:spMkLst>
        </pc:spChg>
        <pc:spChg chg="mod">
          <ac:chgData name="NUSRET TAS" userId="257c181775a523eb" providerId="LiveId" clId="{030C5BB5-44D8-4E60-90B9-60292466FD99}" dt="2022-10-03T20:55:01.118" v="4947" actId="14100"/>
          <ac:spMkLst>
            <pc:docMk/>
            <pc:sldMk cId="1621548178" sldId="727"/>
            <ac:spMk id="130" creationId="{4CCD3912-12AB-4093-BCE6-3A7C4EE8C122}"/>
          </ac:spMkLst>
        </pc:spChg>
        <pc:cxnChg chg="mod">
          <ac:chgData name="NUSRET TAS" userId="257c181775a523eb" providerId="LiveId" clId="{030C5BB5-44D8-4E60-90B9-60292466FD99}" dt="2022-10-03T20:57:00.303" v="5004" actId="14100"/>
          <ac:cxnSpMkLst>
            <pc:docMk/>
            <pc:sldMk cId="1621548178" sldId="727"/>
            <ac:cxnSpMk id="12" creationId="{65975ABE-40A3-4F74-95E6-CB5866B82B39}"/>
          </ac:cxnSpMkLst>
        </pc:cxnChg>
        <pc:cxnChg chg="mod">
          <ac:chgData name="NUSRET TAS" userId="257c181775a523eb" providerId="LiveId" clId="{030C5BB5-44D8-4E60-90B9-60292466FD99}" dt="2022-10-03T20:56:53.440" v="5003" actId="14100"/>
          <ac:cxnSpMkLst>
            <pc:docMk/>
            <pc:sldMk cId="1621548178" sldId="727"/>
            <ac:cxnSpMk id="65" creationId="{449EF466-5D24-4698-87F1-670D2BF2D75F}"/>
          </ac:cxnSpMkLst>
        </pc:cxnChg>
      </pc:sldChg>
      <pc:sldChg chg="addSp delSp modSp mod modShow modNotesTx">
        <pc:chgData name="NUSRET TAS" userId="257c181775a523eb" providerId="LiveId" clId="{030C5BB5-44D8-4E60-90B9-60292466FD99}" dt="2022-10-06T03:36:55.587" v="8575" actId="729"/>
        <pc:sldMkLst>
          <pc:docMk/>
          <pc:sldMk cId="3486844551" sldId="728"/>
        </pc:sldMkLst>
        <pc:spChg chg="mod">
          <ac:chgData name="NUSRET TAS" userId="257c181775a523eb" providerId="LiveId" clId="{030C5BB5-44D8-4E60-90B9-60292466FD99}" dt="2022-10-03T20:50:56.213" v="4876" actId="1076"/>
          <ac:spMkLst>
            <pc:docMk/>
            <pc:sldMk cId="3486844551" sldId="728"/>
            <ac:spMk id="7" creationId="{2DD64BCB-03E4-4A85-B99C-E1ECC0A7425D}"/>
          </ac:spMkLst>
        </pc:spChg>
        <pc:spChg chg="mod">
          <ac:chgData name="NUSRET TAS" userId="257c181775a523eb" providerId="LiveId" clId="{030C5BB5-44D8-4E60-90B9-60292466FD99}" dt="2022-10-03T00:48:19.878" v="2344" actId="1076"/>
          <ac:spMkLst>
            <pc:docMk/>
            <pc:sldMk cId="3486844551" sldId="728"/>
            <ac:spMk id="22" creationId="{0C0D80DC-5BA1-4EA3-AB22-0B2C0CBAF71A}"/>
          </ac:spMkLst>
        </pc:spChg>
        <pc:spChg chg="mod">
          <ac:chgData name="NUSRET TAS" userId="257c181775a523eb" providerId="LiveId" clId="{030C5BB5-44D8-4E60-90B9-60292466FD99}" dt="2022-10-03T04:23:38.258" v="4300" actId="14100"/>
          <ac:spMkLst>
            <pc:docMk/>
            <pc:sldMk cId="3486844551" sldId="728"/>
            <ac:spMk id="25" creationId="{504221A2-20EB-4C94-B35A-44CA996B233E}"/>
          </ac:spMkLst>
        </pc:spChg>
        <pc:spChg chg="mod">
          <ac:chgData name="NUSRET TAS" userId="257c181775a523eb" providerId="LiveId" clId="{030C5BB5-44D8-4E60-90B9-60292466FD99}" dt="2022-10-03T04:10:47.461" v="3757" actId="113"/>
          <ac:spMkLst>
            <pc:docMk/>
            <pc:sldMk cId="3486844551" sldId="728"/>
            <ac:spMk id="26" creationId="{09236B01-896B-4318-ADE2-EFA1878AE726}"/>
          </ac:spMkLst>
        </pc:spChg>
        <pc:spChg chg="mod">
          <ac:chgData name="NUSRET TAS" userId="257c181775a523eb" providerId="LiveId" clId="{030C5BB5-44D8-4E60-90B9-60292466FD99}" dt="2022-10-03T20:50:42.259" v="4874" actId="14100"/>
          <ac:spMkLst>
            <pc:docMk/>
            <pc:sldMk cId="3486844551" sldId="728"/>
            <ac:spMk id="29" creationId="{32D793F3-4EEE-4767-BCF5-2A6BC64B8F05}"/>
          </ac:spMkLst>
        </pc:spChg>
        <pc:spChg chg="mod">
          <ac:chgData name="NUSRET TAS" userId="257c181775a523eb" providerId="LiveId" clId="{030C5BB5-44D8-4E60-90B9-60292466FD99}" dt="2022-10-04T20:58:13.918" v="7847" actId="207"/>
          <ac:spMkLst>
            <pc:docMk/>
            <pc:sldMk cId="3486844551" sldId="728"/>
            <ac:spMk id="30" creationId="{2D14C3A4-03A9-4231-9A2B-29724A991DFD}"/>
          </ac:spMkLst>
        </pc:spChg>
        <pc:spChg chg="add del">
          <ac:chgData name="NUSRET TAS" userId="257c181775a523eb" providerId="LiveId" clId="{030C5BB5-44D8-4E60-90B9-60292466FD99}" dt="2022-10-03T20:51:00.506" v="4878" actId="22"/>
          <ac:spMkLst>
            <pc:docMk/>
            <pc:sldMk cId="3486844551" sldId="728"/>
            <ac:spMk id="32" creationId="{86BBE753-C6DD-4CA6-BE07-697D2A2B79F4}"/>
          </ac:spMkLst>
        </pc:spChg>
        <pc:spChg chg="add mod">
          <ac:chgData name="NUSRET TAS" userId="257c181775a523eb" providerId="LiveId" clId="{030C5BB5-44D8-4E60-90B9-60292466FD99}" dt="2022-10-03T20:51:41.185" v="4933" actId="20577"/>
          <ac:spMkLst>
            <pc:docMk/>
            <pc:sldMk cId="3486844551" sldId="728"/>
            <ac:spMk id="33" creationId="{89532FFC-120A-4A46-A3E4-12D73D2FD4A1}"/>
          </ac:spMkLst>
        </pc:spChg>
      </pc:sldChg>
      <pc:sldChg chg="mod modShow">
        <pc:chgData name="NUSRET TAS" userId="257c181775a523eb" providerId="LiveId" clId="{030C5BB5-44D8-4E60-90B9-60292466FD99}" dt="2022-10-04T20:57:15.261" v="7844" actId="729"/>
        <pc:sldMkLst>
          <pc:docMk/>
          <pc:sldMk cId="2653823217" sldId="733"/>
        </pc:sldMkLst>
      </pc:sldChg>
      <pc:sldChg chg="mod modShow modNotesTx">
        <pc:chgData name="NUSRET TAS" userId="257c181775a523eb" providerId="LiveId" clId="{030C5BB5-44D8-4E60-90B9-60292466FD99}" dt="2022-10-04T20:57:15.261" v="7844" actId="729"/>
        <pc:sldMkLst>
          <pc:docMk/>
          <pc:sldMk cId="2827518577" sldId="734"/>
        </pc:sldMkLst>
      </pc:sldChg>
      <pc:sldChg chg="mod modShow modNotesTx">
        <pc:chgData name="NUSRET TAS" userId="257c181775a523eb" providerId="LiveId" clId="{030C5BB5-44D8-4E60-90B9-60292466FD99}" dt="2022-10-04T20:57:15.261" v="7844" actId="729"/>
        <pc:sldMkLst>
          <pc:docMk/>
          <pc:sldMk cId="1394961215" sldId="743"/>
        </pc:sldMkLst>
      </pc:sldChg>
      <pc:sldChg chg="addSp modSp mod modAnim modNotesTx">
        <pc:chgData name="NUSRET TAS" userId="257c181775a523eb" providerId="LiveId" clId="{030C5BB5-44D8-4E60-90B9-60292466FD99}" dt="2022-10-04T20:29:03.896" v="7167" actId="207"/>
        <pc:sldMkLst>
          <pc:docMk/>
          <pc:sldMk cId="1113093347" sldId="744"/>
        </pc:sldMkLst>
        <pc:spChg chg="mod">
          <ac:chgData name="NUSRET TAS" userId="257c181775a523eb" providerId="LiveId" clId="{030C5BB5-44D8-4E60-90B9-60292466FD99}" dt="2022-10-04T20:28:13.536" v="7158" actId="1076"/>
          <ac:spMkLst>
            <pc:docMk/>
            <pc:sldMk cId="1113093347" sldId="744"/>
            <ac:spMk id="3" creationId="{FF9DAEFA-55D5-43C9-A5EC-6EDF732BAA22}"/>
          </ac:spMkLst>
        </pc:spChg>
        <pc:spChg chg="mod">
          <ac:chgData name="NUSRET TAS" userId="257c181775a523eb" providerId="LiveId" clId="{030C5BB5-44D8-4E60-90B9-60292466FD99}" dt="2022-10-04T20:28:13.536" v="7158" actId="1076"/>
          <ac:spMkLst>
            <pc:docMk/>
            <pc:sldMk cId="1113093347" sldId="744"/>
            <ac:spMk id="4" creationId="{613C4730-487F-4D04-90B2-FCF463E13C22}"/>
          </ac:spMkLst>
        </pc:spChg>
        <pc:spChg chg="add mod">
          <ac:chgData name="NUSRET TAS" userId="257c181775a523eb" providerId="LiveId" clId="{030C5BB5-44D8-4E60-90B9-60292466FD99}" dt="2022-10-04T20:28:14.846" v="7159"/>
          <ac:spMkLst>
            <pc:docMk/>
            <pc:sldMk cId="1113093347" sldId="744"/>
            <ac:spMk id="42" creationId="{CCB47E2E-47B0-4809-89D0-183E81114D8C}"/>
          </ac:spMkLst>
        </pc:spChg>
        <pc:spChg chg="add mod">
          <ac:chgData name="NUSRET TAS" userId="257c181775a523eb" providerId="LiveId" clId="{030C5BB5-44D8-4E60-90B9-60292466FD99}" dt="2022-10-04T20:28:14.846" v="7159"/>
          <ac:spMkLst>
            <pc:docMk/>
            <pc:sldMk cId="1113093347" sldId="744"/>
            <ac:spMk id="43" creationId="{1BD15435-D393-402A-9B3D-788529318DF3}"/>
          </ac:spMkLst>
        </pc:spChg>
        <pc:spChg chg="add mod">
          <ac:chgData name="NUSRET TAS" userId="257c181775a523eb" providerId="LiveId" clId="{030C5BB5-44D8-4E60-90B9-60292466FD99}" dt="2022-10-04T20:28:14.846" v="7159"/>
          <ac:spMkLst>
            <pc:docMk/>
            <pc:sldMk cId="1113093347" sldId="744"/>
            <ac:spMk id="44" creationId="{8D66C482-8745-4A8E-BC3D-32FFA4955078}"/>
          </ac:spMkLst>
        </pc:spChg>
        <pc:spChg chg="add mod">
          <ac:chgData name="NUSRET TAS" userId="257c181775a523eb" providerId="LiveId" clId="{030C5BB5-44D8-4E60-90B9-60292466FD99}" dt="2022-10-04T20:28:14.846" v="7159"/>
          <ac:spMkLst>
            <pc:docMk/>
            <pc:sldMk cId="1113093347" sldId="744"/>
            <ac:spMk id="45" creationId="{509E79CB-C9B2-4648-9EAD-7785ACC590E2}"/>
          </ac:spMkLst>
        </pc:spChg>
        <pc:spChg chg="add mod">
          <ac:chgData name="NUSRET TAS" userId="257c181775a523eb" providerId="LiveId" clId="{030C5BB5-44D8-4E60-90B9-60292466FD99}" dt="2022-10-04T20:28:14.846" v="7159"/>
          <ac:spMkLst>
            <pc:docMk/>
            <pc:sldMk cId="1113093347" sldId="744"/>
            <ac:spMk id="46" creationId="{B2F5B130-4B14-413B-8C25-E4B391FB0B3B}"/>
          </ac:spMkLst>
        </pc:spChg>
        <pc:spChg chg="add mod">
          <ac:chgData name="NUSRET TAS" userId="257c181775a523eb" providerId="LiveId" clId="{030C5BB5-44D8-4E60-90B9-60292466FD99}" dt="2022-10-04T20:28:14.846" v="7159"/>
          <ac:spMkLst>
            <pc:docMk/>
            <pc:sldMk cId="1113093347" sldId="744"/>
            <ac:spMk id="47" creationId="{6FCE92B8-EBA0-4359-82DE-5F4334E344FE}"/>
          </ac:spMkLst>
        </pc:spChg>
        <pc:spChg chg="mod">
          <ac:chgData name="NUSRET TAS" userId="257c181775a523eb" providerId="LiveId" clId="{030C5BB5-44D8-4E60-90B9-60292466FD99}" dt="2022-10-04T20:28:13.536" v="7158" actId="1076"/>
          <ac:spMkLst>
            <pc:docMk/>
            <pc:sldMk cId="1113093347" sldId="744"/>
            <ac:spMk id="48" creationId="{7EC2B5D2-C89F-4193-89FB-BF5CA8D212B5}"/>
          </ac:spMkLst>
        </pc:spChg>
        <pc:spChg chg="add mod">
          <ac:chgData name="NUSRET TAS" userId="257c181775a523eb" providerId="LiveId" clId="{030C5BB5-44D8-4E60-90B9-60292466FD99}" dt="2022-10-04T20:28:14.846" v="7159"/>
          <ac:spMkLst>
            <pc:docMk/>
            <pc:sldMk cId="1113093347" sldId="744"/>
            <ac:spMk id="50" creationId="{247DCEA7-7724-4691-A44E-5FFCC08A789E}"/>
          </ac:spMkLst>
        </pc:spChg>
        <pc:spChg chg="add mod">
          <ac:chgData name="NUSRET TAS" userId="257c181775a523eb" providerId="LiveId" clId="{030C5BB5-44D8-4E60-90B9-60292466FD99}" dt="2022-10-04T20:28:14.846" v="7159"/>
          <ac:spMkLst>
            <pc:docMk/>
            <pc:sldMk cId="1113093347" sldId="744"/>
            <ac:spMk id="52" creationId="{04D87132-06CC-4F5C-ABAF-63044F4C24A4}"/>
          </ac:spMkLst>
        </pc:spChg>
        <pc:spChg chg="mod">
          <ac:chgData name="NUSRET TAS" userId="257c181775a523eb" providerId="LiveId" clId="{030C5BB5-44D8-4E60-90B9-60292466FD99}" dt="2022-10-04T20:28:13.536" v="7158" actId="1076"/>
          <ac:spMkLst>
            <pc:docMk/>
            <pc:sldMk cId="1113093347" sldId="744"/>
            <ac:spMk id="109" creationId="{88FA846A-338A-4266-90FC-11D2CF3F202E}"/>
          </ac:spMkLst>
        </pc:spChg>
        <pc:spChg chg="mod">
          <ac:chgData name="NUSRET TAS" userId="257c181775a523eb" providerId="LiveId" clId="{030C5BB5-44D8-4E60-90B9-60292466FD99}" dt="2022-10-04T20:29:03.896" v="7167" actId="207"/>
          <ac:spMkLst>
            <pc:docMk/>
            <pc:sldMk cId="1113093347" sldId="744"/>
            <ac:spMk id="110" creationId="{F3B72B0E-C9C3-45B8-B2A1-2F9E5CACE60B}"/>
          </ac:spMkLst>
        </pc:spChg>
        <pc:grpChg chg="mod">
          <ac:chgData name="NUSRET TAS" userId="257c181775a523eb" providerId="LiveId" clId="{030C5BB5-44D8-4E60-90B9-60292466FD99}" dt="2022-10-04T20:28:13.536" v="7158" actId="1076"/>
          <ac:grpSpMkLst>
            <pc:docMk/>
            <pc:sldMk cId="1113093347" sldId="744"/>
            <ac:grpSpMk id="91" creationId="{B70A8191-8F74-42EC-95AE-796680FADDAE}"/>
          </ac:grpSpMkLst>
        </pc:grpChg>
        <pc:grpChg chg="mod">
          <ac:chgData name="NUSRET TAS" userId="257c181775a523eb" providerId="LiveId" clId="{030C5BB5-44D8-4E60-90B9-60292466FD99}" dt="2022-10-04T20:28:13.536" v="7158" actId="1076"/>
          <ac:grpSpMkLst>
            <pc:docMk/>
            <pc:sldMk cId="1113093347" sldId="744"/>
            <ac:grpSpMk id="94" creationId="{1286ED5F-7632-410F-8A40-1078AA7326C6}"/>
          </ac:grpSpMkLst>
        </pc:grpChg>
        <pc:grpChg chg="mod">
          <ac:chgData name="NUSRET TAS" userId="257c181775a523eb" providerId="LiveId" clId="{030C5BB5-44D8-4E60-90B9-60292466FD99}" dt="2022-10-04T20:28:13.536" v="7158" actId="1076"/>
          <ac:grpSpMkLst>
            <pc:docMk/>
            <pc:sldMk cId="1113093347" sldId="744"/>
            <ac:grpSpMk id="97" creationId="{A2D9F8C9-EB8F-49F9-B5C2-3CBFA51B21E1}"/>
          </ac:grpSpMkLst>
        </pc:grpChg>
        <pc:grpChg chg="mod">
          <ac:chgData name="NUSRET TAS" userId="257c181775a523eb" providerId="LiveId" clId="{030C5BB5-44D8-4E60-90B9-60292466FD99}" dt="2022-10-04T20:28:13.536" v="7158" actId="1076"/>
          <ac:grpSpMkLst>
            <pc:docMk/>
            <pc:sldMk cId="1113093347" sldId="744"/>
            <ac:grpSpMk id="100" creationId="{CEBFA53A-12D4-42D1-ADF8-FBA3001D1098}"/>
          </ac:grpSpMkLst>
        </pc:grpChg>
        <pc:grpChg chg="mod">
          <ac:chgData name="NUSRET TAS" userId="257c181775a523eb" providerId="LiveId" clId="{030C5BB5-44D8-4E60-90B9-60292466FD99}" dt="2022-10-04T20:28:13.536" v="7158" actId="1076"/>
          <ac:grpSpMkLst>
            <pc:docMk/>
            <pc:sldMk cId="1113093347" sldId="744"/>
            <ac:grpSpMk id="103" creationId="{2FB8A7EE-934E-4468-9303-885880E8E5FE}"/>
          </ac:grpSpMkLst>
        </pc:grpChg>
        <pc:grpChg chg="mod">
          <ac:chgData name="NUSRET TAS" userId="257c181775a523eb" providerId="LiveId" clId="{030C5BB5-44D8-4E60-90B9-60292466FD99}" dt="2022-10-04T20:28:13.536" v="7158" actId="1076"/>
          <ac:grpSpMkLst>
            <pc:docMk/>
            <pc:sldMk cId="1113093347" sldId="744"/>
            <ac:grpSpMk id="106" creationId="{68DA03FD-CE2A-481C-B327-AAE3A5F32699}"/>
          </ac:grpSpMkLst>
        </pc:grpChg>
        <pc:grpChg chg="mod">
          <ac:chgData name="NUSRET TAS" userId="257c181775a523eb" providerId="LiveId" clId="{030C5BB5-44D8-4E60-90B9-60292466FD99}" dt="2022-10-04T20:28:13.536" v="7158" actId="1076"/>
          <ac:grpSpMkLst>
            <pc:docMk/>
            <pc:sldMk cId="1113093347" sldId="744"/>
            <ac:grpSpMk id="111" creationId="{C835AFD6-3F49-4913-BDBA-1ED96C1187A7}"/>
          </ac:grpSpMkLst>
        </pc:grpChg>
        <pc:grpChg chg="mod">
          <ac:chgData name="NUSRET TAS" userId="257c181775a523eb" providerId="LiveId" clId="{030C5BB5-44D8-4E60-90B9-60292466FD99}" dt="2022-10-04T20:28:13.536" v="7158" actId="1076"/>
          <ac:grpSpMkLst>
            <pc:docMk/>
            <pc:sldMk cId="1113093347" sldId="744"/>
            <ac:grpSpMk id="119" creationId="{4F40A3F3-DE55-434A-BA3B-08E96AAE328E}"/>
          </ac:grpSpMkLst>
        </pc:grpChg>
        <pc:picChg chg="mod">
          <ac:chgData name="NUSRET TAS" userId="257c181775a523eb" providerId="LiveId" clId="{030C5BB5-44D8-4E60-90B9-60292466FD99}" dt="2022-10-04T20:28:13.536" v="7158" actId="1076"/>
          <ac:picMkLst>
            <pc:docMk/>
            <pc:sldMk cId="1113093347" sldId="744"/>
            <ac:picMk id="90" creationId="{C256037C-1A94-483F-8B07-2707425095F9}"/>
          </ac:picMkLst>
        </pc:picChg>
        <pc:picChg chg="mod">
          <ac:chgData name="NUSRET TAS" userId="257c181775a523eb" providerId="LiveId" clId="{030C5BB5-44D8-4E60-90B9-60292466FD99}" dt="2022-10-02T23:42:22.943" v="148" actId="207"/>
          <ac:picMkLst>
            <pc:docMk/>
            <pc:sldMk cId="1113093347" sldId="744"/>
            <ac:picMk id="92" creationId="{CA9574EA-2B74-4109-9F4B-A9AB520DA463}"/>
          </ac:picMkLst>
        </pc:picChg>
        <pc:picChg chg="mod">
          <ac:chgData name="NUSRET TAS" userId="257c181775a523eb" providerId="LiveId" clId="{030C5BB5-44D8-4E60-90B9-60292466FD99}" dt="2022-10-02T23:42:22.943" v="148" actId="207"/>
          <ac:picMkLst>
            <pc:docMk/>
            <pc:sldMk cId="1113093347" sldId="744"/>
            <ac:picMk id="98" creationId="{9754456A-EE5E-4E0F-9FC3-3C752390B651}"/>
          </ac:picMkLst>
        </pc:picChg>
        <pc:picChg chg="mod">
          <ac:chgData name="NUSRET TAS" userId="257c181775a523eb" providerId="LiveId" clId="{030C5BB5-44D8-4E60-90B9-60292466FD99}" dt="2022-10-02T23:42:22.943" v="148" actId="207"/>
          <ac:picMkLst>
            <pc:docMk/>
            <pc:sldMk cId="1113093347" sldId="744"/>
            <ac:picMk id="104" creationId="{C878F9BD-FC5F-4B2F-AE29-4E8374FE5FC4}"/>
          </ac:picMkLst>
        </pc:picChg>
        <pc:picChg chg="mod">
          <ac:chgData name="NUSRET TAS" userId="257c181775a523eb" providerId="LiveId" clId="{030C5BB5-44D8-4E60-90B9-60292466FD99}" dt="2022-10-02T23:42:22.943" v="148" actId="207"/>
          <ac:picMkLst>
            <pc:docMk/>
            <pc:sldMk cId="1113093347" sldId="744"/>
            <ac:picMk id="120" creationId="{ACE79D01-E16F-448E-BF19-720EB0947564}"/>
          </ac:picMkLst>
        </pc:picChg>
        <pc:picChg chg="mod">
          <ac:chgData name="NUSRET TAS" userId="257c181775a523eb" providerId="LiveId" clId="{030C5BB5-44D8-4E60-90B9-60292466FD99}" dt="2022-10-04T20:28:13.536" v="7158" actId="1076"/>
          <ac:picMkLst>
            <pc:docMk/>
            <pc:sldMk cId="1113093347" sldId="744"/>
            <ac:picMk id="122" creationId="{D91CCA00-EF14-41C4-B333-3992A61B878E}"/>
          </ac:picMkLst>
        </pc:picChg>
        <pc:cxnChg chg="add mod">
          <ac:chgData name="NUSRET TAS" userId="257c181775a523eb" providerId="LiveId" clId="{030C5BB5-44D8-4E60-90B9-60292466FD99}" dt="2022-10-04T20:28:14.846" v="7159"/>
          <ac:cxnSpMkLst>
            <pc:docMk/>
            <pc:sldMk cId="1113093347" sldId="744"/>
            <ac:cxnSpMk id="35" creationId="{13A264AB-22DB-458B-91E8-CA2D014C8908}"/>
          </ac:cxnSpMkLst>
        </pc:cxnChg>
        <pc:cxnChg chg="add mod">
          <ac:chgData name="NUSRET TAS" userId="257c181775a523eb" providerId="LiveId" clId="{030C5BB5-44D8-4E60-90B9-60292466FD99}" dt="2022-10-04T20:28:14.846" v="7159"/>
          <ac:cxnSpMkLst>
            <pc:docMk/>
            <pc:sldMk cId="1113093347" sldId="744"/>
            <ac:cxnSpMk id="36" creationId="{3F1DD33A-E8C0-4224-8678-175BCDED2AB5}"/>
          </ac:cxnSpMkLst>
        </pc:cxnChg>
        <pc:cxnChg chg="add mod">
          <ac:chgData name="NUSRET TAS" userId="257c181775a523eb" providerId="LiveId" clId="{030C5BB5-44D8-4E60-90B9-60292466FD99}" dt="2022-10-04T20:28:14.846" v="7159"/>
          <ac:cxnSpMkLst>
            <pc:docMk/>
            <pc:sldMk cId="1113093347" sldId="744"/>
            <ac:cxnSpMk id="37" creationId="{EBAE5A57-813C-474C-8CB2-BB2C43E00E81}"/>
          </ac:cxnSpMkLst>
        </pc:cxnChg>
        <pc:cxnChg chg="add mod">
          <ac:chgData name="NUSRET TAS" userId="257c181775a523eb" providerId="LiveId" clId="{030C5BB5-44D8-4E60-90B9-60292466FD99}" dt="2022-10-04T20:28:14.846" v="7159"/>
          <ac:cxnSpMkLst>
            <pc:docMk/>
            <pc:sldMk cId="1113093347" sldId="744"/>
            <ac:cxnSpMk id="38" creationId="{E8DE2E5E-5BA6-4CD5-B116-89EE5445767C}"/>
          </ac:cxnSpMkLst>
        </pc:cxnChg>
        <pc:cxnChg chg="add mod">
          <ac:chgData name="NUSRET TAS" userId="257c181775a523eb" providerId="LiveId" clId="{030C5BB5-44D8-4E60-90B9-60292466FD99}" dt="2022-10-04T20:28:14.846" v="7159"/>
          <ac:cxnSpMkLst>
            <pc:docMk/>
            <pc:sldMk cId="1113093347" sldId="744"/>
            <ac:cxnSpMk id="39" creationId="{AF0F17E6-714B-498A-94EA-4803C9056DA7}"/>
          </ac:cxnSpMkLst>
        </pc:cxnChg>
        <pc:cxnChg chg="add mod">
          <ac:chgData name="NUSRET TAS" userId="257c181775a523eb" providerId="LiveId" clId="{030C5BB5-44D8-4E60-90B9-60292466FD99}" dt="2022-10-04T20:28:14.846" v="7159"/>
          <ac:cxnSpMkLst>
            <pc:docMk/>
            <pc:sldMk cId="1113093347" sldId="744"/>
            <ac:cxnSpMk id="40" creationId="{7BB6B8B3-5D77-4C22-834A-8610145D7182}"/>
          </ac:cxnSpMkLst>
        </pc:cxnChg>
        <pc:cxnChg chg="add mod">
          <ac:chgData name="NUSRET TAS" userId="257c181775a523eb" providerId="LiveId" clId="{030C5BB5-44D8-4E60-90B9-60292466FD99}" dt="2022-10-04T20:28:14.846" v="7159"/>
          <ac:cxnSpMkLst>
            <pc:docMk/>
            <pc:sldMk cId="1113093347" sldId="744"/>
            <ac:cxnSpMk id="41" creationId="{8FA7AA70-11DB-49B0-B2CF-80E8F5E547B9}"/>
          </ac:cxnSpMkLst>
        </pc:cxnChg>
        <pc:cxnChg chg="add mod">
          <ac:chgData name="NUSRET TAS" userId="257c181775a523eb" providerId="LiveId" clId="{030C5BB5-44D8-4E60-90B9-60292466FD99}" dt="2022-10-04T20:28:14.846" v="7159"/>
          <ac:cxnSpMkLst>
            <pc:docMk/>
            <pc:sldMk cId="1113093347" sldId="744"/>
            <ac:cxnSpMk id="49" creationId="{FB5990FC-580F-441B-8921-09958D4AF3A0}"/>
          </ac:cxnSpMkLst>
        </pc:cxnChg>
        <pc:cxnChg chg="add mod">
          <ac:chgData name="NUSRET TAS" userId="257c181775a523eb" providerId="LiveId" clId="{030C5BB5-44D8-4E60-90B9-60292466FD99}" dt="2022-10-04T20:28:14.846" v="7159"/>
          <ac:cxnSpMkLst>
            <pc:docMk/>
            <pc:sldMk cId="1113093347" sldId="744"/>
            <ac:cxnSpMk id="51" creationId="{5DE03E27-A198-456F-879A-E0BB0CB740CA}"/>
          </ac:cxnSpMkLst>
        </pc:cxnChg>
        <pc:cxnChg chg="mod">
          <ac:chgData name="NUSRET TAS" userId="257c181775a523eb" providerId="LiveId" clId="{030C5BB5-44D8-4E60-90B9-60292466FD99}" dt="2022-10-02T23:42:22.943" v="148" actId="207"/>
          <ac:cxnSpMkLst>
            <pc:docMk/>
            <pc:sldMk cId="1113093347" sldId="744"/>
            <ac:cxnSpMk id="93" creationId="{2F747566-05C0-4CC7-A3B0-2DEB9B46587A}"/>
          </ac:cxnSpMkLst>
        </pc:cxnChg>
        <pc:cxnChg chg="mod">
          <ac:chgData name="NUSRET TAS" userId="257c181775a523eb" providerId="LiveId" clId="{030C5BB5-44D8-4E60-90B9-60292466FD99}" dt="2022-10-02T23:42:22.943" v="148" actId="207"/>
          <ac:cxnSpMkLst>
            <pc:docMk/>
            <pc:sldMk cId="1113093347" sldId="744"/>
            <ac:cxnSpMk id="99" creationId="{99C932C3-A0AB-4E66-BD0C-97EDF0955859}"/>
          </ac:cxnSpMkLst>
        </pc:cxnChg>
        <pc:cxnChg chg="mod">
          <ac:chgData name="NUSRET TAS" userId="257c181775a523eb" providerId="LiveId" clId="{030C5BB5-44D8-4E60-90B9-60292466FD99}" dt="2022-10-02T23:42:22.943" v="148" actId="207"/>
          <ac:cxnSpMkLst>
            <pc:docMk/>
            <pc:sldMk cId="1113093347" sldId="744"/>
            <ac:cxnSpMk id="105" creationId="{F6CEA617-567B-4E5E-876D-D8E90A229525}"/>
          </ac:cxnSpMkLst>
        </pc:cxnChg>
        <pc:cxnChg chg="mod">
          <ac:chgData name="NUSRET TAS" userId="257c181775a523eb" providerId="LiveId" clId="{030C5BB5-44D8-4E60-90B9-60292466FD99}" dt="2022-10-02T23:42:22.943" v="148" actId="207"/>
          <ac:cxnSpMkLst>
            <pc:docMk/>
            <pc:sldMk cId="1113093347" sldId="744"/>
            <ac:cxnSpMk id="121" creationId="{1B1FF1CE-E7A6-4C7F-AF00-F2E4D505788B}"/>
          </ac:cxnSpMkLst>
        </pc:cxnChg>
      </pc:sldChg>
      <pc:sldChg chg="modSp mod modNotesTx">
        <pc:chgData name="NUSRET TAS" userId="257c181775a523eb" providerId="LiveId" clId="{030C5BB5-44D8-4E60-90B9-60292466FD99}" dt="2022-10-04T18:26:24.456" v="6527" actId="113"/>
        <pc:sldMkLst>
          <pc:docMk/>
          <pc:sldMk cId="138446292" sldId="745"/>
        </pc:sldMkLst>
        <pc:spChg chg="mod">
          <ac:chgData name="NUSRET TAS" userId="257c181775a523eb" providerId="LiveId" clId="{030C5BB5-44D8-4E60-90B9-60292466FD99}" dt="2022-10-04T18:26:24.456" v="6527" actId="113"/>
          <ac:spMkLst>
            <pc:docMk/>
            <pc:sldMk cId="138446292" sldId="745"/>
            <ac:spMk id="3" creationId="{C9571B2A-2BEC-4114-B216-A6F0323647E9}"/>
          </ac:spMkLst>
        </pc:spChg>
      </pc:sldChg>
      <pc:sldChg chg="modSp mod">
        <pc:chgData name="NUSRET TAS" userId="257c181775a523eb" providerId="LiveId" clId="{030C5BB5-44D8-4E60-90B9-60292466FD99}" dt="2022-10-03T21:05:42.230" v="5175" actId="20577"/>
        <pc:sldMkLst>
          <pc:docMk/>
          <pc:sldMk cId="3254778039" sldId="1633"/>
        </pc:sldMkLst>
        <pc:spChg chg="mod">
          <ac:chgData name="NUSRET TAS" userId="257c181775a523eb" providerId="LiveId" clId="{030C5BB5-44D8-4E60-90B9-60292466FD99}" dt="2022-10-03T21:05:42.230" v="5175" actId="20577"/>
          <ac:spMkLst>
            <pc:docMk/>
            <pc:sldMk cId="3254778039" sldId="1633"/>
            <ac:spMk id="5" creationId="{8172AE5B-21CD-D548-AD72-3757124A6A04}"/>
          </ac:spMkLst>
        </pc:spChg>
      </pc:sldChg>
      <pc:sldChg chg="modSp modAnim">
        <pc:chgData name="NUSRET TAS" userId="257c181775a523eb" providerId="LiveId" clId="{030C5BB5-44D8-4E60-90B9-60292466FD99}" dt="2022-10-04T18:27:38.157" v="6570" actId="20577"/>
        <pc:sldMkLst>
          <pc:docMk/>
          <pc:sldMk cId="1971804646" sldId="1695"/>
        </pc:sldMkLst>
        <pc:spChg chg="mod">
          <ac:chgData name="NUSRET TAS" userId="257c181775a523eb" providerId="LiveId" clId="{030C5BB5-44D8-4E60-90B9-60292466FD99}" dt="2022-10-04T18:27:38.157" v="6570" actId="20577"/>
          <ac:spMkLst>
            <pc:docMk/>
            <pc:sldMk cId="1971804646" sldId="1695"/>
            <ac:spMk id="3" creationId="{C9571B2A-2BEC-4114-B216-A6F0323647E9}"/>
          </ac:spMkLst>
        </pc:spChg>
      </pc:sldChg>
      <pc:sldChg chg="addSp modSp mod ord modAnim modNotesTx">
        <pc:chgData name="NUSRET TAS" userId="257c181775a523eb" providerId="LiveId" clId="{030C5BB5-44D8-4E60-90B9-60292466FD99}" dt="2022-10-04T18:26:30.661" v="6528" actId="114"/>
        <pc:sldMkLst>
          <pc:docMk/>
          <pc:sldMk cId="1178925055" sldId="1700"/>
        </pc:sldMkLst>
        <pc:spChg chg="mod">
          <ac:chgData name="NUSRET TAS" userId="257c181775a523eb" providerId="LiveId" clId="{030C5BB5-44D8-4E60-90B9-60292466FD99}" dt="2022-10-04T18:09:32.130" v="5788" actId="20577"/>
          <ac:spMkLst>
            <pc:docMk/>
            <pc:sldMk cId="1178925055" sldId="1700"/>
            <ac:spMk id="2" creationId="{6831382D-5EA5-A044-B16D-2F2854AD84BA}"/>
          </ac:spMkLst>
        </pc:spChg>
        <pc:spChg chg="add mod">
          <ac:chgData name="NUSRET TAS" userId="257c181775a523eb" providerId="LiveId" clId="{030C5BB5-44D8-4E60-90B9-60292466FD99}" dt="2022-10-04T18:22:44.647" v="6298" actId="1076"/>
          <ac:spMkLst>
            <pc:docMk/>
            <pc:sldMk cId="1178925055" sldId="1700"/>
            <ac:spMk id="3" creationId="{AEF04791-2AA7-49CA-B2A6-1141317C1D29}"/>
          </ac:spMkLst>
        </pc:spChg>
        <pc:spChg chg="mod">
          <ac:chgData name="NUSRET TAS" userId="257c181775a523eb" providerId="LiveId" clId="{030C5BB5-44D8-4E60-90B9-60292466FD99}" dt="2022-10-04T18:26:30.661" v="6528" actId="114"/>
          <ac:spMkLst>
            <pc:docMk/>
            <pc:sldMk cId="1178925055" sldId="1700"/>
            <ac:spMk id="10" creationId="{6C178D2C-13B0-AF4E-B404-BE79409A8B92}"/>
          </ac:spMkLst>
        </pc:spChg>
      </pc:sldChg>
      <pc:sldChg chg="modSp mod modAnim modNotesTx">
        <pc:chgData name="NUSRET TAS" userId="257c181775a523eb" providerId="LiveId" clId="{030C5BB5-44D8-4E60-90B9-60292466FD99}" dt="2022-10-04T18:30:45.844" v="6757" actId="20577"/>
        <pc:sldMkLst>
          <pc:docMk/>
          <pc:sldMk cId="1985740371" sldId="1701"/>
        </pc:sldMkLst>
        <pc:spChg chg="mod">
          <ac:chgData name="NUSRET TAS" userId="257c181775a523eb" providerId="LiveId" clId="{030C5BB5-44D8-4E60-90B9-60292466FD99}" dt="2022-10-04T18:28:25.412" v="6590" actId="20577"/>
          <ac:spMkLst>
            <pc:docMk/>
            <pc:sldMk cId="1985740371" sldId="1701"/>
            <ac:spMk id="2" creationId="{65403059-7FF4-4224-A97B-D82D12DF8767}"/>
          </ac:spMkLst>
        </pc:spChg>
        <pc:spChg chg="mod">
          <ac:chgData name="NUSRET TAS" userId="257c181775a523eb" providerId="LiveId" clId="{030C5BB5-44D8-4E60-90B9-60292466FD99}" dt="2022-10-04T18:30:45.844" v="6757" actId="20577"/>
          <ac:spMkLst>
            <pc:docMk/>
            <pc:sldMk cId="1985740371" sldId="1701"/>
            <ac:spMk id="3" creationId="{C9571B2A-2BEC-4114-B216-A6F0323647E9}"/>
          </ac:spMkLst>
        </pc:spChg>
      </pc:sldChg>
      <pc:sldChg chg="addSp delSp modSp mod ord modAnim modShow">
        <pc:chgData name="NUSRET TAS" userId="257c181775a523eb" providerId="LiveId" clId="{030C5BB5-44D8-4E60-90B9-60292466FD99}" dt="2022-10-04T20:40:42.521" v="7608"/>
        <pc:sldMkLst>
          <pc:docMk/>
          <pc:sldMk cId="2363752576" sldId="1702"/>
        </pc:sldMkLst>
        <pc:spChg chg="mod">
          <ac:chgData name="NUSRET TAS" userId="257c181775a523eb" providerId="LiveId" clId="{030C5BB5-44D8-4E60-90B9-60292466FD99}" dt="2022-10-04T18:43:25.180" v="6901" actId="20577"/>
          <ac:spMkLst>
            <pc:docMk/>
            <pc:sldMk cId="2363752576" sldId="1702"/>
            <ac:spMk id="3" creationId="{C9571B2A-2BEC-4114-B216-A6F0323647E9}"/>
          </ac:spMkLst>
        </pc:spChg>
        <pc:spChg chg="mod">
          <ac:chgData name="NUSRET TAS" userId="257c181775a523eb" providerId="LiveId" clId="{030C5BB5-44D8-4E60-90B9-60292466FD99}" dt="2022-10-04T18:44:37.671" v="6914" actId="1076"/>
          <ac:spMkLst>
            <pc:docMk/>
            <pc:sldMk cId="2363752576" sldId="1702"/>
            <ac:spMk id="18" creationId="{DACD254D-2482-4216-9165-9D155D120828}"/>
          </ac:spMkLst>
        </pc:spChg>
        <pc:spChg chg="mod">
          <ac:chgData name="NUSRET TAS" userId="257c181775a523eb" providerId="LiveId" clId="{030C5BB5-44D8-4E60-90B9-60292466FD99}" dt="2022-10-04T18:44:37.671" v="6914" actId="1076"/>
          <ac:spMkLst>
            <pc:docMk/>
            <pc:sldMk cId="2363752576" sldId="1702"/>
            <ac:spMk id="19" creationId="{46ECA717-736D-4F3B-9D4A-9305C537E904}"/>
          </ac:spMkLst>
        </pc:spChg>
        <pc:spChg chg="mod">
          <ac:chgData name="NUSRET TAS" userId="257c181775a523eb" providerId="LiveId" clId="{030C5BB5-44D8-4E60-90B9-60292466FD99}" dt="2022-10-04T18:44:37.671" v="6914" actId="1076"/>
          <ac:spMkLst>
            <pc:docMk/>
            <pc:sldMk cId="2363752576" sldId="1702"/>
            <ac:spMk id="20" creationId="{C3D21689-A113-42EA-B2CD-24334E40E601}"/>
          </ac:spMkLst>
        </pc:spChg>
        <pc:spChg chg="mod">
          <ac:chgData name="NUSRET TAS" userId="257c181775a523eb" providerId="LiveId" clId="{030C5BB5-44D8-4E60-90B9-60292466FD99}" dt="2022-10-04T18:44:37.671" v="6914" actId="1076"/>
          <ac:spMkLst>
            <pc:docMk/>
            <pc:sldMk cId="2363752576" sldId="1702"/>
            <ac:spMk id="21" creationId="{B63BA7F9-B95A-4292-87F8-A5B97D703B0A}"/>
          </ac:spMkLst>
        </pc:spChg>
        <pc:spChg chg="mod">
          <ac:chgData name="NUSRET TAS" userId="257c181775a523eb" providerId="LiveId" clId="{030C5BB5-44D8-4E60-90B9-60292466FD99}" dt="2022-10-04T18:44:37.671" v="6914" actId="1076"/>
          <ac:spMkLst>
            <pc:docMk/>
            <pc:sldMk cId="2363752576" sldId="1702"/>
            <ac:spMk id="22" creationId="{0EFD6D40-C380-470C-BFD7-895C29C4E3DF}"/>
          </ac:spMkLst>
        </pc:spChg>
        <pc:spChg chg="mod">
          <ac:chgData name="NUSRET TAS" userId="257c181775a523eb" providerId="LiveId" clId="{030C5BB5-44D8-4E60-90B9-60292466FD99}" dt="2022-10-04T18:44:37.671" v="6914" actId="1076"/>
          <ac:spMkLst>
            <pc:docMk/>
            <pc:sldMk cId="2363752576" sldId="1702"/>
            <ac:spMk id="23" creationId="{74A56C19-89F6-4446-A3BC-CCFA7674DED6}"/>
          </ac:spMkLst>
        </pc:spChg>
        <pc:spChg chg="add del mod">
          <ac:chgData name="NUSRET TAS" userId="257c181775a523eb" providerId="LiveId" clId="{030C5BB5-44D8-4E60-90B9-60292466FD99}" dt="2022-10-04T20:40:42.521" v="7608"/>
          <ac:spMkLst>
            <pc:docMk/>
            <pc:sldMk cId="2363752576" sldId="1702"/>
            <ac:spMk id="24" creationId="{54EC4FD8-BFB8-40CD-8D72-CE5FC1B82D50}"/>
          </ac:spMkLst>
        </pc:spChg>
        <pc:spChg chg="mod">
          <ac:chgData name="NUSRET TAS" userId="257c181775a523eb" providerId="LiveId" clId="{030C5BB5-44D8-4E60-90B9-60292466FD99}" dt="2022-10-04T18:44:37.671" v="6914" actId="1076"/>
          <ac:spMkLst>
            <pc:docMk/>
            <pc:sldMk cId="2363752576" sldId="1702"/>
            <ac:spMk id="33" creationId="{22E49B10-CF6E-4230-9784-13F634BBAAD6}"/>
          </ac:spMkLst>
        </pc:spChg>
        <pc:spChg chg="mod">
          <ac:chgData name="NUSRET TAS" userId="257c181775a523eb" providerId="LiveId" clId="{030C5BB5-44D8-4E60-90B9-60292466FD99}" dt="2022-10-04T18:44:37.671" v="6914" actId="1076"/>
          <ac:spMkLst>
            <pc:docMk/>
            <pc:sldMk cId="2363752576" sldId="1702"/>
            <ac:spMk id="37" creationId="{E87B28A4-CB0D-459D-8B40-8468AE4E958F}"/>
          </ac:spMkLst>
        </pc:spChg>
        <pc:cxnChg chg="mod">
          <ac:chgData name="NUSRET TAS" userId="257c181775a523eb" providerId="LiveId" clId="{030C5BB5-44D8-4E60-90B9-60292466FD99}" dt="2022-10-04T18:44:37.671" v="6914" actId="1076"/>
          <ac:cxnSpMkLst>
            <pc:docMk/>
            <pc:sldMk cId="2363752576" sldId="1702"/>
            <ac:cxnSpMk id="4" creationId="{9399A8B9-0802-4833-A459-F9D9EE130E51}"/>
          </ac:cxnSpMkLst>
        </pc:cxnChg>
        <pc:cxnChg chg="mod">
          <ac:chgData name="NUSRET TAS" userId="257c181775a523eb" providerId="LiveId" clId="{030C5BB5-44D8-4E60-90B9-60292466FD99}" dt="2022-10-04T18:44:37.671" v="6914" actId="1076"/>
          <ac:cxnSpMkLst>
            <pc:docMk/>
            <pc:sldMk cId="2363752576" sldId="1702"/>
            <ac:cxnSpMk id="5" creationId="{C2DB51A3-DD09-4196-8819-3BA9CAD99AB7}"/>
          </ac:cxnSpMkLst>
        </pc:cxnChg>
        <pc:cxnChg chg="mod">
          <ac:chgData name="NUSRET TAS" userId="257c181775a523eb" providerId="LiveId" clId="{030C5BB5-44D8-4E60-90B9-60292466FD99}" dt="2022-10-04T18:44:37.671" v="6914" actId="1076"/>
          <ac:cxnSpMkLst>
            <pc:docMk/>
            <pc:sldMk cId="2363752576" sldId="1702"/>
            <ac:cxnSpMk id="6" creationId="{C362FA4F-E7D6-4F84-BBB4-12087ACDF8E5}"/>
          </ac:cxnSpMkLst>
        </pc:cxnChg>
        <pc:cxnChg chg="mod">
          <ac:chgData name="NUSRET TAS" userId="257c181775a523eb" providerId="LiveId" clId="{030C5BB5-44D8-4E60-90B9-60292466FD99}" dt="2022-10-04T18:44:37.671" v="6914" actId="1076"/>
          <ac:cxnSpMkLst>
            <pc:docMk/>
            <pc:sldMk cId="2363752576" sldId="1702"/>
            <ac:cxnSpMk id="7" creationId="{FF95F57C-94D7-46DC-9039-2E926A0B3FE2}"/>
          </ac:cxnSpMkLst>
        </pc:cxnChg>
        <pc:cxnChg chg="mod">
          <ac:chgData name="NUSRET TAS" userId="257c181775a523eb" providerId="LiveId" clId="{030C5BB5-44D8-4E60-90B9-60292466FD99}" dt="2022-10-04T18:44:37.671" v="6914" actId="1076"/>
          <ac:cxnSpMkLst>
            <pc:docMk/>
            <pc:sldMk cId="2363752576" sldId="1702"/>
            <ac:cxnSpMk id="14" creationId="{0175929A-1591-4883-97D2-AF783562447D}"/>
          </ac:cxnSpMkLst>
        </pc:cxnChg>
        <pc:cxnChg chg="mod">
          <ac:chgData name="NUSRET TAS" userId="257c181775a523eb" providerId="LiveId" clId="{030C5BB5-44D8-4E60-90B9-60292466FD99}" dt="2022-10-04T18:44:37.671" v="6914" actId="1076"/>
          <ac:cxnSpMkLst>
            <pc:docMk/>
            <pc:sldMk cId="2363752576" sldId="1702"/>
            <ac:cxnSpMk id="15" creationId="{BC733E82-7AA9-46BC-8858-B343E62DBEDB}"/>
          </ac:cxnSpMkLst>
        </pc:cxnChg>
        <pc:cxnChg chg="mod">
          <ac:chgData name="NUSRET TAS" userId="257c181775a523eb" providerId="LiveId" clId="{030C5BB5-44D8-4E60-90B9-60292466FD99}" dt="2022-10-04T18:44:37.671" v="6914" actId="1076"/>
          <ac:cxnSpMkLst>
            <pc:docMk/>
            <pc:sldMk cId="2363752576" sldId="1702"/>
            <ac:cxnSpMk id="16" creationId="{D7695D80-D873-4888-8840-3EC8A14E8539}"/>
          </ac:cxnSpMkLst>
        </pc:cxnChg>
        <pc:cxnChg chg="mod">
          <ac:chgData name="NUSRET TAS" userId="257c181775a523eb" providerId="LiveId" clId="{030C5BB5-44D8-4E60-90B9-60292466FD99}" dt="2022-10-04T18:44:37.671" v="6914" actId="1076"/>
          <ac:cxnSpMkLst>
            <pc:docMk/>
            <pc:sldMk cId="2363752576" sldId="1702"/>
            <ac:cxnSpMk id="28" creationId="{5B5B6EDA-A1E5-4949-8E4A-D187CF649507}"/>
          </ac:cxnSpMkLst>
        </pc:cxnChg>
        <pc:cxnChg chg="mod">
          <ac:chgData name="NUSRET TAS" userId="257c181775a523eb" providerId="LiveId" clId="{030C5BB5-44D8-4E60-90B9-60292466FD99}" dt="2022-10-04T18:44:37.671" v="6914" actId="1076"/>
          <ac:cxnSpMkLst>
            <pc:docMk/>
            <pc:sldMk cId="2363752576" sldId="1702"/>
            <ac:cxnSpMk id="32" creationId="{276B9BD4-9840-47B3-A7FE-F9F5773843D1}"/>
          </ac:cxnSpMkLst>
        </pc:cxnChg>
      </pc:sldChg>
      <pc:sldChg chg="addSp delSp modSp mod delAnim modAnim">
        <pc:chgData name="NUSRET TAS" userId="257c181775a523eb" providerId="LiveId" clId="{030C5BB5-44D8-4E60-90B9-60292466FD99}" dt="2022-10-04T20:43:25.170" v="7648"/>
        <pc:sldMkLst>
          <pc:docMk/>
          <pc:sldMk cId="34290983" sldId="1703"/>
        </pc:sldMkLst>
        <pc:spChg chg="mod">
          <ac:chgData name="NUSRET TAS" userId="257c181775a523eb" providerId="LiveId" clId="{030C5BB5-44D8-4E60-90B9-60292466FD99}" dt="2022-10-04T18:43:47.677" v="6908" actId="20577"/>
          <ac:spMkLst>
            <pc:docMk/>
            <pc:sldMk cId="34290983" sldId="1703"/>
            <ac:spMk id="3" creationId="{C9571B2A-2BEC-4114-B216-A6F0323647E9}"/>
          </ac:spMkLst>
        </pc:spChg>
        <pc:spChg chg="add mod">
          <ac:chgData name="NUSRET TAS" userId="257c181775a523eb" providerId="LiveId" clId="{030C5BB5-44D8-4E60-90B9-60292466FD99}" dt="2022-10-04T20:40:57.563" v="7611" actId="1076"/>
          <ac:spMkLst>
            <pc:docMk/>
            <pc:sldMk cId="34290983" sldId="1703"/>
            <ac:spMk id="11" creationId="{E501CE79-8BFA-4F71-AA8C-5424CBB131A2}"/>
          </ac:spMkLst>
        </pc:spChg>
        <pc:spChg chg="add mod">
          <ac:chgData name="NUSRET TAS" userId="257c181775a523eb" providerId="LiveId" clId="{030C5BB5-44D8-4E60-90B9-60292466FD99}" dt="2022-10-04T20:40:57.563" v="7611" actId="1076"/>
          <ac:spMkLst>
            <pc:docMk/>
            <pc:sldMk cId="34290983" sldId="1703"/>
            <ac:spMk id="12" creationId="{69C8850E-4565-4567-9912-8858F5E631D6}"/>
          </ac:spMkLst>
        </pc:spChg>
        <pc:spChg chg="add mod">
          <ac:chgData name="NUSRET TAS" userId="257c181775a523eb" providerId="LiveId" clId="{030C5BB5-44D8-4E60-90B9-60292466FD99}" dt="2022-10-04T20:40:57.563" v="7611" actId="1076"/>
          <ac:spMkLst>
            <pc:docMk/>
            <pc:sldMk cId="34290983" sldId="1703"/>
            <ac:spMk id="13" creationId="{48C06E8C-F82A-4A74-80B1-1701A77A23AA}"/>
          </ac:spMkLst>
        </pc:spChg>
        <pc:spChg chg="add mod">
          <ac:chgData name="NUSRET TAS" userId="257c181775a523eb" providerId="LiveId" clId="{030C5BB5-44D8-4E60-90B9-60292466FD99}" dt="2022-10-04T20:41:12.668" v="7613" actId="207"/>
          <ac:spMkLst>
            <pc:docMk/>
            <pc:sldMk cId="34290983" sldId="1703"/>
            <ac:spMk id="14" creationId="{919D2A8D-7239-4015-A43B-8998CD7C64DA}"/>
          </ac:spMkLst>
        </pc:spChg>
        <pc:spChg chg="add mod">
          <ac:chgData name="NUSRET TAS" userId="257c181775a523eb" providerId="LiveId" clId="{030C5BB5-44D8-4E60-90B9-60292466FD99}" dt="2022-10-04T20:40:57.563" v="7611" actId="1076"/>
          <ac:spMkLst>
            <pc:docMk/>
            <pc:sldMk cId="34290983" sldId="1703"/>
            <ac:spMk id="15" creationId="{C66111DE-F055-404A-B94D-931BA387287A}"/>
          </ac:spMkLst>
        </pc:spChg>
        <pc:spChg chg="add mod">
          <ac:chgData name="NUSRET TAS" userId="257c181775a523eb" providerId="LiveId" clId="{030C5BB5-44D8-4E60-90B9-60292466FD99}" dt="2022-10-04T20:41:17.206" v="7614" actId="207"/>
          <ac:spMkLst>
            <pc:docMk/>
            <pc:sldMk cId="34290983" sldId="1703"/>
            <ac:spMk id="16" creationId="{B4EC2A56-B815-4DF3-AF1A-ADE76A760D55}"/>
          </ac:spMkLst>
        </pc:spChg>
        <pc:spChg chg="add del mod">
          <ac:chgData name="NUSRET TAS" userId="257c181775a523eb" providerId="LiveId" clId="{030C5BB5-44D8-4E60-90B9-60292466FD99}" dt="2022-10-04T20:20:34.300" v="7107" actId="478"/>
          <ac:spMkLst>
            <pc:docMk/>
            <pc:sldMk cId="34290983" sldId="1703"/>
            <ac:spMk id="19" creationId="{14B49EE6-22C1-4059-8A19-82F18CB59147}"/>
          </ac:spMkLst>
        </pc:spChg>
        <pc:spChg chg="add del mod">
          <ac:chgData name="NUSRET TAS" userId="257c181775a523eb" providerId="LiveId" clId="{030C5BB5-44D8-4E60-90B9-60292466FD99}" dt="2022-10-04T20:20:39.900" v="7109" actId="478"/>
          <ac:spMkLst>
            <pc:docMk/>
            <pc:sldMk cId="34290983" sldId="1703"/>
            <ac:spMk id="20" creationId="{DB4EC3E8-A022-4577-950F-C7595727F3A8}"/>
          </ac:spMkLst>
        </pc:spChg>
        <pc:spChg chg="add mod">
          <ac:chgData name="NUSRET TAS" userId="257c181775a523eb" providerId="LiveId" clId="{030C5BB5-44D8-4E60-90B9-60292466FD99}" dt="2022-10-04T20:40:57.563" v="7611" actId="1076"/>
          <ac:spMkLst>
            <pc:docMk/>
            <pc:sldMk cId="34290983" sldId="1703"/>
            <ac:spMk id="23" creationId="{C7A81626-A6F5-4E9A-B12C-3FD06E30538B}"/>
          </ac:spMkLst>
        </pc:spChg>
        <pc:spChg chg="add mod">
          <ac:chgData name="NUSRET TAS" userId="257c181775a523eb" providerId="LiveId" clId="{030C5BB5-44D8-4E60-90B9-60292466FD99}" dt="2022-10-04T20:40:57.563" v="7611" actId="1076"/>
          <ac:spMkLst>
            <pc:docMk/>
            <pc:sldMk cId="34290983" sldId="1703"/>
            <ac:spMk id="24" creationId="{BFE0B139-2882-4A6B-8174-A9F6B2494757}"/>
          </ac:spMkLst>
        </pc:spChg>
        <pc:spChg chg="add mod">
          <ac:chgData name="NUSRET TAS" userId="257c181775a523eb" providerId="LiveId" clId="{030C5BB5-44D8-4E60-90B9-60292466FD99}" dt="2022-10-04T20:40:57.563" v="7611" actId="1076"/>
          <ac:spMkLst>
            <pc:docMk/>
            <pc:sldMk cId="34290983" sldId="1703"/>
            <ac:spMk id="25" creationId="{AEE4BDAF-3991-4FD9-9CB6-56C017B38AE1}"/>
          </ac:spMkLst>
        </pc:spChg>
        <pc:spChg chg="add mod">
          <ac:chgData name="NUSRET TAS" userId="257c181775a523eb" providerId="LiveId" clId="{030C5BB5-44D8-4E60-90B9-60292466FD99}" dt="2022-10-04T20:42:44.518" v="7644" actId="1076"/>
          <ac:spMkLst>
            <pc:docMk/>
            <pc:sldMk cId="34290983" sldId="1703"/>
            <ac:spMk id="27" creationId="{DFC14F07-ABA4-49AA-AE74-1CE1D4ECD066}"/>
          </ac:spMkLst>
        </pc:spChg>
        <pc:cxnChg chg="add mod">
          <ac:chgData name="NUSRET TAS" userId="257c181775a523eb" providerId="LiveId" clId="{030C5BB5-44D8-4E60-90B9-60292466FD99}" dt="2022-10-04T20:40:57.563" v="7611" actId="1076"/>
          <ac:cxnSpMkLst>
            <pc:docMk/>
            <pc:sldMk cId="34290983" sldId="1703"/>
            <ac:cxnSpMk id="4" creationId="{1563A4E2-3F13-48E0-B163-4AC3B425B93D}"/>
          </ac:cxnSpMkLst>
        </pc:cxnChg>
        <pc:cxnChg chg="add mod">
          <ac:chgData name="NUSRET TAS" userId="257c181775a523eb" providerId="LiveId" clId="{030C5BB5-44D8-4E60-90B9-60292466FD99}" dt="2022-10-04T20:40:57.563" v="7611" actId="1076"/>
          <ac:cxnSpMkLst>
            <pc:docMk/>
            <pc:sldMk cId="34290983" sldId="1703"/>
            <ac:cxnSpMk id="5" creationId="{746D290F-48B8-45EA-A8AD-6B7A1640EA5F}"/>
          </ac:cxnSpMkLst>
        </pc:cxnChg>
        <pc:cxnChg chg="add mod">
          <ac:chgData name="NUSRET TAS" userId="257c181775a523eb" providerId="LiveId" clId="{030C5BB5-44D8-4E60-90B9-60292466FD99}" dt="2022-10-04T20:40:57.563" v="7611" actId="1076"/>
          <ac:cxnSpMkLst>
            <pc:docMk/>
            <pc:sldMk cId="34290983" sldId="1703"/>
            <ac:cxnSpMk id="6" creationId="{E4322474-67B3-4F25-A431-93CFDB9E520E}"/>
          </ac:cxnSpMkLst>
        </pc:cxnChg>
        <pc:cxnChg chg="add mod">
          <ac:chgData name="NUSRET TAS" userId="257c181775a523eb" providerId="LiveId" clId="{030C5BB5-44D8-4E60-90B9-60292466FD99}" dt="2022-10-04T20:41:08.938" v="7612" actId="208"/>
          <ac:cxnSpMkLst>
            <pc:docMk/>
            <pc:sldMk cId="34290983" sldId="1703"/>
            <ac:cxnSpMk id="7" creationId="{943A7E9D-554C-4539-939F-9398FAE9CB26}"/>
          </ac:cxnSpMkLst>
        </pc:cxnChg>
        <pc:cxnChg chg="add mod">
          <ac:chgData name="NUSRET TAS" userId="257c181775a523eb" providerId="LiveId" clId="{030C5BB5-44D8-4E60-90B9-60292466FD99}" dt="2022-10-04T20:40:57.563" v="7611" actId="1076"/>
          <ac:cxnSpMkLst>
            <pc:docMk/>
            <pc:sldMk cId="34290983" sldId="1703"/>
            <ac:cxnSpMk id="8" creationId="{3D8254B7-508E-4FF7-ACE9-F2E28C81FD54}"/>
          </ac:cxnSpMkLst>
        </pc:cxnChg>
        <pc:cxnChg chg="add mod">
          <ac:chgData name="NUSRET TAS" userId="257c181775a523eb" providerId="LiveId" clId="{030C5BB5-44D8-4E60-90B9-60292466FD99}" dt="2022-10-04T20:40:57.563" v="7611" actId="1076"/>
          <ac:cxnSpMkLst>
            <pc:docMk/>
            <pc:sldMk cId="34290983" sldId="1703"/>
            <ac:cxnSpMk id="9" creationId="{93FEBFB8-A6A9-44BB-864E-3A9AA6744415}"/>
          </ac:cxnSpMkLst>
        </pc:cxnChg>
        <pc:cxnChg chg="add mod">
          <ac:chgData name="NUSRET TAS" userId="257c181775a523eb" providerId="LiveId" clId="{030C5BB5-44D8-4E60-90B9-60292466FD99}" dt="2022-10-04T20:41:21.628" v="7615" actId="208"/>
          <ac:cxnSpMkLst>
            <pc:docMk/>
            <pc:sldMk cId="34290983" sldId="1703"/>
            <ac:cxnSpMk id="10" creationId="{B1D0E935-3961-4D79-AD71-12737C388C5E}"/>
          </ac:cxnSpMkLst>
        </pc:cxnChg>
        <pc:cxnChg chg="add del mod">
          <ac:chgData name="NUSRET TAS" userId="257c181775a523eb" providerId="LiveId" clId="{030C5BB5-44D8-4E60-90B9-60292466FD99}" dt="2022-10-04T20:20:48.171" v="7111" actId="478"/>
          <ac:cxnSpMkLst>
            <pc:docMk/>
            <pc:sldMk cId="34290983" sldId="1703"/>
            <ac:cxnSpMk id="17" creationId="{B5FF55AC-8BF9-4A31-A25E-FB00C18A9DDC}"/>
          </ac:cxnSpMkLst>
        </pc:cxnChg>
        <pc:cxnChg chg="add del mod">
          <ac:chgData name="NUSRET TAS" userId="257c181775a523eb" providerId="LiveId" clId="{030C5BB5-44D8-4E60-90B9-60292466FD99}" dt="2022-10-04T20:20:45.657" v="7110" actId="478"/>
          <ac:cxnSpMkLst>
            <pc:docMk/>
            <pc:sldMk cId="34290983" sldId="1703"/>
            <ac:cxnSpMk id="18" creationId="{0F95CF55-2B7A-4BF3-8B0A-E83D615AD9D2}"/>
          </ac:cxnSpMkLst>
        </pc:cxnChg>
        <pc:cxnChg chg="add mod">
          <ac:chgData name="NUSRET TAS" userId="257c181775a523eb" providerId="LiveId" clId="{030C5BB5-44D8-4E60-90B9-60292466FD99}" dt="2022-10-04T20:40:57.563" v="7611" actId="1076"/>
          <ac:cxnSpMkLst>
            <pc:docMk/>
            <pc:sldMk cId="34290983" sldId="1703"/>
            <ac:cxnSpMk id="21" creationId="{4981827B-7338-4A35-B7A4-0DA86625A8D1}"/>
          </ac:cxnSpMkLst>
        </pc:cxnChg>
        <pc:cxnChg chg="add mod">
          <ac:chgData name="NUSRET TAS" userId="257c181775a523eb" providerId="LiveId" clId="{030C5BB5-44D8-4E60-90B9-60292466FD99}" dt="2022-10-04T20:40:57.563" v="7611" actId="1076"/>
          <ac:cxnSpMkLst>
            <pc:docMk/>
            <pc:sldMk cId="34290983" sldId="1703"/>
            <ac:cxnSpMk id="22" creationId="{E6D10AC6-ADC6-4BFC-A943-CE609E2E62B0}"/>
          </ac:cxnSpMkLst>
        </pc:cxnChg>
      </pc:sldChg>
      <pc:sldChg chg="modSp del mod">
        <pc:chgData name="NUSRET TAS" userId="257c181775a523eb" providerId="LiveId" clId="{030C5BB5-44D8-4E60-90B9-60292466FD99}" dt="2022-10-04T18:41:31.953" v="6850" actId="47"/>
        <pc:sldMkLst>
          <pc:docMk/>
          <pc:sldMk cId="2286476004" sldId="1704"/>
        </pc:sldMkLst>
        <pc:spChg chg="mod">
          <ac:chgData name="NUSRET TAS" userId="257c181775a523eb" providerId="LiveId" clId="{030C5BB5-44D8-4E60-90B9-60292466FD99}" dt="2022-10-02T23:33:22.641" v="38" actId="20577"/>
          <ac:spMkLst>
            <pc:docMk/>
            <pc:sldMk cId="2286476004" sldId="1704"/>
            <ac:spMk id="2" creationId="{D3430BA2-C4BD-4ED1-87B9-FFD38A06657B}"/>
          </ac:spMkLst>
        </pc:spChg>
        <pc:spChg chg="mod">
          <ac:chgData name="NUSRET TAS" userId="257c181775a523eb" providerId="LiveId" clId="{030C5BB5-44D8-4E60-90B9-60292466FD99}" dt="2022-10-04T18:40:37.412" v="6845" actId="20577"/>
          <ac:spMkLst>
            <pc:docMk/>
            <pc:sldMk cId="2286476004" sldId="1704"/>
            <ac:spMk id="3" creationId="{2049D106-FE6B-4C44-BDFE-3A643976296D}"/>
          </ac:spMkLst>
        </pc:spChg>
      </pc:sldChg>
      <pc:sldChg chg="addSp modSp mod modAnim modNotesTx">
        <pc:chgData name="NUSRET TAS" userId="257c181775a523eb" providerId="LiveId" clId="{030C5BB5-44D8-4E60-90B9-60292466FD99}" dt="2022-10-04T18:36:19.420" v="6842"/>
        <pc:sldMkLst>
          <pc:docMk/>
          <pc:sldMk cId="2319876814" sldId="1705"/>
        </pc:sldMkLst>
        <pc:spChg chg="mod">
          <ac:chgData name="NUSRET TAS" userId="257c181775a523eb" providerId="LiveId" clId="{030C5BB5-44D8-4E60-90B9-60292466FD99}" dt="2022-10-04T18:33:05.168" v="6798"/>
          <ac:spMkLst>
            <pc:docMk/>
            <pc:sldMk cId="2319876814" sldId="1705"/>
            <ac:spMk id="3" creationId="{2049D106-FE6B-4C44-BDFE-3A643976296D}"/>
          </ac:spMkLst>
        </pc:spChg>
        <pc:spChg chg="add mod">
          <ac:chgData name="NUSRET TAS" userId="257c181775a523eb" providerId="LiveId" clId="{030C5BB5-44D8-4E60-90B9-60292466FD99}" dt="2022-10-04T18:35:00.824" v="6828" actId="20577"/>
          <ac:spMkLst>
            <pc:docMk/>
            <pc:sldMk cId="2319876814" sldId="1705"/>
            <ac:spMk id="5" creationId="{8EB1827A-302D-43F1-9092-8777CD9CEC55}"/>
          </ac:spMkLst>
        </pc:spChg>
      </pc:sldChg>
      <pc:sldChg chg="addSp modSp mod">
        <pc:chgData name="NUSRET TAS" userId="257c181775a523eb" providerId="LiveId" clId="{030C5BB5-44D8-4E60-90B9-60292466FD99}" dt="2022-10-04T20:30:42.234" v="7177" actId="113"/>
        <pc:sldMkLst>
          <pc:docMk/>
          <pc:sldMk cId="2072616169" sldId="1706"/>
        </pc:sldMkLst>
        <pc:spChg chg="mod">
          <ac:chgData name="NUSRET TAS" userId="257c181775a523eb" providerId="LiveId" clId="{030C5BB5-44D8-4E60-90B9-60292466FD99}" dt="2022-10-04T20:30:42.234" v="7177" actId="113"/>
          <ac:spMkLst>
            <pc:docMk/>
            <pc:sldMk cId="2072616169" sldId="1706"/>
            <ac:spMk id="3" creationId="{2049D106-FE6B-4C44-BDFE-3A643976296D}"/>
          </ac:spMkLst>
        </pc:spChg>
        <pc:spChg chg="mod">
          <ac:chgData name="NUSRET TAS" userId="257c181775a523eb" providerId="LiveId" clId="{030C5BB5-44D8-4E60-90B9-60292466FD99}" dt="2022-10-02T23:32:13.660" v="8" actId="1076"/>
          <ac:spMkLst>
            <pc:docMk/>
            <pc:sldMk cId="2072616169" sldId="1706"/>
            <ac:spMk id="5" creationId="{CE726F23-A058-496D-BC8E-F704CEAACB7F}"/>
          </ac:spMkLst>
        </pc:spChg>
        <pc:spChg chg="add mod">
          <ac:chgData name="NUSRET TAS" userId="257c181775a523eb" providerId="LiveId" clId="{030C5BB5-44D8-4E60-90B9-60292466FD99}" dt="2022-10-03T20:47:42.135" v="4837" actId="20577"/>
          <ac:spMkLst>
            <pc:docMk/>
            <pc:sldMk cId="2072616169" sldId="1706"/>
            <ac:spMk id="6" creationId="{8114E9A4-121B-48BE-983C-982F91DF329F}"/>
          </ac:spMkLst>
        </pc:spChg>
      </pc:sldChg>
      <pc:sldChg chg="addSp delSp modSp add mod ord addAnim delAnim modAnim">
        <pc:chgData name="NUSRET TAS" userId="257c181775a523eb" providerId="LiveId" clId="{030C5BB5-44D8-4E60-90B9-60292466FD99}" dt="2022-10-04T20:45:10.417" v="7698" actId="20577"/>
        <pc:sldMkLst>
          <pc:docMk/>
          <pc:sldMk cId="3217442084" sldId="1707"/>
        </pc:sldMkLst>
        <pc:spChg chg="mod">
          <ac:chgData name="NUSRET TAS" userId="257c181775a523eb" providerId="LiveId" clId="{030C5BB5-44D8-4E60-90B9-60292466FD99}" dt="2022-10-04T20:44:48.183" v="7689" actId="20577"/>
          <ac:spMkLst>
            <pc:docMk/>
            <pc:sldMk cId="3217442084" sldId="1707"/>
            <ac:spMk id="2" creationId="{D3430BA2-C4BD-4ED1-87B9-FFD38A06657B}"/>
          </ac:spMkLst>
        </pc:spChg>
        <pc:spChg chg="del mod">
          <ac:chgData name="NUSRET TAS" userId="257c181775a523eb" providerId="LiveId" clId="{030C5BB5-44D8-4E60-90B9-60292466FD99}" dt="2022-10-02T23:35:47.100" v="76" actId="478"/>
          <ac:spMkLst>
            <pc:docMk/>
            <pc:sldMk cId="3217442084" sldId="1707"/>
            <ac:spMk id="3" creationId="{2049D106-FE6B-4C44-BDFE-3A643976296D}"/>
          </ac:spMkLst>
        </pc:spChg>
        <pc:spChg chg="del">
          <ac:chgData name="NUSRET TAS" userId="257c181775a523eb" providerId="LiveId" clId="{030C5BB5-44D8-4E60-90B9-60292466FD99}" dt="2022-10-02T23:35:26.884" v="73" actId="478"/>
          <ac:spMkLst>
            <pc:docMk/>
            <pc:sldMk cId="3217442084" sldId="1707"/>
            <ac:spMk id="5" creationId="{CE726F23-A058-496D-BC8E-F704CEAACB7F}"/>
          </ac:spMkLst>
        </pc:spChg>
        <pc:spChg chg="add mod">
          <ac:chgData name="NUSRET TAS" userId="257c181775a523eb" providerId="LiveId" clId="{030C5BB5-44D8-4E60-90B9-60292466FD99}" dt="2022-10-02T23:51:05.140" v="230" actId="1076"/>
          <ac:spMkLst>
            <pc:docMk/>
            <pc:sldMk cId="3217442084" sldId="1707"/>
            <ac:spMk id="13" creationId="{2E5DB800-49E5-4AA7-B439-4478F74C3A1B}"/>
          </ac:spMkLst>
        </pc:spChg>
        <pc:spChg chg="add mod">
          <ac:chgData name="NUSRET TAS" userId="257c181775a523eb" providerId="LiveId" clId="{030C5BB5-44D8-4E60-90B9-60292466FD99}" dt="2022-10-02T23:51:05.140" v="230" actId="1076"/>
          <ac:spMkLst>
            <pc:docMk/>
            <pc:sldMk cId="3217442084" sldId="1707"/>
            <ac:spMk id="14" creationId="{95AECE54-7496-447B-A36F-95CEEEAEA703}"/>
          </ac:spMkLst>
        </pc:spChg>
        <pc:spChg chg="add mod">
          <ac:chgData name="NUSRET TAS" userId="257c181775a523eb" providerId="LiveId" clId="{030C5BB5-44D8-4E60-90B9-60292466FD99}" dt="2022-10-02T23:51:05.140" v="230" actId="1076"/>
          <ac:spMkLst>
            <pc:docMk/>
            <pc:sldMk cId="3217442084" sldId="1707"/>
            <ac:spMk id="15" creationId="{36CB88F2-7D98-435A-9605-25046E35A9DD}"/>
          </ac:spMkLst>
        </pc:spChg>
        <pc:spChg chg="add mod">
          <ac:chgData name="NUSRET TAS" userId="257c181775a523eb" providerId="LiveId" clId="{030C5BB5-44D8-4E60-90B9-60292466FD99}" dt="2022-10-02T23:51:05.140" v="230" actId="1076"/>
          <ac:spMkLst>
            <pc:docMk/>
            <pc:sldMk cId="3217442084" sldId="1707"/>
            <ac:spMk id="16" creationId="{621968F9-99DF-4370-A18E-78BDA0B25B18}"/>
          </ac:spMkLst>
        </pc:spChg>
        <pc:spChg chg="add mod">
          <ac:chgData name="NUSRET TAS" userId="257c181775a523eb" providerId="LiveId" clId="{030C5BB5-44D8-4E60-90B9-60292466FD99}" dt="2022-10-02T23:51:05.140" v="230" actId="1076"/>
          <ac:spMkLst>
            <pc:docMk/>
            <pc:sldMk cId="3217442084" sldId="1707"/>
            <ac:spMk id="17" creationId="{5329B666-D6EA-4866-B1C7-DC58488C2DBF}"/>
          </ac:spMkLst>
        </pc:spChg>
        <pc:spChg chg="add del mod">
          <ac:chgData name="NUSRET TAS" userId="257c181775a523eb" providerId="LiveId" clId="{030C5BB5-44D8-4E60-90B9-60292466FD99}" dt="2022-10-02T23:37:14.491" v="100" actId="478"/>
          <ac:spMkLst>
            <pc:docMk/>
            <pc:sldMk cId="3217442084" sldId="1707"/>
            <ac:spMk id="18" creationId="{6A14B9F2-B624-40B5-ABBC-EA9FAA9D4A66}"/>
          </ac:spMkLst>
        </pc:spChg>
        <pc:spChg chg="add del mod">
          <ac:chgData name="NUSRET TAS" userId="257c181775a523eb" providerId="LiveId" clId="{030C5BB5-44D8-4E60-90B9-60292466FD99}" dt="2022-10-02T23:36:31.764" v="85" actId="478"/>
          <ac:spMkLst>
            <pc:docMk/>
            <pc:sldMk cId="3217442084" sldId="1707"/>
            <ac:spMk id="21" creationId="{EF0F052B-ED71-4EBA-A33C-6A13402EC70C}"/>
          </ac:spMkLst>
        </pc:spChg>
        <pc:spChg chg="add del mod">
          <ac:chgData name="NUSRET TAS" userId="257c181775a523eb" providerId="LiveId" clId="{030C5BB5-44D8-4E60-90B9-60292466FD99}" dt="2022-10-02T23:36:31.764" v="85" actId="478"/>
          <ac:spMkLst>
            <pc:docMk/>
            <pc:sldMk cId="3217442084" sldId="1707"/>
            <ac:spMk id="22" creationId="{277F4756-7974-4892-A91D-2BD324CB0F3D}"/>
          </ac:spMkLst>
        </pc:spChg>
        <pc:spChg chg="mod">
          <ac:chgData name="NUSRET TAS" userId="257c181775a523eb" providerId="LiveId" clId="{030C5BB5-44D8-4E60-90B9-60292466FD99}" dt="2022-10-02T23:35:48.520" v="77"/>
          <ac:spMkLst>
            <pc:docMk/>
            <pc:sldMk cId="3217442084" sldId="1707"/>
            <ac:spMk id="40" creationId="{4F37632F-098C-4ED6-BE38-70E990036832}"/>
          </ac:spMkLst>
        </pc:spChg>
        <pc:spChg chg="mod">
          <ac:chgData name="NUSRET TAS" userId="257c181775a523eb" providerId="LiveId" clId="{030C5BB5-44D8-4E60-90B9-60292466FD99}" dt="2022-10-02T23:35:48.520" v="77"/>
          <ac:spMkLst>
            <pc:docMk/>
            <pc:sldMk cId="3217442084" sldId="1707"/>
            <ac:spMk id="41" creationId="{C903EBC4-7970-43AB-9D78-19349467FE00}"/>
          </ac:spMkLst>
        </pc:spChg>
        <pc:spChg chg="add del mod">
          <ac:chgData name="NUSRET TAS" userId="257c181775a523eb" providerId="LiveId" clId="{030C5BB5-44D8-4E60-90B9-60292466FD99}" dt="2022-10-02T23:40:13.753" v="132" actId="478"/>
          <ac:spMkLst>
            <pc:docMk/>
            <pc:sldMk cId="3217442084" sldId="1707"/>
            <ac:spMk id="42" creationId="{A2A04D7E-FC94-4B7E-8DB2-660AAF34368C}"/>
          </ac:spMkLst>
        </pc:spChg>
        <pc:spChg chg="add del mod">
          <ac:chgData name="NUSRET TAS" userId="257c181775a523eb" providerId="LiveId" clId="{030C5BB5-44D8-4E60-90B9-60292466FD99}" dt="2022-10-02T23:40:13.753" v="132" actId="478"/>
          <ac:spMkLst>
            <pc:docMk/>
            <pc:sldMk cId="3217442084" sldId="1707"/>
            <ac:spMk id="43" creationId="{8EED1019-65F7-4924-85D2-EA47DF4140B7}"/>
          </ac:spMkLst>
        </pc:spChg>
        <pc:spChg chg="del mod">
          <ac:chgData name="NUSRET TAS" userId="257c181775a523eb" providerId="LiveId" clId="{030C5BB5-44D8-4E60-90B9-60292466FD99}" dt="2022-10-02T23:39:48.531" v="129" actId="478"/>
          <ac:spMkLst>
            <pc:docMk/>
            <pc:sldMk cId="3217442084" sldId="1707"/>
            <ac:spMk id="47" creationId="{5FF09DC7-ECCE-436A-BE0D-5FAF3A3699DE}"/>
          </ac:spMkLst>
        </pc:spChg>
        <pc:spChg chg="add mod">
          <ac:chgData name="NUSRET TAS" userId="257c181775a523eb" providerId="LiveId" clId="{030C5BB5-44D8-4E60-90B9-60292466FD99}" dt="2022-10-02T23:51:05.140" v="230" actId="1076"/>
          <ac:spMkLst>
            <pc:docMk/>
            <pc:sldMk cId="3217442084" sldId="1707"/>
            <ac:spMk id="53" creationId="{9BFDCB7B-19DE-4B97-A7E6-FD4FE1AF29AE}"/>
          </ac:spMkLst>
        </pc:spChg>
        <pc:spChg chg="add del mod">
          <ac:chgData name="NUSRET TAS" userId="257c181775a523eb" providerId="LiveId" clId="{030C5BB5-44D8-4E60-90B9-60292466FD99}" dt="2022-10-02T23:51:05.140" v="230" actId="1076"/>
          <ac:spMkLst>
            <pc:docMk/>
            <pc:sldMk cId="3217442084" sldId="1707"/>
            <ac:spMk id="56" creationId="{C2D8A5DB-815B-420C-99E5-8B43DB4972A1}"/>
          </ac:spMkLst>
        </pc:spChg>
        <pc:spChg chg="add mod">
          <ac:chgData name="NUSRET TAS" userId="257c181775a523eb" providerId="LiveId" clId="{030C5BB5-44D8-4E60-90B9-60292466FD99}" dt="2022-10-02T23:51:05.140" v="230" actId="1076"/>
          <ac:spMkLst>
            <pc:docMk/>
            <pc:sldMk cId="3217442084" sldId="1707"/>
            <ac:spMk id="57" creationId="{FC1E74A7-EB8E-4C97-9B6C-13A92659C316}"/>
          </ac:spMkLst>
        </pc:spChg>
        <pc:spChg chg="add del mod">
          <ac:chgData name="NUSRET TAS" userId="257c181775a523eb" providerId="LiveId" clId="{030C5BB5-44D8-4E60-90B9-60292466FD99}" dt="2022-10-02T23:38:55.907" v="112"/>
          <ac:spMkLst>
            <pc:docMk/>
            <pc:sldMk cId="3217442084" sldId="1707"/>
            <ac:spMk id="59" creationId="{3430295B-A1B7-4DCB-81AB-5B6F36E01A77}"/>
          </ac:spMkLst>
        </pc:spChg>
        <pc:spChg chg="add del mod">
          <ac:chgData name="NUSRET TAS" userId="257c181775a523eb" providerId="LiveId" clId="{030C5BB5-44D8-4E60-90B9-60292466FD99}" dt="2022-10-02T23:38:55.907" v="112"/>
          <ac:spMkLst>
            <pc:docMk/>
            <pc:sldMk cId="3217442084" sldId="1707"/>
            <ac:spMk id="61" creationId="{AB6BA9D4-02C0-4EFF-B95D-977D65F82132}"/>
          </ac:spMkLst>
        </pc:spChg>
        <pc:spChg chg="add mod">
          <ac:chgData name="NUSRET TAS" userId="257c181775a523eb" providerId="LiveId" clId="{030C5BB5-44D8-4E60-90B9-60292466FD99}" dt="2022-10-02T23:51:05.140" v="230" actId="1076"/>
          <ac:spMkLst>
            <pc:docMk/>
            <pc:sldMk cId="3217442084" sldId="1707"/>
            <ac:spMk id="64" creationId="{121A2197-71DB-43E5-9BF6-19E398E65BA6}"/>
          </ac:spMkLst>
        </pc:spChg>
        <pc:spChg chg="add del mod">
          <ac:chgData name="NUSRET TAS" userId="257c181775a523eb" providerId="LiveId" clId="{030C5BB5-44D8-4E60-90B9-60292466FD99}" dt="2022-10-02T23:47:57.558" v="192" actId="478"/>
          <ac:spMkLst>
            <pc:docMk/>
            <pc:sldMk cId="3217442084" sldId="1707"/>
            <ac:spMk id="65" creationId="{A9B822A1-1B03-4A0A-A04D-D2ED0E6A53B8}"/>
          </ac:spMkLst>
        </pc:spChg>
        <pc:spChg chg="add mod">
          <ac:chgData name="NUSRET TAS" userId="257c181775a523eb" providerId="LiveId" clId="{030C5BB5-44D8-4E60-90B9-60292466FD99}" dt="2022-10-02T23:51:05.140" v="230" actId="1076"/>
          <ac:spMkLst>
            <pc:docMk/>
            <pc:sldMk cId="3217442084" sldId="1707"/>
            <ac:spMk id="67" creationId="{AAC025A2-A4D8-41D9-8485-0075D6C5D2C1}"/>
          </ac:spMkLst>
        </pc:spChg>
        <pc:spChg chg="add mod">
          <ac:chgData name="NUSRET TAS" userId="257c181775a523eb" providerId="LiveId" clId="{030C5BB5-44D8-4E60-90B9-60292466FD99}" dt="2022-10-02T23:51:05.140" v="230" actId="1076"/>
          <ac:spMkLst>
            <pc:docMk/>
            <pc:sldMk cId="3217442084" sldId="1707"/>
            <ac:spMk id="69" creationId="{938C5904-7BEB-47BB-8885-32F43E2DA5D8}"/>
          </ac:spMkLst>
        </pc:spChg>
        <pc:spChg chg="add mod">
          <ac:chgData name="NUSRET TAS" userId="257c181775a523eb" providerId="LiveId" clId="{030C5BB5-44D8-4E60-90B9-60292466FD99}" dt="2022-10-02T23:50:58.659" v="229" actId="1036"/>
          <ac:spMkLst>
            <pc:docMk/>
            <pc:sldMk cId="3217442084" sldId="1707"/>
            <ac:spMk id="84" creationId="{BAA7FFD7-43F9-47CA-AB44-38CD0BE8FE42}"/>
          </ac:spMkLst>
        </pc:spChg>
        <pc:spChg chg="add mod">
          <ac:chgData name="NUSRET TAS" userId="257c181775a523eb" providerId="LiveId" clId="{030C5BB5-44D8-4E60-90B9-60292466FD99}" dt="2022-10-02T23:51:43.759" v="277" actId="1076"/>
          <ac:spMkLst>
            <pc:docMk/>
            <pc:sldMk cId="3217442084" sldId="1707"/>
            <ac:spMk id="87" creationId="{7586E48B-BAC5-4621-87EF-D4E21F2BE239}"/>
          </ac:spMkLst>
        </pc:spChg>
        <pc:spChg chg="add mod">
          <ac:chgData name="NUSRET TAS" userId="257c181775a523eb" providerId="LiveId" clId="{030C5BB5-44D8-4E60-90B9-60292466FD99}" dt="2022-10-04T20:45:10.417" v="7698" actId="20577"/>
          <ac:spMkLst>
            <pc:docMk/>
            <pc:sldMk cId="3217442084" sldId="1707"/>
            <ac:spMk id="88" creationId="{1319D488-6743-4FC0-B25F-F08EBB5A137D}"/>
          </ac:spMkLst>
        </pc:spChg>
        <pc:grpChg chg="add mod">
          <ac:chgData name="NUSRET TAS" userId="257c181775a523eb" providerId="LiveId" clId="{030C5BB5-44D8-4E60-90B9-60292466FD99}" dt="2022-10-02T23:50:58.659" v="229" actId="1036"/>
          <ac:grpSpMkLst>
            <pc:docMk/>
            <pc:sldMk cId="3217442084" sldId="1707"/>
            <ac:grpSpMk id="24" creationId="{8A9A03F7-C1B5-4805-AE33-42709226FA49}"/>
          </ac:grpSpMkLst>
        </pc:grpChg>
        <pc:grpChg chg="add mod">
          <ac:chgData name="NUSRET TAS" userId="257c181775a523eb" providerId="LiveId" clId="{030C5BB5-44D8-4E60-90B9-60292466FD99}" dt="2022-10-02T23:50:58.659" v="229" actId="1036"/>
          <ac:grpSpMkLst>
            <pc:docMk/>
            <pc:sldMk cId="3217442084" sldId="1707"/>
            <ac:grpSpMk id="27" creationId="{D51FE4B8-4E7E-4605-B04A-29CE15B737EC}"/>
          </ac:grpSpMkLst>
        </pc:grpChg>
        <pc:grpChg chg="add del mod">
          <ac:chgData name="NUSRET TAS" userId="257c181775a523eb" providerId="LiveId" clId="{030C5BB5-44D8-4E60-90B9-60292466FD99}" dt="2022-10-02T23:50:58.659" v="229" actId="1036"/>
          <ac:grpSpMkLst>
            <pc:docMk/>
            <pc:sldMk cId="3217442084" sldId="1707"/>
            <ac:grpSpMk id="30" creationId="{C001E7D4-E2A9-45D2-B629-F1041E3353F6}"/>
          </ac:grpSpMkLst>
        </pc:grpChg>
        <pc:grpChg chg="add mod">
          <ac:chgData name="NUSRET TAS" userId="257c181775a523eb" providerId="LiveId" clId="{030C5BB5-44D8-4E60-90B9-60292466FD99}" dt="2022-10-02T23:50:58.659" v="229" actId="1036"/>
          <ac:grpSpMkLst>
            <pc:docMk/>
            <pc:sldMk cId="3217442084" sldId="1707"/>
            <ac:grpSpMk id="33" creationId="{4FB783AF-9CB1-4EFC-B7BB-EA489BFCD789}"/>
          </ac:grpSpMkLst>
        </pc:grpChg>
        <pc:grpChg chg="add mod">
          <ac:chgData name="NUSRET TAS" userId="257c181775a523eb" providerId="LiveId" clId="{030C5BB5-44D8-4E60-90B9-60292466FD99}" dt="2022-10-02T23:50:58.659" v="229" actId="1036"/>
          <ac:grpSpMkLst>
            <pc:docMk/>
            <pc:sldMk cId="3217442084" sldId="1707"/>
            <ac:grpSpMk id="36" creationId="{4248EF1E-0CC6-4754-AD19-A1836C0A475E}"/>
          </ac:grpSpMkLst>
        </pc:grpChg>
        <pc:grpChg chg="add del mod">
          <ac:chgData name="NUSRET TAS" userId="257c181775a523eb" providerId="LiveId" clId="{030C5BB5-44D8-4E60-90B9-60292466FD99}" dt="2022-10-02T23:40:12.232" v="131" actId="478"/>
          <ac:grpSpMkLst>
            <pc:docMk/>
            <pc:sldMk cId="3217442084" sldId="1707"/>
            <ac:grpSpMk id="39" creationId="{FFC98DC7-AFB6-4B34-BE08-2C89E480CEA0}"/>
          </ac:grpSpMkLst>
        </pc:grpChg>
        <pc:grpChg chg="add mod">
          <ac:chgData name="NUSRET TAS" userId="257c181775a523eb" providerId="LiveId" clId="{030C5BB5-44D8-4E60-90B9-60292466FD99}" dt="2022-10-02T23:50:58.659" v="229" actId="1036"/>
          <ac:grpSpMkLst>
            <pc:docMk/>
            <pc:sldMk cId="3217442084" sldId="1707"/>
            <ac:grpSpMk id="44" creationId="{AF92A44D-3715-4DCA-83E4-85F6C33B9E06}"/>
          </ac:grpSpMkLst>
        </pc:grpChg>
        <pc:grpChg chg="add mod">
          <ac:chgData name="NUSRET TAS" userId="257c181775a523eb" providerId="LiveId" clId="{030C5BB5-44D8-4E60-90B9-60292466FD99}" dt="2022-10-02T23:50:58.659" v="229" actId="1036"/>
          <ac:grpSpMkLst>
            <pc:docMk/>
            <pc:sldMk cId="3217442084" sldId="1707"/>
            <ac:grpSpMk id="48" creationId="{24F64C71-1E36-4DC4-A562-04C783BC5B25}"/>
          </ac:grpSpMkLst>
        </pc:grpChg>
        <pc:grpChg chg="add del mod">
          <ac:chgData name="NUSRET TAS" userId="257c181775a523eb" providerId="LiveId" clId="{030C5BB5-44D8-4E60-90B9-60292466FD99}" dt="2022-10-02T23:48:04.765" v="194" actId="478"/>
          <ac:grpSpMkLst>
            <pc:docMk/>
            <pc:sldMk cId="3217442084" sldId="1707"/>
            <ac:grpSpMk id="71" creationId="{9A1FEF6C-1174-4BF2-9088-0832C40DA220}"/>
          </ac:grpSpMkLst>
        </pc:grpChg>
        <pc:grpChg chg="add mod">
          <ac:chgData name="NUSRET TAS" userId="257c181775a523eb" providerId="LiveId" clId="{030C5BB5-44D8-4E60-90B9-60292466FD99}" dt="2022-10-02T23:50:58.659" v="229" actId="1036"/>
          <ac:grpSpMkLst>
            <pc:docMk/>
            <pc:sldMk cId="3217442084" sldId="1707"/>
            <ac:grpSpMk id="74" creationId="{9D760279-4BDB-4488-961A-94066382C58D}"/>
          </ac:grpSpMkLst>
        </pc:grpChg>
        <pc:grpChg chg="add del mod">
          <ac:chgData name="NUSRET TAS" userId="257c181775a523eb" providerId="LiveId" clId="{030C5BB5-44D8-4E60-90B9-60292466FD99}" dt="2022-10-02T23:44:54.660" v="163" actId="478"/>
          <ac:grpSpMkLst>
            <pc:docMk/>
            <pc:sldMk cId="3217442084" sldId="1707"/>
            <ac:grpSpMk id="77" creationId="{F462026D-DC5A-40B1-945E-DA9D7B038759}"/>
          </ac:grpSpMkLst>
        </pc:grpChg>
        <pc:grpChg chg="add mod">
          <ac:chgData name="NUSRET TAS" userId="257c181775a523eb" providerId="LiveId" clId="{030C5BB5-44D8-4E60-90B9-60292466FD99}" dt="2022-10-02T23:50:58.659" v="229" actId="1036"/>
          <ac:grpSpMkLst>
            <pc:docMk/>
            <pc:sldMk cId="3217442084" sldId="1707"/>
            <ac:grpSpMk id="80" creationId="{441D3282-D080-4F91-97F2-F084F1356580}"/>
          </ac:grpSpMkLst>
        </pc:grpChg>
        <pc:picChg chg="add mod">
          <ac:chgData name="NUSRET TAS" userId="257c181775a523eb" providerId="LiveId" clId="{030C5BB5-44D8-4E60-90B9-60292466FD99}" dt="2022-10-02T23:50:58.659" v="229" actId="1036"/>
          <ac:picMkLst>
            <pc:docMk/>
            <pc:sldMk cId="3217442084" sldId="1707"/>
            <ac:picMk id="23" creationId="{3B434C30-233C-4604-8DA2-DAF392571AC1}"/>
          </ac:picMkLst>
        </pc:picChg>
        <pc:picChg chg="mod">
          <ac:chgData name="NUSRET TAS" userId="257c181775a523eb" providerId="LiveId" clId="{030C5BB5-44D8-4E60-90B9-60292466FD99}" dt="2022-10-02T23:40:58.931" v="139" actId="2084"/>
          <ac:picMkLst>
            <pc:docMk/>
            <pc:sldMk cId="3217442084" sldId="1707"/>
            <ac:picMk id="25" creationId="{B60902D0-216D-4D24-8034-300CA85D1F82}"/>
          </ac:picMkLst>
        </pc:picChg>
        <pc:picChg chg="mod">
          <ac:chgData name="NUSRET TAS" userId="257c181775a523eb" providerId="LiveId" clId="{030C5BB5-44D8-4E60-90B9-60292466FD99}" dt="2022-10-02T23:35:48.520" v="77"/>
          <ac:picMkLst>
            <pc:docMk/>
            <pc:sldMk cId="3217442084" sldId="1707"/>
            <ac:picMk id="28" creationId="{9548F862-1777-405F-8371-A1F97967C415}"/>
          </ac:picMkLst>
        </pc:picChg>
        <pc:picChg chg="mod topLvl">
          <ac:chgData name="NUSRET TAS" userId="257c181775a523eb" providerId="LiveId" clId="{030C5BB5-44D8-4E60-90B9-60292466FD99}" dt="2022-10-02T23:50:03.480" v="206" actId="165"/>
          <ac:picMkLst>
            <pc:docMk/>
            <pc:sldMk cId="3217442084" sldId="1707"/>
            <ac:picMk id="31" creationId="{C7ADF3F1-4BF1-4302-95FC-B8AD1B3BB0F4}"/>
          </ac:picMkLst>
        </pc:picChg>
        <pc:picChg chg="mod">
          <ac:chgData name="NUSRET TAS" userId="257c181775a523eb" providerId="LiveId" clId="{030C5BB5-44D8-4E60-90B9-60292466FD99}" dt="2022-10-02T23:44:32.469" v="162" actId="2085"/>
          <ac:picMkLst>
            <pc:docMk/>
            <pc:sldMk cId="3217442084" sldId="1707"/>
            <ac:picMk id="34" creationId="{1E1A1D90-6AE8-4CAD-9458-039EDE2AD35A}"/>
          </ac:picMkLst>
        </pc:picChg>
        <pc:picChg chg="mod">
          <ac:chgData name="NUSRET TAS" userId="257c181775a523eb" providerId="LiveId" clId="{030C5BB5-44D8-4E60-90B9-60292466FD99}" dt="2022-10-02T23:44:08.485" v="160" actId="207"/>
          <ac:picMkLst>
            <pc:docMk/>
            <pc:sldMk cId="3217442084" sldId="1707"/>
            <ac:picMk id="37" creationId="{E132B0FF-DD25-463D-BDEE-D7FB4DB9BFEF}"/>
          </ac:picMkLst>
        </pc:picChg>
        <pc:picChg chg="mod">
          <ac:chgData name="NUSRET TAS" userId="257c181775a523eb" providerId="LiveId" clId="{030C5BB5-44D8-4E60-90B9-60292466FD99}" dt="2022-10-02T23:35:48.520" v="77"/>
          <ac:picMkLst>
            <pc:docMk/>
            <pc:sldMk cId="3217442084" sldId="1707"/>
            <ac:picMk id="45" creationId="{1C18F21C-1813-456E-902C-420333213FD1}"/>
          </ac:picMkLst>
        </pc:picChg>
        <pc:picChg chg="mod">
          <ac:chgData name="NUSRET TAS" userId="257c181775a523eb" providerId="LiveId" clId="{030C5BB5-44D8-4E60-90B9-60292466FD99}" dt="2022-10-02T23:44:08.485" v="160" actId="207"/>
          <ac:picMkLst>
            <pc:docMk/>
            <pc:sldMk cId="3217442084" sldId="1707"/>
            <ac:picMk id="49" creationId="{58DFA26A-751D-403D-9F74-C7ADA48BB01C}"/>
          </ac:picMkLst>
        </pc:picChg>
        <pc:picChg chg="add mod">
          <ac:chgData name="NUSRET TAS" userId="257c181775a523eb" providerId="LiveId" clId="{030C5BB5-44D8-4E60-90B9-60292466FD99}" dt="2022-10-02T23:50:58.659" v="229" actId="1036"/>
          <ac:picMkLst>
            <pc:docMk/>
            <pc:sldMk cId="3217442084" sldId="1707"/>
            <ac:picMk id="51" creationId="{EA3D0755-2AA3-4C25-AF11-35638041F5BB}"/>
          </ac:picMkLst>
        </pc:picChg>
        <pc:picChg chg="mod">
          <ac:chgData name="NUSRET TAS" userId="257c181775a523eb" providerId="LiveId" clId="{030C5BB5-44D8-4E60-90B9-60292466FD99}" dt="2022-10-02T23:44:08.485" v="160" actId="207"/>
          <ac:picMkLst>
            <pc:docMk/>
            <pc:sldMk cId="3217442084" sldId="1707"/>
            <ac:picMk id="72" creationId="{EF31534B-4A74-4047-9729-BEA1291ED0E3}"/>
          </ac:picMkLst>
        </pc:picChg>
        <pc:picChg chg="mod">
          <ac:chgData name="NUSRET TAS" userId="257c181775a523eb" providerId="LiveId" clId="{030C5BB5-44D8-4E60-90B9-60292466FD99}" dt="2022-10-02T23:43:24.008" v="154"/>
          <ac:picMkLst>
            <pc:docMk/>
            <pc:sldMk cId="3217442084" sldId="1707"/>
            <ac:picMk id="75" creationId="{326355A8-0203-44ED-BE54-D17B0BC13811}"/>
          </ac:picMkLst>
        </pc:picChg>
        <pc:picChg chg="mod">
          <ac:chgData name="NUSRET TAS" userId="257c181775a523eb" providerId="LiveId" clId="{030C5BB5-44D8-4E60-90B9-60292466FD99}" dt="2022-10-02T23:43:24.008" v="154"/>
          <ac:picMkLst>
            <pc:docMk/>
            <pc:sldMk cId="3217442084" sldId="1707"/>
            <ac:picMk id="78" creationId="{92A4E74E-2C98-42CB-8C3A-B8099F6B4D47}"/>
          </ac:picMkLst>
        </pc:picChg>
        <pc:picChg chg="mod">
          <ac:chgData name="NUSRET TAS" userId="257c181775a523eb" providerId="LiveId" clId="{030C5BB5-44D8-4E60-90B9-60292466FD99}" dt="2022-10-02T23:43:24.008" v="154"/>
          <ac:picMkLst>
            <pc:docMk/>
            <pc:sldMk cId="3217442084" sldId="1707"/>
            <ac:picMk id="81" creationId="{25727269-72C6-49B6-86DD-D6ABC8B404B3}"/>
          </ac:picMkLst>
        </pc:picChg>
        <pc:cxnChg chg="add mod">
          <ac:chgData name="NUSRET TAS" userId="257c181775a523eb" providerId="LiveId" clId="{030C5BB5-44D8-4E60-90B9-60292466FD99}" dt="2022-10-02T23:51:05.140" v="230" actId="1076"/>
          <ac:cxnSpMkLst>
            <pc:docMk/>
            <pc:sldMk cId="3217442084" sldId="1707"/>
            <ac:cxnSpMk id="6" creationId="{84E0FCFF-FE4C-43CF-AF94-2284A6865CC9}"/>
          </ac:cxnSpMkLst>
        </pc:cxnChg>
        <pc:cxnChg chg="add mod">
          <ac:chgData name="NUSRET TAS" userId="257c181775a523eb" providerId="LiveId" clId="{030C5BB5-44D8-4E60-90B9-60292466FD99}" dt="2022-10-02T23:51:05.140" v="230" actId="1076"/>
          <ac:cxnSpMkLst>
            <pc:docMk/>
            <pc:sldMk cId="3217442084" sldId="1707"/>
            <ac:cxnSpMk id="7" creationId="{5DBADD4F-B2E4-48E3-8F1F-CF83498416ED}"/>
          </ac:cxnSpMkLst>
        </pc:cxnChg>
        <pc:cxnChg chg="add mod">
          <ac:chgData name="NUSRET TAS" userId="257c181775a523eb" providerId="LiveId" clId="{030C5BB5-44D8-4E60-90B9-60292466FD99}" dt="2022-10-02T23:51:05.140" v="230" actId="1076"/>
          <ac:cxnSpMkLst>
            <pc:docMk/>
            <pc:sldMk cId="3217442084" sldId="1707"/>
            <ac:cxnSpMk id="8" creationId="{73C7D4E3-56AE-47EB-95E5-1619A277816C}"/>
          </ac:cxnSpMkLst>
        </pc:cxnChg>
        <pc:cxnChg chg="add mod">
          <ac:chgData name="NUSRET TAS" userId="257c181775a523eb" providerId="LiveId" clId="{030C5BB5-44D8-4E60-90B9-60292466FD99}" dt="2022-10-02T23:51:05.140" v="230" actId="1076"/>
          <ac:cxnSpMkLst>
            <pc:docMk/>
            <pc:sldMk cId="3217442084" sldId="1707"/>
            <ac:cxnSpMk id="9" creationId="{A369D39B-AB4F-49CC-BFC9-18F0C52DE186}"/>
          </ac:cxnSpMkLst>
        </pc:cxnChg>
        <pc:cxnChg chg="add mod">
          <ac:chgData name="NUSRET TAS" userId="257c181775a523eb" providerId="LiveId" clId="{030C5BB5-44D8-4E60-90B9-60292466FD99}" dt="2022-10-02T23:51:05.140" v="230" actId="1076"/>
          <ac:cxnSpMkLst>
            <pc:docMk/>
            <pc:sldMk cId="3217442084" sldId="1707"/>
            <ac:cxnSpMk id="10" creationId="{F67DC8F8-B5B4-40C5-A8B4-EBCBF07D69F3}"/>
          </ac:cxnSpMkLst>
        </pc:cxnChg>
        <pc:cxnChg chg="add mod">
          <ac:chgData name="NUSRET TAS" userId="257c181775a523eb" providerId="LiveId" clId="{030C5BB5-44D8-4E60-90B9-60292466FD99}" dt="2022-10-02T23:51:05.140" v="230" actId="1076"/>
          <ac:cxnSpMkLst>
            <pc:docMk/>
            <pc:sldMk cId="3217442084" sldId="1707"/>
            <ac:cxnSpMk id="11" creationId="{17B19A70-9EB1-4081-978A-683123E95348}"/>
          </ac:cxnSpMkLst>
        </pc:cxnChg>
        <pc:cxnChg chg="add del mod">
          <ac:chgData name="NUSRET TAS" userId="257c181775a523eb" providerId="LiveId" clId="{030C5BB5-44D8-4E60-90B9-60292466FD99}" dt="2022-10-02T23:37:14.491" v="100" actId="478"/>
          <ac:cxnSpMkLst>
            <pc:docMk/>
            <pc:sldMk cId="3217442084" sldId="1707"/>
            <ac:cxnSpMk id="12" creationId="{25926F01-22CB-4C4E-88F5-9F3DC8DFFD4C}"/>
          </ac:cxnSpMkLst>
        </pc:cxnChg>
        <pc:cxnChg chg="add del mod">
          <ac:chgData name="NUSRET TAS" userId="257c181775a523eb" providerId="LiveId" clId="{030C5BB5-44D8-4E60-90B9-60292466FD99}" dt="2022-10-02T23:36:33.884" v="86" actId="478"/>
          <ac:cxnSpMkLst>
            <pc:docMk/>
            <pc:sldMk cId="3217442084" sldId="1707"/>
            <ac:cxnSpMk id="19" creationId="{464F3A75-0EBE-4815-BA3D-249ED1AE1B7D}"/>
          </ac:cxnSpMkLst>
        </pc:cxnChg>
        <pc:cxnChg chg="add del mod">
          <ac:chgData name="NUSRET TAS" userId="257c181775a523eb" providerId="LiveId" clId="{030C5BB5-44D8-4E60-90B9-60292466FD99}" dt="2022-10-02T23:36:49.756" v="91" actId="478"/>
          <ac:cxnSpMkLst>
            <pc:docMk/>
            <pc:sldMk cId="3217442084" sldId="1707"/>
            <ac:cxnSpMk id="20" creationId="{EE0D1044-271B-41B0-BD33-0AB10A1EAB65}"/>
          </ac:cxnSpMkLst>
        </pc:cxnChg>
        <pc:cxnChg chg="mod">
          <ac:chgData name="NUSRET TAS" userId="257c181775a523eb" providerId="LiveId" clId="{030C5BB5-44D8-4E60-90B9-60292466FD99}" dt="2022-10-02T23:35:48.520" v="77"/>
          <ac:cxnSpMkLst>
            <pc:docMk/>
            <pc:sldMk cId="3217442084" sldId="1707"/>
            <ac:cxnSpMk id="26" creationId="{4FAE795B-B637-4A77-BD28-FFE5ADD7E045}"/>
          </ac:cxnSpMkLst>
        </pc:cxnChg>
        <pc:cxnChg chg="mod">
          <ac:chgData name="NUSRET TAS" userId="257c181775a523eb" providerId="LiveId" clId="{030C5BB5-44D8-4E60-90B9-60292466FD99}" dt="2022-10-02T23:35:48.520" v="77"/>
          <ac:cxnSpMkLst>
            <pc:docMk/>
            <pc:sldMk cId="3217442084" sldId="1707"/>
            <ac:cxnSpMk id="29" creationId="{B1973444-B706-4D23-89F7-B178D34C7C48}"/>
          </ac:cxnSpMkLst>
        </pc:cxnChg>
        <pc:cxnChg chg="mod topLvl">
          <ac:chgData name="NUSRET TAS" userId="257c181775a523eb" providerId="LiveId" clId="{030C5BB5-44D8-4E60-90B9-60292466FD99}" dt="2022-10-02T23:50:58.659" v="229" actId="1036"/>
          <ac:cxnSpMkLst>
            <pc:docMk/>
            <pc:sldMk cId="3217442084" sldId="1707"/>
            <ac:cxnSpMk id="32" creationId="{C49C3736-C096-4D0D-A27F-26A78F27852F}"/>
          </ac:cxnSpMkLst>
        </pc:cxnChg>
        <pc:cxnChg chg="mod">
          <ac:chgData name="NUSRET TAS" userId="257c181775a523eb" providerId="LiveId" clId="{030C5BB5-44D8-4E60-90B9-60292466FD99}" dt="2022-10-02T23:50:58.659" v="229" actId="1036"/>
          <ac:cxnSpMkLst>
            <pc:docMk/>
            <pc:sldMk cId="3217442084" sldId="1707"/>
            <ac:cxnSpMk id="35" creationId="{574BE08B-1772-4929-A82F-0012F015B65B}"/>
          </ac:cxnSpMkLst>
        </pc:cxnChg>
        <pc:cxnChg chg="mod">
          <ac:chgData name="NUSRET TAS" userId="257c181775a523eb" providerId="LiveId" clId="{030C5BB5-44D8-4E60-90B9-60292466FD99}" dt="2022-10-02T23:44:08.485" v="160" actId="207"/>
          <ac:cxnSpMkLst>
            <pc:docMk/>
            <pc:sldMk cId="3217442084" sldId="1707"/>
            <ac:cxnSpMk id="38" creationId="{B6948FD3-77C8-43F7-B716-5E87A120BA75}"/>
          </ac:cxnSpMkLst>
        </pc:cxnChg>
        <pc:cxnChg chg="mod">
          <ac:chgData name="NUSRET TAS" userId="257c181775a523eb" providerId="LiveId" clId="{030C5BB5-44D8-4E60-90B9-60292466FD99}" dt="2022-10-02T23:35:48.520" v="77"/>
          <ac:cxnSpMkLst>
            <pc:docMk/>
            <pc:sldMk cId="3217442084" sldId="1707"/>
            <ac:cxnSpMk id="46" creationId="{53A97FC9-B96B-47AC-AF4E-B2831E08E13C}"/>
          </ac:cxnSpMkLst>
        </pc:cxnChg>
        <pc:cxnChg chg="mod">
          <ac:chgData name="NUSRET TAS" userId="257c181775a523eb" providerId="LiveId" clId="{030C5BB5-44D8-4E60-90B9-60292466FD99}" dt="2022-10-02T23:44:08.485" v="160" actId="207"/>
          <ac:cxnSpMkLst>
            <pc:docMk/>
            <pc:sldMk cId="3217442084" sldId="1707"/>
            <ac:cxnSpMk id="50" creationId="{B6B2108B-9A88-4EEC-97AA-922659419CA5}"/>
          </ac:cxnSpMkLst>
        </pc:cxnChg>
        <pc:cxnChg chg="add mod">
          <ac:chgData name="NUSRET TAS" userId="257c181775a523eb" providerId="LiveId" clId="{030C5BB5-44D8-4E60-90B9-60292466FD99}" dt="2022-10-02T23:51:05.140" v="230" actId="1076"/>
          <ac:cxnSpMkLst>
            <pc:docMk/>
            <pc:sldMk cId="3217442084" sldId="1707"/>
            <ac:cxnSpMk id="52" creationId="{C409786E-3F7D-4405-90C8-661DA53DADB5}"/>
          </ac:cxnSpMkLst>
        </pc:cxnChg>
        <pc:cxnChg chg="add mod">
          <ac:chgData name="NUSRET TAS" userId="257c181775a523eb" providerId="LiveId" clId="{030C5BB5-44D8-4E60-90B9-60292466FD99}" dt="2022-10-02T23:51:05.140" v="230" actId="1076"/>
          <ac:cxnSpMkLst>
            <pc:docMk/>
            <pc:sldMk cId="3217442084" sldId="1707"/>
            <ac:cxnSpMk id="55" creationId="{E27D2F49-C107-402A-9EEB-055B773341F6}"/>
          </ac:cxnSpMkLst>
        </pc:cxnChg>
        <pc:cxnChg chg="add del mod">
          <ac:chgData name="NUSRET TAS" userId="257c181775a523eb" providerId="LiveId" clId="{030C5BB5-44D8-4E60-90B9-60292466FD99}" dt="2022-10-02T23:38:55.907" v="112"/>
          <ac:cxnSpMkLst>
            <pc:docMk/>
            <pc:sldMk cId="3217442084" sldId="1707"/>
            <ac:cxnSpMk id="60" creationId="{625D89D3-CF23-4752-AC43-C2CA5349C3B0}"/>
          </ac:cxnSpMkLst>
        </pc:cxnChg>
        <pc:cxnChg chg="add mod">
          <ac:chgData name="NUSRET TAS" userId="257c181775a523eb" providerId="LiveId" clId="{030C5BB5-44D8-4E60-90B9-60292466FD99}" dt="2022-10-02T23:51:05.140" v="230" actId="1076"/>
          <ac:cxnSpMkLst>
            <pc:docMk/>
            <pc:sldMk cId="3217442084" sldId="1707"/>
            <ac:cxnSpMk id="62" creationId="{CD1FD48F-0A36-41E2-BA6E-7F71ECC079A1}"/>
          </ac:cxnSpMkLst>
        </pc:cxnChg>
        <pc:cxnChg chg="add del mod">
          <ac:chgData name="NUSRET TAS" userId="257c181775a523eb" providerId="LiveId" clId="{030C5BB5-44D8-4E60-90B9-60292466FD99}" dt="2022-10-02T23:47:57.558" v="192" actId="478"/>
          <ac:cxnSpMkLst>
            <pc:docMk/>
            <pc:sldMk cId="3217442084" sldId="1707"/>
            <ac:cxnSpMk id="63" creationId="{0B465108-2A03-473F-8379-A0BA3CAEC5AD}"/>
          </ac:cxnSpMkLst>
        </pc:cxnChg>
        <pc:cxnChg chg="add mod">
          <ac:chgData name="NUSRET TAS" userId="257c181775a523eb" providerId="LiveId" clId="{030C5BB5-44D8-4E60-90B9-60292466FD99}" dt="2022-10-02T23:51:05.140" v="230" actId="1076"/>
          <ac:cxnSpMkLst>
            <pc:docMk/>
            <pc:sldMk cId="3217442084" sldId="1707"/>
            <ac:cxnSpMk id="66" creationId="{F9B34EC6-2613-483E-923F-7859B626225D}"/>
          </ac:cxnSpMkLst>
        </pc:cxnChg>
        <pc:cxnChg chg="add mod">
          <ac:chgData name="NUSRET TAS" userId="257c181775a523eb" providerId="LiveId" clId="{030C5BB5-44D8-4E60-90B9-60292466FD99}" dt="2022-10-02T23:51:05.140" v="230" actId="1076"/>
          <ac:cxnSpMkLst>
            <pc:docMk/>
            <pc:sldMk cId="3217442084" sldId="1707"/>
            <ac:cxnSpMk id="68" creationId="{A6B0E4BC-963B-4AB5-820C-58ED10F78745}"/>
          </ac:cxnSpMkLst>
        </pc:cxnChg>
        <pc:cxnChg chg="mod">
          <ac:chgData name="NUSRET TAS" userId="257c181775a523eb" providerId="LiveId" clId="{030C5BB5-44D8-4E60-90B9-60292466FD99}" dt="2022-10-02T23:44:08.485" v="160" actId="207"/>
          <ac:cxnSpMkLst>
            <pc:docMk/>
            <pc:sldMk cId="3217442084" sldId="1707"/>
            <ac:cxnSpMk id="73" creationId="{E91508B1-DA2B-402B-B34D-D37E67B96724}"/>
          </ac:cxnSpMkLst>
        </pc:cxnChg>
        <pc:cxnChg chg="mod">
          <ac:chgData name="NUSRET TAS" userId="257c181775a523eb" providerId="LiveId" clId="{030C5BB5-44D8-4E60-90B9-60292466FD99}" dt="2022-10-02T23:43:24.008" v="154"/>
          <ac:cxnSpMkLst>
            <pc:docMk/>
            <pc:sldMk cId="3217442084" sldId="1707"/>
            <ac:cxnSpMk id="76" creationId="{7C2EED7A-8B6F-450D-BD17-036417C70D4A}"/>
          </ac:cxnSpMkLst>
        </pc:cxnChg>
        <pc:cxnChg chg="mod">
          <ac:chgData name="NUSRET TAS" userId="257c181775a523eb" providerId="LiveId" clId="{030C5BB5-44D8-4E60-90B9-60292466FD99}" dt="2022-10-02T23:43:24.008" v="154"/>
          <ac:cxnSpMkLst>
            <pc:docMk/>
            <pc:sldMk cId="3217442084" sldId="1707"/>
            <ac:cxnSpMk id="79" creationId="{FF53EA50-4396-49A3-9F6A-45D326FB037B}"/>
          </ac:cxnSpMkLst>
        </pc:cxnChg>
        <pc:cxnChg chg="mod">
          <ac:chgData name="NUSRET TAS" userId="257c181775a523eb" providerId="LiveId" clId="{030C5BB5-44D8-4E60-90B9-60292466FD99}" dt="2022-10-02T23:43:24.008" v="154"/>
          <ac:cxnSpMkLst>
            <pc:docMk/>
            <pc:sldMk cId="3217442084" sldId="1707"/>
            <ac:cxnSpMk id="82" creationId="{29BC75D6-B39A-4527-9EC6-F66A414FED71}"/>
          </ac:cxnSpMkLst>
        </pc:cxnChg>
      </pc:sldChg>
      <pc:sldChg chg="add del">
        <pc:chgData name="NUSRET TAS" userId="257c181775a523eb" providerId="LiveId" clId="{030C5BB5-44D8-4E60-90B9-60292466FD99}" dt="2022-10-02T23:55:05.017" v="360" actId="47"/>
        <pc:sldMkLst>
          <pc:docMk/>
          <pc:sldMk cId="4020530910" sldId="1708"/>
        </pc:sldMkLst>
      </pc:sldChg>
      <pc:sldChg chg="addSp delSp modSp add mod ord delAnim modAnim">
        <pc:chgData name="NUSRET TAS" userId="257c181775a523eb" providerId="LiveId" clId="{030C5BB5-44D8-4E60-90B9-60292466FD99}" dt="2022-10-05T00:03:20.297" v="8574" actId="1076"/>
        <pc:sldMkLst>
          <pc:docMk/>
          <pc:sldMk cId="4099656230" sldId="1708"/>
        </pc:sldMkLst>
        <pc:spChg chg="del">
          <ac:chgData name="NUSRET TAS" userId="257c181775a523eb" providerId="LiveId" clId="{030C5BB5-44D8-4E60-90B9-60292466FD99}" dt="2022-10-02T23:55:20.375" v="364" actId="478"/>
          <ac:spMkLst>
            <pc:docMk/>
            <pc:sldMk cId="4099656230" sldId="1708"/>
            <ac:spMk id="3" creationId="{2049D106-FE6B-4C44-BDFE-3A643976296D}"/>
          </ac:spMkLst>
        </pc:spChg>
        <pc:spChg chg="del">
          <ac:chgData name="NUSRET TAS" userId="257c181775a523eb" providerId="LiveId" clId="{030C5BB5-44D8-4E60-90B9-60292466FD99}" dt="2022-10-02T23:55:20.375" v="364" actId="478"/>
          <ac:spMkLst>
            <pc:docMk/>
            <pc:sldMk cId="4099656230" sldId="1708"/>
            <ac:spMk id="5" creationId="{CE726F23-A058-496D-BC8E-F704CEAACB7F}"/>
          </ac:spMkLst>
        </pc:spChg>
        <pc:spChg chg="add del mod">
          <ac:chgData name="NUSRET TAS" userId="257c181775a523eb" providerId="LiveId" clId="{030C5BB5-44D8-4E60-90B9-60292466FD99}" dt="2022-10-02T23:55:22.539" v="365" actId="478"/>
          <ac:spMkLst>
            <pc:docMk/>
            <pc:sldMk cId="4099656230" sldId="1708"/>
            <ac:spMk id="7" creationId="{D27D9EBB-936A-41AD-AC80-9201CEB42ABA}"/>
          </ac:spMkLst>
        </pc:spChg>
        <pc:spChg chg="add mod">
          <ac:chgData name="NUSRET TAS" userId="257c181775a523eb" providerId="LiveId" clId="{030C5BB5-44D8-4E60-90B9-60292466FD99}" dt="2022-10-03T00:10:42.976" v="811" actId="1076"/>
          <ac:spMkLst>
            <pc:docMk/>
            <pc:sldMk cId="4099656230" sldId="1708"/>
            <ac:spMk id="14" creationId="{6C9297FC-28AD-42FC-AD2A-D1BB39D51F73}"/>
          </ac:spMkLst>
        </pc:spChg>
        <pc:spChg chg="add del mod">
          <ac:chgData name="NUSRET TAS" userId="257c181775a523eb" providerId="LiveId" clId="{030C5BB5-44D8-4E60-90B9-60292466FD99}" dt="2022-10-02T23:56:55.119" v="393" actId="478"/>
          <ac:spMkLst>
            <pc:docMk/>
            <pc:sldMk cId="4099656230" sldId="1708"/>
            <ac:spMk id="17" creationId="{D8E1B2F6-5C93-4FDE-86BE-9517AF73FE11}"/>
          </ac:spMkLst>
        </pc:spChg>
        <pc:spChg chg="add mod">
          <ac:chgData name="NUSRET TAS" userId="257c181775a523eb" providerId="LiveId" clId="{030C5BB5-44D8-4E60-90B9-60292466FD99}" dt="2022-10-03T00:10:42.976" v="811" actId="1076"/>
          <ac:spMkLst>
            <pc:docMk/>
            <pc:sldMk cId="4099656230" sldId="1708"/>
            <ac:spMk id="21" creationId="{E4289E41-3504-4DFC-B128-01A2C07BCA29}"/>
          </ac:spMkLst>
        </pc:spChg>
        <pc:spChg chg="add del mod">
          <ac:chgData name="NUSRET TAS" userId="257c181775a523eb" providerId="LiveId" clId="{030C5BB5-44D8-4E60-90B9-60292466FD99}" dt="2022-10-02T23:56:56.765" v="394" actId="478"/>
          <ac:spMkLst>
            <pc:docMk/>
            <pc:sldMk cId="4099656230" sldId="1708"/>
            <ac:spMk id="24" creationId="{55AD641B-E0BA-4039-9EB8-50E07A020ED3}"/>
          </ac:spMkLst>
        </pc:spChg>
        <pc:spChg chg="add mod">
          <ac:chgData name="NUSRET TAS" userId="257c181775a523eb" providerId="LiveId" clId="{030C5BB5-44D8-4E60-90B9-60292466FD99}" dt="2022-10-03T00:10:42.976" v="811" actId="1076"/>
          <ac:spMkLst>
            <pc:docMk/>
            <pc:sldMk cId="4099656230" sldId="1708"/>
            <ac:spMk id="27" creationId="{4A6F5855-C945-4F3D-B2A0-5942B0EC1834}"/>
          </ac:spMkLst>
        </pc:spChg>
        <pc:spChg chg="add mod">
          <ac:chgData name="NUSRET TAS" userId="257c181775a523eb" providerId="LiveId" clId="{030C5BB5-44D8-4E60-90B9-60292466FD99}" dt="2022-10-03T00:10:42.976" v="811" actId="1076"/>
          <ac:spMkLst>
            <pc:docMk/>
            <pc:sldMk cId="4099656230" sldId="1708"/>
            <ac:spMk id="32" creationId="{BA24C09E-782D-4052-A7C3-87F529EB1167}"/>
          </ac:spMkLst>
        </pc:spChg>
        <pc:spChg chg="add del mod">
          <ac:chgData name="NUSRET TAS" userId="257c181775a523eb" providerId="LiveId" clId="{030C5BB5-44D8-4E60-90B9-60292466FD99}" dt="2022-10-02T23:58:16.009" v="407"/>
          <ac:spMkLst>
            <pc:docMk/>
            <pc:sldMk cId="4099656230" sldId="1708"/>
            <ac:spMk id="39" creationId="{87633EA1-6D76-46AE-947E-0B8A8D46677B}"/>
          </ac:spMkLst>
        </pc:spChg>
        <pc:spChg chg="add del mod">
          <ac:chgData name="NUSRET TAS" userId="257c181775a523eb" providerId="LiveId" clId="{030C5BB5-44D8-4E60-90B9-60292466FD99}" dt="2022-10-02T23:58:16.009" v="407"/>
          <ac:spMkLst>
            <pc:docMk/>
            <pc:sldMk cId="4099656230" sldId="1708"/>
            <ac:spMk id="44" creationId="{2C1919DD-4774-40CA-8DE6-D5457CA13A6B}"/>
          </ac:spMkLst>
        </pc:spChg>
        <pc:spChg chg="add mod">
          <ac:chgData name="NUSRET TAS" userId="257c181775a523eb" providerId="LiveId" clId="{030C5BB5-44D8-4E60-90B9-60292466FD99}" dt="2022-10-03T00:12:03.102" v="822" actId="1076"/>
          <ac:spMkLst>
            <pc:docMk/>
            <pc:sldMk cId="4099656230" sldId="1708"/>
            <ac:spMk id="54" creationId="{7E18EC02-86CD-4750-AACF-DBFBBF3490D5}"/>
          </ac:spMkLst>
        </pc:spChg>
        <pc:spChg chg="add mod">
          <ac:chgData name="NUSRET TAS" userId="257c181775a523eb" providerId="LiveId" clId="{030C5BB5-44D8-4E60-90B9-60292466FD99}" dt="2022-10-03T00:12:03.102" v="822" actId="1076"/>
          <ac:spMkLst>
            <pc:docMk/>
            <pc:sldMk cId="4099656230" sldId="1708"/>
            <ac:spMk id="55" creationId="{7BBFD1C6-7D63-4593-AD59-B6A376A06CE1}"/>
          </ac:spMkLst>
        </pc:spChg>
        <pc:spChg chg="add del mod">
          <ac:chgData name="NUSRET TAS" userId="257c181775a523eb" providerId="LiveId" clId="{030C5BB5-44D8-4E60-90B9-60292466FD99}" dt="2022-10-03T00:00:04.752" v="448" actId="478"/>
          <ac:spMkLst>
            <pc:docMk/>
            <pc:sldMk cId="4099656230" sldId="1708"/>
            <ac:spMk id="56" creationId="{3459F206-3860-4B4F-B5F1-98BD8540A153}"/>
          </ac:spMkLst>
        </pc:spChg>
        <pc:spChg chg="add mod">
          <ac:chgData name="NUSRET TAS" userId="257c181775a523eb" providerId="LiveId" clId="{030C5BB5-44D8-4E60-90B9-60292466FD99}" dt="2022-10-03T00:10:42.976" v="811" actId="1076"/>
          <ac:spMkLst>
            <pc:docMk/>
            <pc:sldMk cId="4099656230" sldId="1708"/>
            <ac:spMk id="57" creationId="{5BD78C84-1CFB-4991-9758-3FE979B0F967}"/>
          </ac:spMkLst>
        </pc:spChg>
        <pc:spChg chg="add del mod">
          <ac:chgData name="NUSRET TAS" userId="257c181775a523eb" providerId="LiveId" clId="{030C5BB5-44D8-4E60-90B9-60292466FD99}" dt="2022-10-03T00:00:16.836" v="453"/>
          <ac:spMkLst>
            <pc:docMk/>
            <pc:sldMk cId="4099656230" sldId="1708"/>
            <ac:spMk id="58" creationId="{24DDE682-1380-4076-9913-DCC64C193ED0}"/>
          </ac:spMkLst>
        </pc:spChg>
        <pc:spChg chg="add mod">
          <ac:chgData name="NUSRET TAS" userId="257c181775a523eb" providerId="LiveId" clId="{030C5BB5-44D8-4E60-90B9-60292466FD99}" dt="2022-10-03T00:10:42.976" v="811" actId="1076"/>
          <ac:spMkLst>
            <pc:docMk/>
            <pc:sldMk cId="4099656230" sldId="1708"/>
            <ac:spMk id="59" creationId="{78C42B3A-4CD8-4980-A807-E093D911F5EE}"/>
          </ac:spMkLst>
        </pc:spChg>
        <pc:spChg chg="add mod">
          <ac:chgData name="NUSRET TAS" userId="257c181775a523eb" providerId="LiveId" clId="{030C5BB5-44D8-4E60-90B9-60292466FD99}" dt="2022-10-03T00:10:42.976" v="811" actId="1076"/>
          <ac:spMkLst>
            <pc:docMk/>
            <pc:sldMk cId="4099656230" sldId="1708"/>
            <ac:spMk id="60" creationId="{5CFBD965-A104-4040-BCC9-6195CF2E0656}"/>
          </ac:spMkLst>
        </pc:spChg>
        <pc:spChg chg="add mod">
          <ac:chgData name="NUSRET TAS" userId="257c181775a523eb" providerId="LiveId" clId="{030C5BB5-44D8-4E60-90B9-60292466FD99}" dt="2022-10-03T00:10:42.976" v="811" actId="1076"/>
          <ac:spMkLst>
            <pc:docMk/>
            <pc:sldMk cId="4099656230" sldId="1708"/>
            <ac:spMk id="61" creationId="{EFDF4061-D4A6-46FD-88A8-D82E68313615}"/>
          </ac:spMkLst>
        </pc:spChg>
        <pc:spChg chg="add mod">
          <ac:chgData name="NUSRET TAS" userId="257c181775a523eb" providerId="LiveId" clId="{030C5BB5-44D8-4E60-90B9-60292466FD99}" dt="2022-10-03T00:10:42.976" v="811" actId="1076"/>
          <ac:spMkLst>
            <pc:docMk/>
            <pc:sldMk cId="4099656230" sldId="1708"/>
            <ac:spMk id="62" creationId="{0219A12E-2F9C-44F9-9A1F-82276A09962C}"/>
          </ac:spMkLst>
        </pc:spChg>
        <pc:spChg chg="add mod">
          <ac:chgData name="NUSRET TAS" userId="257c181775a523eb" providerId="LiveId" clId="{030C5BB5-44D8-4E60-90B9-60292466FD99}" dt="2022-10-03T00:10:42.976" v="811" actId="1076"/>
          <ac:spMkLst>
            <pc:docMk/>
            <pc:sldMk cId="4099656230" sldId="1708"/>
            <ac:spMk id="63" creationId="{80274FF8-0063-4DBD-B3EA-70B6830C62AA}"/>
          </ac:spMkLst>
        </pc:spChg>
        <pc:spChg chg="add mod">
          <ac:chgData name="NUSRET TAS" userId="257c181775a523eb" providerId="LiveId" clId="{030C5BB5-44D8-4E60-90B9-60292466FD99}" dt="2022-10-03T00:10:42.976" v="811" actId="1076"/>
          <ac:spMkLst>
            <pc:docMk/>
            <pc:sldMk cId="4099656230" sldId="1708"/>
            <ac:spMk id="64" creationId="{93FF03A2-9075-4CF0-8A35-28A53F1279A6}"/>
          </ac:spMkLst>
        </pc:spChg>
        <pc:spChg chg="add mod">
          <ac:chgData name="NUSRET TAS" userId="257c181775a523eb" providerId="LiveId" clId="{030C5BB5-44D8-4E60-90B9-60292466FD99}" dt="2022-10-03T00:10:42.976" v="811" actId="1076"/>
          <ac:spMkLst>
            <pc:docMk/>
            <pc:sldMk cId="4099656230" sldId="1708"/>
            <ac:spMk id="65" creationId="{D84D09A9-ABBC-493F-A01A-D29352D44EF0}"/>
          </ac:spMkLst>
        </pc:spChg>
        <pc:spChg chg="add mod">
          <ac:chgData name="NUSRET TAS" userId="257c181775a523eb" providerId="LiveId" clId="{030C5BB5-44D8-4E60-90B9-60292466FD99}" dt="2022-10-03T00:12:03.102" v="822" actId="1076"/>
          <ac:spMkLst>
            <pc:docMk/>
            <pc:sldMk cId="4099656230" sldId="1708"/>
            <ac:spMk id="66" creationId="{BDB0A5FE-A5CB-4A43-8F8D-979F9B88488A}"/>
          </ac:spMkLst>
        </pc:spChg>
        <pc:spChg chg="add mod">
          <ac:chgData name="NUSRET TAS" userId="257c181775a523eb" providerId="LiveId" clId="{030C5BB5-44D8-4E60-90B9-60292466FD99}" dt="2022-10-03T00:12:03.102" v="822" actId="1076"/>
          <ac:spMkLst>
            <pc:docMk/>
            <pc:sldMk cId="4099656230" sldId="1708"/>
            <ac:spMk id="67" creationId="{95079D66-E005-446A-95DB-450384CA8DE9}"/>
          </ac:spMkLst>
        </pc:spChg>
        <pc:spChg chg="add mod">
          <ac:chgData name="NUSRET TAS" userId="257c181775a523eb" providerId="LiveId" clId="{030C5BB5-44D8-4E60-90B9-60292466FD99}" dt="2022-10-03T00:12:03.102" v="822" actId="1076"/>
          <ac:spMkLst>
            <pc:docMk/>
            <pc:sldMk cId="4099656230" sldId="1708"/>
            <ac:spMk id="68" creationId="{C2693881-D740-4ED3-B4C5-CB5164BAB27A}"/>
          </ac:spMkLst>
        </pc:spChg>
        <pc:spChg chg="add mod">
          <ac:chgData name="NUSRET TAS" userId="257c181775a523eb" providerId="LiveId" clId="{030C5BB5-44D8-4E60-90B9-60292466FD99}" dt="2022-10-03T00:12:03.102" v="822" actId="1076"/>
          <ac:spMkLst>
            <pc:docMk/>
            <pc:sldMk cId="4099656230" sldId="1708"/>
            <ac:spMk id="69" creationId="{C9453D08-6E6B-4772-B75E-29AB221C5ACC}"/>
          </ac:spMkLst>
        </pc:spChg>
        <pc:spChg chg="add mod">
          <ac:chgData name="NUSRET TAS" userId="257c181775a523eb" providerId="LiveId" clId="{030C5BB5-44D8-4E60-90B9-60292466FD99}" dt="2022-10-03T00:12:03.102" v="822" actId="1076"/>
          <ac:spMkLst>
            <pc:docMk/>
            <pc:sldMk cId="4099656230" sldId="1708"/>
            <ac:spMk id="70" creationId="{E8F74990-752F-4F2E-BC0A-E9E28196163B}"/>
          </ac:spMkLst>
        </pc:spChg>
        <pc:spChg chg="add mod">
          <ac:chgData name="NUSRET TAS" userId="257c181775a523eb" providerId="LiveId" clId="{030C5BB5-44D8-4E60-90B9-60292466FD99}" dt="2022-10-03T00:12:03.102" v="822" actId="1076"/>
          <ac:spMkLst>
            <pc:docMk/>
            <pc:sldMk cId="4099656230" sldId="1708"/>
            <ac:spMk id="71" creationId="{AB21543A-C6C6-4ECC-9164-81CBF5CC3474}"/>
          </ac:spMkLst>
        </pc:spChg>
        <pc:spChg chg="add mod">
          <ac:chgData name="NUSRET TAS" userId="257c181775a523eb" providerId="LiveId" clId="{030C5BB5-44D8-4E60-90B9-60292466FD99}" dt="2022-10-04T21:03:24.854" v="8079" actId="114"/>
          <ac:spMkLst>
            <pc:docMk/>
            <pc:sldMk cId="4099656230" sldId="1708"/>
            <ac:spMk id="72" creationId="{C95AD952-E0F1-4966-B840-5C278AD5D033}"/>
          </ac:spMkLst>
        </pc:spChg>
        <pc:spChg chg="add del mod">
          <ac:chgData name="NUSRET TAS" userId="257c181775a523eb" providerId="LiveId" clId="{030C5BB5-44D8-4E60-90B9-60292466FD99}" dt="2022-10-03T00:06:01.785" v="610" actId="478"/>
          <ac:spMkLst>
            <pc:docMk/>
            <pc:sldMk cId="4099656230" sldId="1708"/>
            <ac:spMk id="73" creationId="{FFD6FFAB-1AB1-400E-A902-98E3992A9A1D}"/>
          </ac:spMkLst>
        </pc:spChg>
        <pc:spChg chg="add mod">
          <ac:chgData name="NUSRET TAS" userId="257c181775a523eb" providerId="LiveId" clId="{030C5BB5-44D8-4E60-90B9-60292466FD99}" dt="2022-10-03T00:10:42.976" v="811" actId="1076"/>
          <ac:spMkLst>
            <pc:docMk/>
            <pc:sldMk cId="4099656230" sldId="1708"/>
            <ac:spMk id="74" creationId="{92F83F09-068A-42CF-9E2E-6E0EABF6171A}"/>
          </ac:spMkLst>
        </pc:spChg>
        <pc:spChg chg="add mod">
          <ac:chgData name="NUSRET TAS" userId="257c181775a523eb" providerId="LiveId" clId="{030C5BB5-44D8-4E60-90B9-60292466FD99}" dt="2022-10-03T00:10:42.976" v="811" actId="1076"/>
          <ac:spMkLst>
            <pc:docMk/>
            <pc:sldMk cId="4099656230" sldId="1708"/>
            <ac:spMk id="75" creationId="{3E2802B8-E227-489D-A271-AD5E5FB5E9A6}"/>
          </ac:spMkLst>
        </pc:spChg>
        <pc:spChg chg="add mod">
          <ac:chgData name="NUSRET TAS" userId="257c181775a523eb" providerId="LiveId" clId="{030C5BB5-44D8-4E60-90B9-60292466FD99}" dt="2022-10-05T00:03:20.297" v="8574" actId="1076"/>
          <ac:spMkLst>
            <pc:docMk/>
            <pc:sldMk cId="4099656230" sldId="1708"/>
            <ac:spMk id="76" creationId="{6FF60653-2F87-44AC-B2BA-67D630542412}"/>
          </ac:spMkLst>
        </pc:spChg>
        <pc:spChg chg="add mod">
          <ac:chgData name="NUSRET TAS" userId="257c181775a523eb" providerId="LiveId" clId="{030C5BB5-44D8-4E60-90B9-60292466FD99}" dt="2022-10-03T00:10:42.976" v="811" actId="1076"/>
          <ac:spMkLst>
            <pc:docMk/>
            <pc:sldMk cId="4099656230" sldId="1708"/>
            <ac:spMk id="77" creationId="{FF708762-B44F-49CC-BE61-4E3308ECFAFF}"/>
          </ac:spMkLst>
        </pc:spChg>
        <pc:spChg chg="add mod">
          <ac:chgData name="NUSRET TAS" userId="257c181775a523eb" providerId="LiveId" clId="{030C5BB5-44D8-4E60-90B9-60292466FD99}" dt="2022-10-03T00:10:42.976" v="811" actId="1076"/>
          <ac:spMkLst>
            <pc:docMk/>
            <pc:sldMk cId="4099656230" sldId="1708"/>
            <ac:spMk id="78" creationId="{7605D9F1-2CF1-4741-B76A-B7C5C290DCA8}"/>
          </ac:spMkLst>
        </pc:spChg>
        <pc:spChg chg="add mod">
          <ac:chgData name="NUSRET TAS" userId="257c181775a523eb" providerId="LiveId" clId="{030C5BB5-44D8-4E60-90B9-60292466FD99}" dt="2022-10-03T00:10:42.976" v="811" actId="1076"/>
          <ac:spMkLst>
            <pc:docMk/>
            <pc:sldMk cId="4099656230" sldId="1708"/>
            <ac:spMk id="79" creationId="{69F7D346-AE1F-4B37-BEDD-1998B1E50861}"/>
          </ac:spMkLst>
        </pc:spChg>
        <pc:spChg chg="add mod">
          <ac:chgData name="NUSRET TAS" userId="257c181775a523eb" providerId="LiveId" clId="{030C5BB5-44D8-4E60-90B9-60292466FD99}" dt="2022-10-03T00:19:36.848" v="1387" actId="1076"/>
          <ac:spMkLst>
            <pc:docMk/>
            <pc:sldMk cId="4099656230" sldId="1708"/>
            <ac:spMk id="80" creationId="{01550C81-11E2-4DEB-A144-DBC5B69D5F5E}"/>
          </ac:spMkLst>
        </pc:spChg>
        <pc:spChg chg="add mod">
          <ac:chgData name="NUSRET TAS" userId="257c181775a523eb" providerId="LiveId" clId="{030C5BB5-44D8-4E60-90B9-60292466FD99}" dt="2022-10-03T00:21:33.302" v="1450" actId="1076"/>
          <ac:spMkLst>
            <pc:docMk/>
            <pc:sldMk cId="4099656230" sldId="1708"/>
            <ac:spMk id="81" creationId="{D230DFF6-22CB-40A7-92BF-93415DE1B787}"/>
          </ac:spMkLst>
        </pc:spChg>
        <pc:spChg chg="add mod">
          <ac:chgData name="NUSRET TAS" userId="257c181775a523eb" providerId="LiveId" clId="{030C5BB5-44D8-4E60-90B9-60292466FD99}" dt="2022-10-03T00:21:20.894" v="1449" actId="1076"/>
          <ac:spMkLst>
            <pc:docMk/>
            <pc:sldMk cId="4099656230" sldId="1708"/>
            <ac:spMk id="82" creationId="{1F84B481-549B-4243-8C60-CB7B4487645D}"/>
          </ac:spMkLst>
        </pc:spChg>
        <pc:grpChg chg="add del mod">
          <ac:chgData name="NUSRET TAS" userId="257c181775a523eb" providerId="LiveId" clId="{030C5BB5-44D8-4E60-90B9-60292466FD99}" dt="2022-10-02T23:56:00.328" v="374" actId="165"/>
          <ac:grpSpMkLst>
            <pc:docMk/>
            <pc:sldMk cId="4099656230" sldId="1708"/>
            <ac:grpSpMk id="10" creationId="{5E6B64E9-1AF1-4371-BE6A-D31C20C2280B}"/>
          </ac:grpSpMkLst>
        </pc:grpChg>
        <pc:picChg chg="add del mod">
          <ac:chgData name="NUSRET TAS" userId="257c181775a523eb" providerId="LiveId" clId="{030C5BB5-44D8-4E60-90B9-60292466FD99}" dt="2022-10-02T23:55:43.333" v="370" actId="478"/>
          <ac:picMkLst>
            <pc:docMk/>
            <pc:sldMk cId="4099656230" sldId="1708"/>
            <ac:picMk id="8" creationId="{71A1B5B3-4AB8-40B6-8B3D-AA74F0F603BB}"/>
          </ac:picMkLst>
        </pc:picChg>
        <pc:picChg chg="add del mod">
          <ac:chgData name="NUSRET TAS" userId="257c181775a523eb" providerId="LiveId" clId="{030C5BB5-44D8-4E60-90B9-60292466FD99}" dt="2022-10-02T23:55:43.333" v="370" actId="478"/>
          <ac:picMkLst>
            <pc:docMk/>
            <pc:sldMk cId="4099656230" sldId="1708"/>
            <ac:picMk id="9" creationId="{303A2EA6-7B35-45B8-9789-3AFC59DB55A4}"/>
          </ac:picMkLst>
        </pc:picChg>
        <pc:picChg chg="mod topLvl">
          <ac:chgData name="NUSRET TAS" userId="257c181775a523eb" providerId="LiveId" clId="{030C5BB5-44D8-4E60-90B9-60292466FD99}" dt="2022-10-03T00:10:42.976" v="811" actId="1076"/>
          <ac:picMkLst>
            <pc:docMk/>
            <pc:sldMk cId="4099656230" sldId="1708"/>
            <ac:picMk id="11" creationId="{94413B9C-9B69-4A50-820E-6B4D973B6508}"/>
          </ac:picMkLst>
        </pc:picChg>
        <pc:picChg chg="add mod">
          <ac:chgData name="NUSRET TAS" userId="257c181775a523eb" providerId="LiveId" clId="{030C5BB5-44D8-4E60-90B9-60292466FD99}" dt="2022-10-03T00:10:42.976" v="811" actId="1076"/>
          <ac:picMkLst>
            <pc:docMk/>
            <pc:sldMk cId="4099656230" sldId="1708"/>
            <ac:picMk id="15" creationId="{776802FE-BC00-4FC5-BC92-D17C5D77F08A}"/>
          </ac:picMkLst>
        </pc:picChg>
        <pc:picChg chg="add mod">
          <ac:chgData name="NUSRET TAS" userId="257c181775a523eb" providerId="LiveId" clId="{030C5BB5-44D8-4E60-90B9-60292466FD99}" dt="2022-10-03T00:10:42.976" v="811" actId="1076"/>
          <ac:picMkLst>
            <pc:docMk/>
            <pc:sldMk cId="4099656230" sldId="1708"/>
            <ac:picMk id="19" creationId="{BBE9DF26-E3BC-4754-8A1F-5736E4FBBB74}"/>
          </ac:picMkLst>
        </pc:picChg>
        <pc:picChg chg="add mod">
          <ac:chgData name="NUSRET TAS" userId="257c181775a523eb" providerId="LiveId" clId="{030C5BB5-44D8-4E60-90B9-60292466FD99}" dt="2022-10-03T00:10:42.976" v="811" actId="1076"/>
          <ac:picMkLst>
            <pc:docMk/>
            <pc:sldMk cId="4099656230" sldId="1708"/>
            <ac:picMk id="22" creationId="{56D370AA-7F9A-4486-A8C7-6F020F0181FE}"/>
          </ac:picMkLst>
        </pc:picChg>
        <pc:picChg chg="add mod">
          <ac:chgData name="NUSRET TAS" userId="257c181775a523eb" providerId="LiveId" clId="{030C5BB5-44D8-4E60-90B9-60292466FD99}" dt="2022-10-03T00:10:42.976" v="811" actId="1076"/>
          <ac:picMkLst>
            <pc:docMk/>
            <pc:sldMk cId="4099656230" sldId="1708"/>
            <ac:picMk id="25" creationId="{AD0BE822-FA64-4790-8777-6C4059934398}"/>
          </ac:picMkLst>
        </pc:picChg>
        <pc:picChg chg="add mod">
          <ac:chgData name="NUSRET TAS" userId="257c181775a523eb" providerId="LiveId" clId="{030C5BB5-44D8-4E60-90B9-60292466FD99}" dt="2022-10-03T00:10:42.976" v="811" actId="1076"/>
          <ac:picMkLst>
            <pc:docMk/>
            <pc:sldMk cId="4099656230" sldId="1708"/>
            <ac:picMk id="28" creationId="{2E84E6CB-D8D5-4B06-B93F-7C63382151D2}"/>
          </ac:picMkLst>
        </pc:picChg>
        <pc:picChg chg="add mod">
          <ac:chgData name="NUSRET TAS" userId="257c181775a523eb" providerId="LiveId" clId="{030C5BB5-44D8-4E60-90B9-60292466FD99}" dt="2022-10-03T00:10:42.976" v="811" actId="1076"/>
          <ac:picMkLst>
            <pc:docMk/>
            <pc:sldMk cId="4099656230" sldId="1708"/>
            <ac:picMk id="30" creationId="{1197A408-FAFF-4E5D-96EE-F581501CDFF1}"/>
          </ac:picMkLst>
        </pc:picChg>
        <pc:picChg chg="add mod">
          <ac:chgData name="NUSRET TAS" userId="257c181775a523eb" providerId="LiveId" clId="{030C5BB5-44D8-4E60-90B9-60292466FD99}" dt="2022-10-03T00:10:42.976" v="811" actId="1076"/>
          <ac:picMkLst>
            <pc:docMk/>
            <pc:sldMk cId="4099656230" sldId="1708"/>
            <ac:picMk id="33" creationId="{6EE1A626-DCA5-4213-ACC7-09D039886367}"/>
          </ac:picMkLst>
        </pc:picChg>
        <pc:picChg chg="add del mod">
          <ac:chgData name="NUSRET TAS" userId="257c181775a523eb" providerId="LiveId" clId="{030C5BB5-44D8-4E60-90B9-60292466FD99}" dt="2022-10-02T23:58:16.009" v="407"/>
          <ac:picMkLst>
            <pc:docMk/>
            <pc:sldMk cId="4099656230" sldId="1708"/>
            <ac:picMk id="37" creationId="{3EB34620-FC33-45B2-AAC1-FA98B8806084}"/>
          </ac:picMkLst>
        </pc:picChg>
        <pc:picChg chg="add del mod">
          <ac:chgData name="NUSRET TAS" userId="257c181775a523eb" providerId="LiveId" clId="{030C5BB5-44D8-4E60-90B9-60292466FD99}" dt="2022-10-02T23:58:16.009" v="407"/>
          <ac:picMkLst>
            <pc:docMk/>
            <pc:sldMk cId="4099656230" sldId="1708"/>
            <ac:picMk id="40" creationId="{7AE3DC81-1D0B-4F83-AC02-29FE0A017E63}"/>
          </ac:picMkLst>
        </pc:picChg>
        <pc:picChg chg="add del mod">
          <ac:chgData name="NUSRET TAS" userId="257c181775a523eb" providerId="LiveId" clId="{030C5BB5-44D8-4E60-90B9-60292466FD99}" dt="2022-10-02T23:58:16.009" v="407"/>
          <ac:picMkLst>
            <pc:docMk/>
            <pc:sldMk cId="4099656230" sldId="1708"/>
            <ac:picMk id="42" creationId="{3DB97064-FF52-437C-B166-01FE24220B20}"/>
          </ac:picMkLst>
        </pc:picChg>
        <pc:picChg chg="add del mod">
          <ac:chgData name="NUSRET TAS" userId="257c181775a523eb" providerId="LiveId" clId="{030C5BB5-44D8-4E60-90B9-60292466FD99}" dt="2022-10-02T23:58:16.009" v="407"/>
          <ac:picMkLst>
            <pc:docMk/>
            <pc:sldMk cId="4099656230" sldId="1708"/>
            <ac:picMk id="45" creationId="{33F89FB2-FF56-445C-B521-787FBB66F79E}"/>
          </ac:picMkLst>
        </pc:picChg>
        <pc:cxnChg chg="del mod topLvl">
          <ac:chgData name="NUSRET TAS" userId="257c181775a523eb" providerId="LiveId" clId="{030C5BB5-44D8-4E60-90B9-60292466FD99}" dt="2022-10-02T23:56:03.696" v="375" actId="478"/>
          <ac:cxnSpMkLst>
            <pc:docMk/>
            <pc:sldMk cId="4099656230" sldId="1708"/>
            <ac:cxnSpMk id="12" creationId="{AF48E226-FA55-40BE-A778-100E60FE63AB}"/>
          </ac:cxnSpMkLst>
        </pc:cxnChg>
        <pc:cxnChg chg="add mod">
          <ac:chgData name="NUSRET TAS" userId="257c181775a523eb" providerId="LiveId" clId="{030C5BB5-44D8-4E60-90B9-60292466FD99}" dt="2022-10-03T00:10:42.976" v="811" actId="1076"/>
          <ac:cxnSpMkLst>
            <pc:docMk/>
            <pc:sldMk cId="4099656230" sldId="1708"/>
            <ac:cxnSpMk id="13" creationId="{A1394477-C658-48F7-8364-B2C6AE6F5876}"/>
          </ac:cxnSpMkLst>
        </pc:cxnChg>
        <pc:cxnChg chg="add mod">
          <ac:chgData name="NUSRET TAS" userId="257c181775a523eb" providerId="LiveId" clId="{030C5BB5-44D8-4E60-90B9-60292466FD99}" dt="2022-10-03T00:10:42.976" v="811" actId="1076"/>
          <ac:cxnSpMkLst>
            <pc:docMk/>
            <pc:sldMk cId="4099656230" sldId="1708"/>
            <ac:cxnSpMk id="16" creationId="{FAE6EA37-58BA-4922-AD9D-E43B11D5AB3C}"/>
          </ac:cxnSpMkLst>
        </pc:cxnChg>
        <pc:cxnChg chg="add mod">
          <ac:chgData name="NUSRET TAS" userId="257c181775a523eb" providerId="LiveId" clId="{030C5BB5-44D8-4E60-90B9-60292466FD99}" dt="2022-10-03T00:10:42.976" v="811" actId="1076"/>
          <ac:cxnSpMkLst>
            <pc:docMk/>
            <pc:sldMk cId="4099656230" sldId="1708"/>
            <ac:cxnSpMk id="20" creationId="{0362A1E9-8EF2-4735-8E7D-B9F63DF7539E}"/>
          </ac:cxnSpMkLst>
        </pc:cxnChg>
        <pc:cxnChg chg="add mod">
          <ac:chgData name="NUSRET TAS" userId="257c181775a523eb" providerId="LiveId" clId="{030C5BB5-44D8-4E60-90B9-60292466FD99}" dt="2022-10-03T00:10:42.976" v="811" actId="1076"/>
          <ac:cxnSpMkLst>
            <pc:docMk/>
            <pc:sldMk cId="4099656230" sldId="1708"/>
            <ac:cxnSpMk id="23" creationId="{4BCCB0A3-7998-43F9-83F9-5586EE205513}"/>
          </ac:cxnSpMkLst>
        </pc:cxnChg>
        <pc:cxnChg chg="add mod">
          <ac:chgData name="NUSRET TAS" userId="257c181775a523eb" providerId="LiveId" clId="{030C5BB5-44D8-4E60-90B9-60292466FD99}" dt="2022-10-03T00:10:42.976" v="811" actId="1076"/>
          <ac:cxnSpMkLst>
            <pc:docMk/>
            <pc:sldMk cId="4099656230" sldId="1708"/>
            <ac:cxnSpMk id="26" creationId="{30F376B9-6105-4218-9544-21CB968DC3DF}"/>
          </ac:cxnSpMkLst>
        </pc:cxnChg>
        <pc:cxnChg chg="add mod">
          <ac:chgData name="NUSRET TAS" userId="257c181775a523eb" providerId="LiveId" clId="{030C5BB5-44D8-4E60-90B9-60292466FD99}" dt="2022-10-03T00:10:42.976" v="811" actId="1076"/>
          <ac:cxnSpMkLst>
            <pc:docMk/>
            <pc:sldMk cId="4099656230" sldId="1708"/>
            <ac:cxnSpMk id="29" creationId="{D36B5B22-4214-4374-BB0F-ADDE90796C56}"/>
          </ac:cxnSpMkLst>
        </pc:cxnChg>
        <pc:cxnChg chg="add mod">
          <ac:chgData name="NUSRET TAS" userId="257c181775a523eb" providerId="LiveId" clId="{030C5BB5-44D8-4E60-90B9-60292466FD99}" dt="2022-10-03T00:10:42.976" v="811" actId="1076"/>
          <ac:cxnSpMkLst>
            <pc:docMk/>
            <pc:sldMk cId="4099656230" sldId="1708"/>
            <ac:cxnSpMk id="31" creationId="{5ABBFD71-3036-44E7-9C19-1A517998FE58}"/>
          </ac:cxnSpMkLst>
        </pc:cxnChg>
        <pc:cxnChg chg="add mod">
          <ac:chgData name="NUSRET TAS" userId="257c181775a523eb" providerId="LiveId" clId="{030C5BB5-44D8-4E60-90B9-60292466FD99}" dt="2022-10-03T00:10:42.976" v="811" actId="1076"/>
          <ac:cxnSpMkLst>
            <pc:docMk/>
            <pc:sldMk cId="4099656230" sldId="1708"/>
            <ac:cxnSpMk id="34" creationId="{BE1BA8BC-389E-4E8E-B601-0610BB62A9B8}"/>
          </ac:cxnSpMkLst>
        </pc:cxnChg>
        <pc:cxnChg chg="add mod ord">
          <ac:chgData name="NUSRET TAS" userId="257c181775a523eb" providerId="LiveId" clId="{030C5BB5-44D8-4E60-90B9-60292466FD99}" dt="2022-10-03T00:11:07.172" v="812" actId="14100"/>
          <ac:cxnSpMkLst>
            <pc:docMk/>
            <pc:sldMk cId="4099656230" sldId="1708"/>
            <ac:cxnSpMk id="36" creationId="{BE2823C1-C228-43CD-940E-CFCC4C406657}"/>
          </ac:cxnSpMkLst>
        </pc:cxnChg>
        <pc:cxnChg chg="add del mod">
          <ac:chgData name="NUSRET TAS" userId="257c181775a523eb" providerId="LiveId" clId="{030C5BB5-44D8-4E60-90B9-60292466FD99}" dt="2022-10-02T23:58:16.009" v="407"/>
          <ac:cxnSpMkLst>
            <pc:docMk/>
            <pc:sldMk cId="4099656230" sldId="1708"/>
            <ac:cxnSpMk id="38" creationId="{611B5394-B92A-46FC-8732-0E5B7C9AB846}"/>
          </ac:cxnSpMkLst>
        </pc:cxnChg>
        <pc:cxnChg chg="add del mod">
          <ac:chgData name="NUSRET TAS" userId="257c181775a523eb" providerId="LiveId" clId="{030C5BB5-44D8-4E60-90B9-60292466FD99}" dt="2022-10-02T23:58:16.009" v="407"/>
          <ac:cxnSpMkLst>
            <pc:docMk/>
            <pc:sldMk cId="4099656230" sldId="1708"/>
            <ac:cxnSpMk id="41" creationId="{718A8541-A27B-4909-A502-85F1E06598F4}"/>
          </ac:cxnSpMkLst>
        </pc:cxnChg>
        <pc:cxnChg chg="add del mod">
          <ac:chgData name="NUSRET TAS" userId="257c181775a523eb" providerId="LiveId" clId="{030C5BB5-44D8-4E60-90B9-60292466FD99}" dt="2022-10-02T23:58:16.009" v="407"/>
          <ac:cxnSpMkLst>
            <pc:docMk/>
            <pc:sldMk cId="4099656230" sldId="1708"/>
            <ac:cxnSpMk id="43" creationId="{9E61DAC4-20E8-42F0-9BEA-790BA139E498}"/>
          </ac:cxnSpMkLst>
        </pc:cxnChg>
        <pc:cxnChg chg="add del mod">
          <ac:chgData name="NUSRET TAS" userId="257c181775a523eb" providerId="LiveId" clId="{030C5BB5-44D8-4E60-90B9-60292466FD99}" dt="2022-10-02T23:58:16.009" v="407"/>
          <ac:cxnSpMkLst>
            <pc:docMk/>
            <pc:sldMk cId="4099656230" sldId="1708"/>
            <ac:cxnSpMk id="46" creationId="{03C5D0ED-FC4F-4815-B1F6-279645B998D2}"/>
          </ac:cxnSpMkLst>
        </pc:cxnChg>
        <pc:cxnChg chg="add mod">
          <ac:chgData name="NUSRET TAS" userId="257c181775a523eb" providerId="LiveId" clId="{030C5BB5-44D8-4E60-90B9-60292466FD99}" dt="2022-10-03T00:11:07.172" v="812" actId="14100"/>
          <ac:cxnSpMkLst>
            <pc:docMk/>
            <pc:sldMk cId="4099656230" sldId="1708"/>
            <ac:cxnSpMk id="47" creationId="{E55D4EBF-F0FD-4EEC-AA03-236B34DFDDC3}"/>
          </ac:cxnSpMkLst>
        </pc:cxnChg>
        <pc:cxnChg chg="add mod">
          <ac:chgData name="NUSRET TAS" userId="257c181775a523eb" providerId="LiveId" clId="{030C5BB5-44D8-4E60-90B9-60292466FD99}" dt="2022-10-03T00:11:07.172" v="812" actId="14100"/>
          <ac:cxnSpMkLst>
            <pc:docMk/>
            <pc:sldMk cId="4099656230" sldId="1708"/>
            <ac:cxnSpMk id="48" creationId="{47B7B40F-3A77-415E-A293-A16CF5E03226}"/>
          </ac:cxnSpMkLst>
        </pc:cxnChg>
        <pc:cxnChg chg="add mod">
          <ac:chgData name="NUSRET TAS" userId="257c181775a523eb" providerId="LiveId" clId="{030C5BB5-44D8-4E60-90B9-60292466FD99}" dt="2022-10-05T00:02:52.648" v="8572" actId="14100"/>
          <ac:cxnSpMkLst>
            <pc:docMk/>
            <pc:sldMk cId="4099656230" sldId="1708"/>
            <ac:cxnSpMk id="49" creationId="{B7B7EFC3-EE8C-41A3-AAA1-B4C6AD783E39}"/>
          </ac:cxnSpMkLst>
        </pc:cxnChg>
        <pc:cxnChg chg="add mod">
          <ac:chgData name="NUSRET TAS" userId="257c181775a523eb" providerId="LiveId" clId="{030C5BB5-44D8-4E60-90B9-60292466FD99}" dt="2022-10-03T00:11:07.172" v="812" actId="14100"/>
          <ac:cxnSpMkLst>
            <pc:docMk/>
            <pc:sldMk cId="4099656230" sldId="1708"/>
            <ac:cxnSpMk id="50" creationId="{852D2271-756B-4B13-AB72-B4D44826422A}"/>
          </ac:cxnSpMkLst>
        </pc:cxnChg>
        <pc:cxnChg chg="add mod">
          <ac:chgData name="NUSRET TAS" userId="257c181775a523eb" providerId="LiveId" clId="{030C5BB5-44D8-4E60-90B9-60292466FD99}" dt="2022-10-03T00:11:07.172" v="812" actId="14100"/>
          <ac:cxnSpMkLst>
            <pc:docMk/>
            <pc:sldMk cId="4099656230" sldId="1708"/>
            <ac:cxnSpMk id="51" creationId="{1EB3EA33-AEF4-4612-A762-60A8E65FEB83}"/>
          </ac:cxnSpMkLst>
        </pc:cxnChg>
        <pc:cxnChg chg="add mod">
          <ac:chgData name="NUSRET TAS" userId="257c181775a523eb" providerId="LiveId" clId="{030C5BB5-44D8-4E60-90B9-60292466FD99}" dt="2022-10-03T00:11:07.172" v="812" actId="14100"/>
          <ac:cxnSpMkLst>
            <pc:docMk/>
            <pc:sldMk cId="4099656230" sldId="1708"/>
            <ac:cxnSpMk id="52" creationId="{075DBC2E-D715-462D-BC57-FEE33405D4FC}"/>
          </ac:cxnSpMkLst>
        </pc:cxnChg>
        <pc:cxnChg chg="add mod">
          <ac:chgData name="NUSRET TAS" userId="257c181775a523eb" providerId="LiveId" clId="{030C5BB5-44D8-4E60-90B9-60292466FD99}" dt="2022-10-03T00:11:07.172" v="812" actId="14100"/>
          <ac:cxnSpMkLst>
            <pc:docMk/>
            <pc:sldMk cId="4099656230" sldId="1708"/>
            <ac:cxnSpMk id="53" creationId="{FDCD92A9-305C-4C41-A104-7F846CBCE454}"/>
          </ac:cxnSpMkLst>
        </pc:cxnChg>
        <pc:cxnChg chg="add mod">
          <ac:chgData name="NUSRET TAS" userId="257c181775a523eb" providerId="LiveId" clId="{030C5BB5-44D8-4E60-90B9-60292466FD99}" dt="2022-10-03T00:22:38.061" v="1495" actId="13822"/>
          <ac:cxnSpMkLst>
            <pc:docMk/>
            <pc:sldMk cId="4099656230" sldId="1708"/>
            <ac:cxnSpMk id="84" creationId="{F0DC3450-913F-4150-9EE1-A64CBED36AA6}"/>
          </ac:cxnSpMkLst>
        </pc:cxnChg>
        <pc:cxnChg chg="add mod">
          <ac:chgData name="NUSRET TAS" userId="257c181775a523eb" providerId="LiveId" clId="{030C5BB5-44D8-4E60-90B9-60292466FD99}" dt="2022-10-03T00:22:54.526" v="1500" actId="14100"/>
          <ac:cxnSpMkLst>
            <pc:docMk/>
            <pc:sldMk cId="4099656230" sldId="1708"/>
            <ac:cxnSpMk id="85" creationId="{B5F7C082-5837-40B0-A1C6-B64D8DEDDE58}"/>
          </ac:cxnSpMkLst>
        </pc:cxnChg>
        <pc:cxnChg chg="add mod">
          <ac:chgData name="NUSRET TAS" userId="257c181775a523eb" providerId="LiveId" clId="{030C5BB5-44D8-4E60-90B9-60292466FD99}" dt="2022-10-03T00:23:00.611" v="1503" actId="1076"/>
          <ac:cxnSpMkLst>
            <pc:docMk/>
            <pc:sldMk cId="4099656230" sldId="1708"/>
            <ac:cxnSpMk id="86" creationId="{7519D193-3823-4107-A2C6-0713A720E0C2}"/>
          </ac:cxnSpMkLst>
        </pc:cxnChg>
        <pc:cxnChg chg="add mod">
          <ac:chgData name="NUSRET TAS" userId="257c181775a523eb" providerId="LiveId" clId="{030C5BB5-44D8-4E60-90B9-60292466FD99}" dt="2022-10-03T00:23:12.623" v="1508" actId="14100"/>
          <ac:cxnSpMkLst>
            <pc:docMk/>
            <pc:sldMk cId="4099656230" sldId="1708"/>
            <ac:cxnSpMk id="89" creationId="{4C447DB8-D5A1-423B-9CA4-326CA15D42F9}"/>
          </ac:cxnSpMkLst>
        </pc:cxnChg>
      </pc:sldChg>
      <pc:sldChg chg="addSp modSp add mod modAnim">
        <pc:chgData name="NUSRET TAS" userId="257c181775a523eb" providerId="LiveId" clId="{030C5BB5-44D8-4E60-90B9-60292466FD99}" dt="2022-10-04T21:25:10.679" v="8377" actId="20577"/>
        <pc:sldMkLst>
          <pc:docMk/>
          <pc:sldMk cId="1686406995" sldId="1709"/>
        </pc:sldMkLst>
        <pc:spChg chg="add mod">
          <ac:chgData name="NUSRET TAS" userId="257c181775a523eb" providerId="LiveId" clId="{030C5BB5-44D8-4E60-90B9-60292466FD99}" dt="2022-10-03T00:19:41.273" v="1388"/>
          <ac:spMkLst>
            <pc:docMk/>
            <pc:sldMk cId="1686406995" sldId="1709"/>
            <ac:spMk id="56" creationId="{8FEDAC19-F0E2-4C46-A23C-F9BC959A2BB7}"/>
          </ac:spMkLst>
        </pc:spChg>
        <pc:spChg chg="add mod">
          <ac:chgData name="NUSRET TAS" userId="257c181775a523eb" providerId="LiveId" clId="{030C5BB5-44D8-4E60-90B9-60292466FD99}" dt="2022-10-03T00:21:37.523" v="1451"/>
          <ac:spMkLst>
            <pc:docMk/>
            <pc:sldMk cId="1686406995" sldId="1709"/>
            <ac:spMk id="58" creationId="{CAF7E92B-06B1-427B-B5EE-0B963E6E5ACA}"/>
          </ac:spMkLst>
        </pc:spChg>
        <pc:spChg chg="mod">
          <ac:chgData name="NUSRET TAS" userId="257c181775a523eb" providerId="LiveId" clId="{030C5BB5-44D8-4E60-90B9-60292466FD99}" dt="2022-10-04T21:25:10.679" v="8377" actId="20577"/>
          <ac:spMkLst>
            <pc:docMk/>
            <pc:sldMk cId="1686406995" sldId="1709"/>
            <ac:spMk id="72" creationId="{C95AD952-E0F1-4966-B840-5C278AD5D033}"/>
          </ac:spMkLst>
        </pc:spChg>
        <pc:spChg chg="add mod">
          <ac:chgData name="NUSRET TAS" userId="257c181775a523eb" providerId="LiveId" clId="{030C5BB5-44D8-4E60-90B9-60292466FD99}" dt="2022-10-03T00:44:37.058" v="2312" actId="1076"/>
          <ac:spMkLst>
            <pc:docMk/>
            <pc:sldMk cId="1686406995" sldId="1709"/>
            <ac:spMk id="73" creationId="{DAAB5675-7F64-4386-8728-3CD997A6B61A}"/>
          </ac:spMkLst>
        </pc:spChg>
        <pc:spChg chg="add mod">
          <ac:chgData name="NUSRET TAS" userId="257c181775a523eb" providerId="LiveId" clId="{030C5BB5-44D8-4E60-90B9-60292466FD99}" dt="2022-10-03T00:44:34.344" v="2311" actId="1076"/>
          <ac:spMkLst>
            <pc:docMk/>
            <pc:sldMk cId="1686406995" sldId="1709"/>
            <ac:spMk id="84" creationId="{92BB4546-867E-4A4C-AFBE-867D605CA74F}"/>
          </ac:spMkLst>
        </pc:spChg>
        <pc:spChg chg="add mod">
          <ac:chgData name="NUSRET TAS" userId="257c181775a523eb" providerId="LiveId" clId="{030C5BB5-44D8-4E60-90B9-60292466FD99}" dt="2022-10-03T00:44:40.971" v="2313" actId="1076"/>
          <ac:spMkLst>
            <pc:docMk/>
            <pc:sldMk cId="1686406995" sldId="1709"/>
            <ac:spMk id="85" creationId="{08BBFB23-03ED-47BB-9995-717561E31D09}"/>
          </ac:spMkLst>
        </pc:spChg>
        <pc:cxnChg chg="add mod">
          <ac:chgData name="NUSRET TAS" userId="257c181775a523eb" providerId="LiveId" clId="{030C5BB5-44D8-4E60-90B9-60292466FD99}" dt="2022-10-03T00:23:24.045" v="1509"/>
          <ac:cxnSpMkLst>
            <pc:docMk/>
            <pc:sldMk cId="1686406995" sldId="1709"/>
            <ac:cxnSpMk id="80" creationId="{0E66E15A-07DC-43A9-B701-1E4344FE5CCB}"/>
          </ac:cxnSpMkLst>
        </pc:cxnChg>
        <pc:cxnChg chg="add mod">
          <ac:chgData name="NUSRET TAS" userId="257c181775a523eb" providerId="LiveId" clId="{030C5BB5-44D8-4E60-90B9-60292466FD99}" dt="2022-10-03T00:23:24.045" v="1509"/>
          <ac:cxnSpMkLst>
            <pc:docMk/>
            <pc:sldMk cId="1686406995" sldId="1709"/>
            <ac:cxnSpMk id="81" creationId="{FF794D54-8271-4EBC-84EA-B6A78DFEDBF9}"/>
          </ac:cxnSpMkLst>
        </pc:cxnChg>
        <pc:cxnChg chg="add mod">
          <ac:chgData name="NUSRET TAS" userId="257c181775a523eb" providerId="LiveId" clId="{030C5BB5-44D8-4E60-90B9-60292466FD99}" dt="2022-10-03T00:23:24.045" v="1509"/>
          <ac:cxnSpMkLst>
            <pc:docMk/>
            <pc:sldMk cId="1686406995" sldId="1709"/>
            <ac:cxnSpMk id="82" creationId="{998FD235-E23B-42ED-BA43-7CCD39C82171}"/>
          </ac:cxnSpMkLst>
        </pc:cxnChg>
        <pc:cxnChg chg="add mod">
          <ac:chgData name="NUSRET TAS" userId="257c181775a523eb" providerId="LiveId" clId="{030C5BB5-44D8-4E60-90B9-60292466FD99}" dt="2022-10-03T00:23:24.045" v="1509"/>
          <ac:cxnSpMkLst>
            <pc:docMk/>
            <pc:sldMk cId="1686406995" sldId="1709"/>
            <ac:cxnSpMk id="83" creationId="{8320D648-77F7-49DD-B5E8-605969791045}"/>
          </ac:cxnSpMkLst>
        </pc:cxnChg>
      </pc:sldChg>
      <pc:sldChg chg="addSp delSp modSp add mod ord delAnim modAnim">
        <pc:chgData name="NUSRET TAS" userId="257c181775a523eb" providerId="LiveId" clId="{030C5BB5-44D8-4E60-90B9-60292466FD99}" dt="2022-10-04T20:45:18.995" v="7699" actId="20577"/>
        <pc:sldMkLst>
          <pc:docMk/>
          <pc:sldMk cId="793333183" sldId="1710"/>
        </pc:sldMkLst>
        <pc:spChg chg="mod">
          <ac:chgData name="NUSRET TAS" userId="257c181775a523eb" providerId="LiveId" clId="{030C5BB5-44D8-4E60-90B9-60292466FD99}" dt="2022-10-04T20:45:18.995" v="7699" actId="20577"/>
          <ac:spMkLst>
            <pc:docMk/>
            <pc:sldMk cId="793333183" sldId="1710"/>
            <ac:spMk id="3" creationId="{2049D106-FE6B-4C44-BDFE-3A643976296D}"/>
          </ac:spMkLst>
        </pc:spChg>
        <pc:spChg chg="add mod">
          <ac:chgData name="NUSRET TAS" userId="257c181775a523eb" providerId="LiveId" clId="{030C5BB5-44D8-4E60-90B9-60292466FD99}" dt="2022-10-04T20:31:05.448" v="7180"/>
          <ac:spMkLst>
            <pc:docMk/>
            <pc:sldMk cId="793333183" sldId="1710"/>
            <ac:spMk id="5" creationId="{62E0B257-D980-4737-AE5B-1245429C88A3}"/>
          </ac:spMkLst>
        </pc:spChg>
        <pc:spChg chg="del">
          <ac:chgData name="NUSRET TAS" userId="257c181775a523eb" providerId="LiveId" clId="{030C5BB5-44D8-4E60-90B9-60292466FD99}" dt="2022-10-03T00:35:41.714" v="1740" actId="478"/>
          <ac:spMkLst>
            <pc:docMk/>
            <pc:sldMk cId="793333183" sldId="1710"/>
            <ac:spMk id="5" creationId="{CE726F23-A058-496D-BC8E-F704CEAACB7F}"/>
          </ac:spMkLst>
        </pc:spChg>
      </pc:sldChg>
      <pc:sldChg chg="modSp add ord modAnim">
        <pc:chgData name="NUSRET TAS" userId="257c181775a523eb" providerId="LiveId" clId="{030C5BB5-44D8-4E60-90B9-60292466FD99}" dt="2022-10-04T21:02:13.236" v="7938" actId="20577"/>
        <pc:sldMkLst>
          <pc:docMk/>
          <pc:sldMk cId="2486030247" sldId="1711"/>
        </pc:sldMkLst>
        <pc:spChg chg="mod">
          <ac:chgData name="NUSRET TAS" userId="257c181775a523eb" providerId="LiveId" clId="{030C5BB5-44D8-4E60-90B9-60292466FD99}" dt="2022-10-04T21:02:13.236" v="7938" actId="20577"/>
          <ac:spMkLst>
            <pc:docMk/>
            <pc:sldMk cId="2486030247" sldId="1711"/>
            <ac:spMk id="72" creationId="{C95AD952-E0F1-4966-B840-5C278AD5D033}"/>
          </ac:spMkLst>
        </pc:spChg>
      </pc:sldChg>
      <pc:sldChg chg="modSp add mod ord modAnim">
        <pc:chgData name="NUSRET TAS" userId="257c181775a523eb" providerId="LiveId" clId="{030C5BB5-44D8-4E60-90B9-60292466FD99}" dt="2022-10-04T20:55:15.107" v="7840" actId="20577"/>
        <pc:sldMkLst>
          <pc:docMk/>
          <pc:sldMk cId="2444557961" sldId="1712"/>
        </pc:sldMkLst>
        <pc:spChg chg="mod">
          <ac:chgData name="NUSRET TAS" userId="257c181775a523eb" providerId="LiveId" clId="{030C5BB5-44D8-4E60-90B9-60292466FD99}" dt="2022-10-04T20:55:15.107" v="7840" actId="20577"/>
          <ac:spMkLst>
            <pc:docMk/>
            <pc:sldMk cId="2444557961" sldId="1712"/>
            <ac:spMk id="88" creationId="{1319D488-6743-4FC0-B25F-F08EBB5A137D}"/>
          </ac:spMkLst>
        </pc:spChg>
      </pc:sldChg>
      <pc:sldChg chg="modSp add del modAnim">
        <pc:chgData name="NUSRET TAS" userId="257c181775a523eb" providerId="LiveId" clId="{030C5BB5-44D8-4E60-90B9-60292466FD99}" dt="2022-10-03T00:58:23.531" v="2377" actId="47"/>
        <pc:sldMkLst>
          <pc:docMk/>
          <pc:sldMk cId="3628998869" sldId="1712"/>
        </pc:sldMkLst>
        <pc:spChg chg="mod">
          <ac:chgData name="NUSRET TAS" userId="257c181775a523eb" providerId="LiveId" clId="{030C5BB5-44D8-4E60-90B9-60292466FD99}" dt="2022-10-03T00:58:18.300" v="2376" actId="20577"/>
          <ac:spMkLst>
            <pc:docMk/>
            <pc:sldMk cId="3628998869" sldId="1712"/>
            <ac:spMk id="72" creationId="{C95AD952-E0F1-4966-B840-5C278AD5D033}"/>
          </ac:spMkLst>
        </pc:spChg>
      </pc:sldChg>
      <pc:sldChg chg="add del">
        <pc:chgData name="NUSRET TAS" userId="257c181775a523eb" providerId="LiveId" clId="{030C5BB5-44D8-4E60-90B9-60292466FD99}" dt="2022-10-03T04:01:46.033" v="3681" actId="47"/>
        <pc:sldMkLst>
          <pc:docMk/>
          <pc:sldMk cId="1105548399" sldId="1713"/>
        </pc:sldMkLst>
      </pc:sldChg>
      <pc:sldChg chg="addSp delSp modSp add mod ord modAnim">
        <pc:chgData name="NUSRET TAS" userId="257c181775a523eb" providerId="LiveId" clId="{030C5BB5-44D8-4E60-90B9-60292466FD99}" dt="2022-10-04T20:53:27.143" v="7826" actId="20577"/>
        <pc:sldMkLst>
          <pc:docMk/>
          <pc:sldMk cId="3295121224" sldId="1714"/>
        </pc:sldMkLst>
        <pc:spChg chg="mod">
          <ac:chgData name="NUSRET TAS" userId="257c181775a523eb" providerId="LiveId" clId="{030C5BB5-44D8-4E60-90B9-60292466FD99}" dt="2022-10-04T20:53:27.143" v="7826" actId="20577"/>
          <ac:spMkLst>
            <pc:docMk/>
            <pc:sldMk cId="3295121224" sldId="1714"/>
            <ac:spMk id="3" creationId="{2049D106-FE6B-4C44-BDFE-3A643976296D}"/>
          </ac:spMkLst>
        </pc:spChg>
        <pc:spChg chg="add mod">
          <ac:chgData name="NUSRET TAS" userId="257c181775a523eb" providerId="LiveId" clId="{030C5BB5-44D8-4E60-90B9-60292466FD99}" dt="2022-10-03T03:56:47.070" v="3532" actId="1076"/>
          <ac:spMkLst>
            <pc:docMk/>
            <pc:sldMk cId="3295121224" sldId="1714"/>
            <ac:spMk id="11" creationId="{6A45F7AE-1B15-407F-9ED4-95FCBBE4AB41}"/>
          </ac:spMkLst>
        </pc:spChg>
        <pc:spChg chg="add mod">
          <ac:chgData name="NUSRET TAS" userId="257c181775a523eb" providerId="LiveId" clId="{030C5BB5-44D8-4E60-90B9-60292466FD99}" dt="2022-10-03T03:56:47.070" v="3532" actId="1076"/>
          <ac:spMkLst>
            <pc:docMk/>
            <pc:sldMk cId="3295121224" sldId="1714"/>
            <ac:spMk id="12" creationId="{802EB81E-08D0-4A46-B76E-593B452895A3}"/>
          </ac:spMkLst>
        </pc:spChg>
        <pc:spChg chg="add mod">
          <ac:chgData name="NUSRET TAS" userId="257c181775a523eb" providerId="LiveId" clId="{030C5BB5-44D8-4E60-90B9-60292466FD99}" dt="2022-10-03T03:56:47.070" v="3532" actId="1076"/>
          <ac:spMkLst>
            <pc:docMk/>
            <pc:sldMk cId="3295121224" sldId="1714"/>
            <ac:spMk id="13" creationId="{7E509936-20AF-4500-A3FC-A1315132D76B}"/>
          </ac:spMkLst>
        </pc:spChg>
        <pc:spChg chg="add mod">
          <ac:chgData name="NUSRET TAS" userId="257c181775a523eb" providerId="LiveId" clId="{030C5BB5-44D8-4E60-90B9-60292466FD99}" dt="2022-10-03T03:56:47.070" v="3532" actId="1076"/>
          <ac:spMkLst>
            <pc:docMk/>
            <pc:sldMk cId="3295121224" sldId="1714"/>
            <ac:spMk id="14" creationId="{39C60CF7-EDF8-44CF-A8B4-C27CCFA7DA22}"/>
          </ac:spMkLst>
        </pc:spChg>
        <pc:spChg chg="add mod">
          <ac:chgData name="NUSRET TAS" userId="257c181775a523eb" providerId="LiveId" clId="{030C5BB5-44D8-4E60-90B9-60292466FD99}" dt="2022-10-03T03:56:47.070" v="3532" actId="1076"/>
          <ac:spMkLst>
            <pc:docMk/>
            <pc:sldMk cId="3295121224" sldId="1714"/>
            <ac:spMk id="15" creationId="{1D064ECC-935D-40B3-854B-F93608E63F9F}"/>
          </ac:spMkLst>
        </pc:spChg>
        <pc:spChg chg="add mod">
          <ac:chgData name="NUSRET TAS" userId="257c181775a523eb" providerId="LiveId" clId="{030C5BB5-44D8-4E60-90B9-60292466FD99}" dt="2022-10-03T03:56:47.070" v="3532" actId="1076"/>
          <ac:spMkLst>
            <pc:docMk/>
            <pc:sldMk cId="3295121224" sldId="1714"/>
            <ac:spMk id="37" creationId="{967BB0CF-64C0-4632-9C62-11B023601631}"/>
          </ac:spMkLst>
        </pc:spChg>
        <pc:spChg chg="add mod">
          <ac:chgData name="NUSRET TAS" userId="257c181775a523eb" providerId="LiveId" clId="{030C5BB5-44D8-4E60-90B9-60292466FD99}" dt="2022-10-03T03:56:47.070" v="3532" actId="1076"/>
          <ac:spMkLst>
            <pc:docMk/>
            <pc:sldMk cId="3295121224" sldId="1714"/>
            <ac:spMk id="39" creationId="{68B9089B-3BD7-4365-A024-6CDCECDE0068}"/>
          </ac:spMkLst>
        </pc:spChg>
        <pc:spChg chg="add mod">
          <ac:chgData name="NUSRET TAS" userId="257c181775a523eb" providerId="LiveId" clId="{030C5BB5-44D8-4E60-90B9-60292466FD99}" dt="2022-10-03T03:56:47.070" v="3532" actId="1076"/>
          <ac:spMkLst>
            <pc:docMk/>
            <pc:sldMk cId="3295121224" sldId="1714"/>
            <ac:spMk id="42" creationId="{A6ECA3E4-6DD7-435C-B052-79838ACC7292}"/>
          </ac:spMkLst>
        </pc:spChg>
        <pc:spChg chg="add mod">
          <ac:chgData name="NUSRET TAS" userId="257c181775a523eb" providerId="LiveId" clId="{030C5BB5-44D8-4E60-90B9-60292466FD99}" dt="2022-10-03T03:56:47.070" v="3532" actId="1076"/>
          <ac:spMkLst>
            <pc:docMk/>
            <pc:sldMk cId="3295121224" sldId="1714"/>
            <ac:spMk id="50" creationId="{F84C536C-89BD-4740-876C-A1214AC0941C}"/>
          </ac:spMkLst>
        </pc:spChg>
        <pc:spChg chg="mod">
          <ac:chgData name="NUSRET TAS" userId="257c181775a523eb" providerId="LiveId" clId="{030C5BB5-44D8-4E60-90B9-60292466FD99}" dt="2022-10-03T03:56:36.895" v="3530"/>
          <ac:spMkLst>
            <pc:docMk/>
            <pc:sldMk cId="3295121224" sldId="1714"/>
            <ac:spMk id="53" creationId="{31A7E885-1417-40B1-8B08-88330EC961A9}"/>
          </ac:spMkLst>
        </pc:spChg>
        <pc:spChg chg="mod">
          <ac:chgData name="NUSRET TAS" userId="257c181775a523eb" providerId="LiveId" clId="{030C5BB5-44D8-4E60-90B9-60292466FD99}" dt="2022-10-03T03:56:36.895" v="3530"/>
          <ac:spMkLst>
            <pc:docMk/>
            <pc:sldMk cId="3295121224" sldId="1714"/>
            <ac:spMk id="56" creationId="{D9B9CB92-40AF-43ED-9798-2EF9C0CB9776}"/>
          </ac:spMkLst>
        </pc:spChg>
        <pc:spChg chg="mod">
          <ac:chgData name="NUSRET TAS" userId="257c181775a523eb" providerId="LiveId" clId="{030C5BB5-44D8-4E60-90B9-60292466FD99}" dt="2022-10-03T03:56:36.895" v="3530"/>
          <ac:spMkLst>
            <pc:docMk/>
            <pc:sldMk cId="3295121224" sldId="1714"/>
            <ac:spMk id="59" creationId="{12A091ED-059C-4D92-9E4E-94F9960E26E3}"/>
          </ac:spMkLst>
        </pc:spChg>
        <pc:spChg chg="add mod">
          <ac:chgData name="NUSRET TAS" userId="257c181775a523eb" providerId="LiveId" clId="{030C5BB5-44D8-4E60-90B9-60292466FD99}" dt="2022-10-03T03:57:32.667" v="3541" actId="1076"/>
          <ac:spMkLst>
            <pc:docMk/>
            <pc:sldMk cId="3295121224" sldId="1714"/>
            <ac:spMk id="63" creationId="{CA4DD719-4F35-47E8-9212-1A40924BB7E1}"/>
          </ac:spMkLst>
        </pc:spChg>
        <pc:grpChg chg="add mod">
          <ac:chgData name="NUSRET TAS" userId="257c181775a523eb" providerId="LiveId" clId="{030C5BB5-44D8-4E60-90B9-60292466FD99}" dt="2022-10-03T03:56:47.070" v="3532" actId="1076"/>
          <ac:grpSpMkLst>
            <pc:docMk/>
            <pc:sldMk cId="3295121224" sldId="1714"/>
            <ac:grpSpMk id="17" creationId="{819B84FC-6A5F-41F9-9EA4-D829E236471A}"/>
          </ac:grpSpMkLst>
        </pc:grpChg>
        <pc:grpChg chg="add mod">
          <ac:chgData name="NUSRET TAS" userId="257c181775a523eb" providerId="LiveId" clId="{030C5BB5-44D8-4E60-90B9-60292466FD99}" dt="2022-10-03T03:56:47.070" v="3532" actId="1076"/>
          <ac:grpSpMkLst>
            <pc:docMk/>
            <pc:sldMk cId="3295121224" sldId="1714"/>
            <ac:grpSpMk id="20" creationId="{072387B7-82D9-48C4-903A-502DABF61B1E}"/>
          </ac:grpSpMkLst>
        </pc:grpChg>
        <pc:grpChg chg="add mod">
          <ac:chgData name="NUSRET TAS" userId="257c181775a523eb" providerId="LiveId" clId="{030C5BB5-44D8-4E60-90B9-60292466FD99}" dt="2022-10-03T03:56:47.070" v="3532" actId="1076"/>
          <ac:grpSpMkLst>
            <pc:docMk/>
            <pc:sldMk cId="3295121224" sldId="1714"/>
            <ac:grpSpMk id="23" creationId="{1A289B3E-44CA-4818-AA32-60A35C0467D5}"/>
          </ac:grpSpMkLst>
        </pc:grpChg>
        <pc:grpChg chg="add mod">
          <ac:chgData name="NUSRET TAS" userId="257c181775a523eb" providerId="LiveId" clId="{030C5BB5-44D8-4E60-90B9-60292466FD99}" dt="2022-10-03T03:56:47.070" v="3532" actId="1076"/>
          <ac:grpSpMkLst>
            <pc:docMk/>
            <pc:sldMk cId="3295121224" sldId="1714"/>
            <ac:grpSpMk id="26" creationId="{B42BD5EE-C74D-4849-B3D0-457ABB5443B7}"/>
          </ac:grpSpMkLst>
        </pc:grpChg>
        <pc:grpChg chg="add mod">
          <ac:chgData name="NUSRET TAS" userId="257c181775a523eb" providerId="LiveId" clId="{030C5BB5-44D8-4E60-90B9-60292466FD99}" dt="2022-10-03T03:56:47.070" v="3532" actId="1076"/>
          <ac:grpSpMkLst>
            <pc:docMk/>
            <pc:sldMk cId="3295121224" sldId="1714"/>
            <ac:grpSpMk id="29" creationId="{203FCA3F-301F-4E14-9D3B-B09330B56D3D}"/>
          </ac:grpSpMkLst>
        </pc:grpChg>
        <pc:grpChg chg="add mod">
          <ac:chgData name="NUSRET TAS" userId="257c181775a523eb" providerId="LiveId" clId="{030C5BB5-44D8-4E60-90B9-60292466FD99}" dt="2022-10-03T03:56:47.070" v="3532" actId="1076"/>
          <ac:grpSpMkLst>
            <pc:docMk/>
            <pc:sldMk cId="3295121224" sldId="1714"/>
            <ac:grpSpMk id="32" creationId="{1D0EDF19-49A2-45D5-A116-85CEEC15149F}"/>
          </ac:grpSpMkLst>
        </pc:grpChg>
        <pc:grpChg chg="add mod">
          <ac:chgData name="NUSRET TAS" userId="257c181775a523eb" providerId="LiveId" clId="{030C5BB5-44D8-4E60-90B9-60292466FD99}" dt="2022-10-03T03:56:47.070" v="3532" actId="1076"/>
          <ac:grpSpMkLst>
            <pc:docMk/>
            <pc:sldMk cId="3295121224" sldId="1714"/>
            <ac:grpSpMk id="44" creationId="{0257328C-542F-49EA-A263-06D614343B3A}"/>
          </ac:grpSpMkLst>
        </pc:grpChg>
        <pc:grpChg chg="add mod">
          <ac:chgData name="NUSRET TAS" userId="257c181775a523eb" providerId="LiveId" clId="{030C5BB5-44D8-4E60-90B9-60292466FD99}" dt="2022-10-03T03:56:47.070" v="3532" actId="1076"/>
          <ac:grpSpMkLst>
            <pc:docMk/>
            <pc:sldMk cId="3295121224" sldId="1714"/>
            <ac:grpSpMk id="47" creationId="{50FA24EA-2A20-49E6-85B1-E6C4D89C4C1B}"/>
          </ac:grpSpMkLst>
        </pc:grpChg>
        <pc:grpChg chg="add mod">
          <ac:chgData name="NUSRET TAS" userId="257c181775a523eb" providerId="LiveId" clId="{030C5BB5-44D8-4E60-90B9-60292466FD99}" dt="2022-10-03T03:56:47.070" v="3532" actId="1076"/>
          <ac:grpSpMkLst>
            <pc:docMk/>
            <pc:sldMk cId="3295121224" sldId="1714"/>
            <ac:grpSpMk id="51" creationId="{1FB68146-0C07-4DE1-990C-A29350B6C72A}"/>
          </ac:grpSpMkLst>
        </pc:grpChg>
        <pc:grpChg chg="add mod">
          <ac:chgData name="NUSRET TAS" userId="257c181775a523eb" providerId="LiveId" clId="{030C5BB5-44D8-4E60-90B9-60292466FD99}" dt="2022-10-03T03:56:47.070" v="3532" actId="1076"/>
          <ac:grpSpMkLst>
            <pc:docMk/>
            <pc:sldMk cId="3295121224" sldId="1714"/>
            <ac:grpSpMk id="54" creationId="{25FCEE5F-2E35-49D7-AB6C-6299933A7E25}"/>
          </ac:grpSpMkLst>
        </pc:grpChg>
        <pc:grpChg chg="add mod">
          <ac:chgData name="NUSRET TAS" userId="257c181775a523eb" providerId="LiveId" clId="{030C5BB5-44D8-4E60-90B9-60292466FD99}" dt="2022-10-03T03:56:47.070" v="3532" actId="1076"/>
          <ac:grpSpMkLst>
            <pc:docMk/>
            <pc:sldMk cId="3295121224" sldId="1714"/>
            <ac:grpSpMk id="57" creationId="{B3D197D9-8360-4C90-83B5-2EFA69984FBF}"/>
          </ac:grpSpMkLst>
        </pc:grpChg>
        <pc:grpChg chg="add mod">
          <ac:chgData name="NUSRET TAS" userId="257c181775a523eb" providerId="LiveId" clId="{030C5BB5-44D8-4E60-90B9-60292466FD99}" dt="2022-10-03T03:56:47.070" v="3532" actId="1076"/>
          <ac:grpSpMkLst>
            <pc:docMk/>
            <pc:sldMk cId="3295121224" sldId="1714"/>
            <ac:grpSpMk id="60" creationId="{22906F31-799E-4B29-80E5-292B55063513}"/>
          </ac:grpSpMkLst>
        </pc:grpChg>
        <pc:grpChg chg="add del mod">
          <ac:chgData name="NUSRET TAS" userId="257c181775a523eb" providerId="LiveId" clId="{030C5BB5-44D8-4E60-90B9-60292466FD99}" dt="2022-10-03T03:58:50.846" v="3547"/>
          <ac:grpSpMkLst>
            <pc:docMk/>
            <pc:sldMk cId="3295121224" sldId="1714"/>
            <ac:grpSpMk id="64" creationId="{6205C70D-2AD6-4D86-9F1F-2DFBBA714314}"/>
          </ac:grpSpMkLst>
        </pc:grpChg>
        <pc:grpChg chg="add del mod">
          <ac:chgData name="NUSRET TAS" userId="257c181775a523eb" providerId="LiveId" clId="{030C5BB5-44D8-4E60-90B9-60292466FD99}" dt="2022-10-03T03:58:50.846" v="3547"/>
          <ac:grpSpMkLst>
            <pc:docMk/>
            <pc:sldMk cId="3295121224" sldId="1714"/>
            <ac:grpSpMk id="67" creationId="{66FF8EBD-F818-48B2-AF61-884D8F0CB1D3}"/>
          </ac:grpSpMkLst>
        </pc:grpChg>
        <pc:grpChg chg="add del mod">
          <ac:chgData name="NUSRET TAS" userId="257c181775a523eb" providerId="LiveId" clId="{030C5BB5-44D8-4E60-90B9-60292466FD99}" dt="2022-10-03T03:59:01.610" v="3550" actId="165"/>
          <ac:grpSpMkLst>
            <pc:docMk/>
            <pc:sldMk cId="3295121224" sldId="1714"/>
            <ac:grpSpMk id="70" creationId="{41006354-AF00-495C-AF43-40B6EF0E0041}"/>
          </ac:grpSpMkLst>
        </pc:grpChg>
        <pc:grpChg chg="add del mod">
          <ac:chgData name="NUSRET TAS" userId="257c181775a523eb" providerId="LiveId" clId="{030C5BB5-44D8-4E60-90B9-60292466FD99}" dt="2022-10-03T03:59:01.610" v="3550" actId="165"/>
          <ac:grpSpMkLst>
            <pc:docMk/>
            <pc:sldMk cId="3295121224" sldId="1714"/>
            <ac:grpSpMk id="73" creationId="{5CA28E7B-AD70-4BB7-A8EA-5A9446989F35}"/>
          </ac:grpSpMkLst>
        </pc:grpChg>
        <pc:picChg chg="add mod">
          <ac:chgData name="NUSRET TAS" userId="257c181775a523eb" providerId="LiveId" clId="{030C5BB5-44D8-4E60-90B9-60292466FD99}" dt="2022-10-03T03:56:47.070" v="3532" actId="1076"/>
          <ac:picMkLst>
            <pc:docMk/>
            <pc:sldMk cId="3295121224" sldId="1714"/>
            <ac:picMk id="16" creationId="{D24D85DF-7A06-44DC-A5F7-6456ACE97E97}"/>
          </ac:picMkLst>
        </pc:picChg>
        <pc:picChg chg="mod">
          <ac:chgData name="NUSRET TAS" userId="257c181775a523eb" providerId="LiveId" clId="{030C5BB5-44D8-4E60-90B9-60292466FD99}" dt="2022-10-03T03:56:36.895" v="3530"/>
          <ac:picMkLst>
            <pc:docMk/>
            <pc:sldMk cId="3295121224" sldId="1714"/>
            <ac:picMk id="18" creationId="{D7D30860-BACB-4F4D-9C1D-C091F168D7D3}"/>
          </ac:picMkLst>
        </pc:picChg>
        <pc:picChg chg="mod">
          <ac:chgData name="NUSRET TAS" userId="257c181775a523eb" providerId="LiveId" clId="{030C5BB5-44D8-4E60-90B9-60292466FD99}" dt="2022-10-03T03:56:36.895" v="3530"/>
          <ac:picMkLst>
            <pc:docMk/>
            <pc:sldMk cId="3295121224" sldId="1714"/>
            <ac:picMk id="21" creationId="{49D7E490-11A2-4372-8690-6EF3F78608EB}"/>
          </ac:picMkLst>
        </pc:picChg>
        <pc:picChg chg="mod">
          <ac:chgData name="NUSRET TAS" userId="257c181775a523eb" providerId="LiveId" clId="{030C5BB5-44D8-4E60-90B9-60292466FD99}" dt="2022-10-03T03:56:36.895" v="3530"/>
          <ac:picMkLst>
            <pc:docMk/>
            <pc:sldMk cId="3295121224" sldId="1714"/>
            <ac:picMk id="24" creationId="{B00A2FC4-85C2-4FD7-8040-F26781FEA4E3}"/>
          </ac:picMkLst>
        </pc:picChg>
        <pc:picChg chg="mod">
          <ac:chgData name="NUSRET TAS" userId="257c181775a523eb" providerId="LiveId" clId="{030C5BB5-44D8-4E60-90B9-60292466FD99}" dt="2022-10-03T03:56:36.895" v="3530"/>
          <ac:picMkLst>
            <pc:docMk/>
            <pc:sldMk cId="3295121224" sldId="1714"/>
            <ac:picMk id="27" creationId="{767A9CE0-61B9-4247-81B5-127DB7849918}"/>
          </ac:picMkLst>
        </pc:picChg>
        <pc:picChg chg="mod">
          <ac:chgData name="NUSRET TAS" userId="257c181775a523eb" providerId="LiveId" clId="{030C5BB5-44D8-4E60-90B9-60292466FD99}" dt="2022-10-03T03:56:36.895" v="3530"/>
          <ac:picMkLst>
            <pc:docMk/>
            <pc:sldMk cId="3295121224" sldId="1714"/>
            <ac:picMk id="30" creationId="{C0A342D8-15A6-4F90-BAAD-86FCE9D662D7}"/>
          </ac:picMkLst>
        </pc:picChg>
        <pc:picChg chg="mod">
          <ac:chgData name="NUSRET TAS" userId="257c181775a523eb" providerId="LiveId" clId="{030C5BB5-44D8-4E60-90B9-60292466FD99}" dt="2022-10-03T03:56:36.895" v="3530"/>
          <ac:picMkLst>
            <pc:docMk/>
            <pc:sldMk cId="3295121224" sldId="1714"/>
            <ac:picMk id="33" creationId="{08D7D6F8-8539-40E7-B6DD-D703C6703C7C}"/>
          </ac:picMkLst>
        </pc:picChg>
        <pc:picChg chg="add mod">
          <ac:chgData name="NUSRET TAS" userId="257c181775a523eb" providerId="LiveId" clId="{030C5BB5-44D8-4E60-90B9-60292466FD99}" dt="2022-10-03T03:56:47.070" v="3532" actId="1076"/>
          <ac:picMkLst>
            <pc:docMk/>
            <pc:sldMk cId="3295121224" sldId="1714"/>
            <ac:picMk id="35" creationId="{604D5174-AC90-43B2-89DB-5EB8FB6A2123}"/>
          </ac:picMkLst>
        </pc:picChg>
        <pc:picChg chg="mod">
          <ac:chgData name="NUSRET TAS" userId="257c181775a523eb" providerId="LiveId" clId="{030C5BB5-44D8-4E60-90B9-60292466FD99}" dt="2022-10-03T03:56:36.895" v="3530"/>
          <ac:picMkLst>
            <pc:docMk/>
            <pc:sldMk cId="3295121224" sldId="1714"/>
            <ac:picMk id="45" creationId="{4C981219-9748-4D08-A6E1-66579DB46E72}"/>
          </ac:picMkLst>
        </pc:picChg>
        <pc:picChg chg="mod">
          <ac:chgData name="NUSRET TAS" userId="257c181775a523eb" providerId="LiveId" clId="{030C5BB5-44D8-4E60-90B9-60292466FD99}" dt="2022-10-03T03:56:36.895" v="3530"/>
          <ac:picMkLst>
            <pc:docMk/>
            <pc:sldMk cId="3295121224" sldId="1714"/>
            <ac:picMk id="48" creationId="{1CC30802-E014-41E8-9C03-8189F369D650}"/>
          </ac:picMkLst>
        </pc:picChg>
        <pc:picChg chg="mod">
          <ac:chgData name="NUSRET TAS" userId="257c181775a523eb" providerId="LiveId" clId="{030C5BB5-44D8-4E60-90B9-60292466FD99}" dt="2022-10-03T03:56:36.895" v="3530"/>
          <ac:picMkLst>
            <pc:docMk/>
            <pc:sldMk cId="3295121224" sldId="1714"/>
            <ac:picMk id="61" creationId="{2896F91C-20AE-432B-B857-764CC4BA963A}"/>
          </ac:picMkLst>
        </pc:picChg>
        <pc:picChg chg="mod">
          <ac:chgData name="NUSRET TAS" userId="257c181775a523eb" providerId="LiveId" clId="{030C5BB5-44D8-4E60-90B9-60292466FD99}" dt="2022-10-03T03:58:48.237" v="3546"/>
          <ac:picMkLst>
            <pc:docMk/>
            <pc:sldMk cId="3295121224" sldId="1714"/>
            <ac:picMk id="65" creationId="{171FF80C-D9E8-42E9-A1F3-2A81A61B6DDD}"/>
          </ac:picMkLst>
        </pc:picChg>
        <pc:picChg chg="mod">
          <ac:chgData name="NUSRET TAS" userId="257c181775a523eb" providerId="LiveId" clId="{030C5BB5-44D8-4E60-90B9-60292466FD99}" dt="2022-10-03T03:58:48.237" v="3546"/>
          <ac:picMkLst>
            <pc:docMk/>
            <pc:sldMk cId="3295121224" sldId="1714"/>
            <ac:picMk id="68" creationId="{095C87C1-61E7-4668-B133-8B072C25DBD0}"/>
          </ac:picMkLst>
        </pc:picChg>
        <pc:picChg chg="mod topLvl">
          <ac:chgData name="NUSRET TAS" userId="257c181775a523eb" providerId="LiveId" clId="{030C5BB5-44D8-4E60-90B9-60292466FD99}" dt="2022-10-03T04:00:18.727" v="3585" actId="208"/>
          <ac:picMkLst>
            <pc:docMk/>
            <pc:sldMk cId="3295121224" sldId="1714"/>
            <ac:picMk id="71" creationId="{FF57472A-A882-409D-AE94-C147F1DE3BB3}"/>
          </ac:picMkLst>
        </pc:picChg>
        <pc:picChg chg="mod topLvl">
          <ac:chgData name="NUSRET TAS" userId="257c181775a523eb" providerId="LiveId" clId="{030C5BB5-44D8-4E60-90B9-60292466FD99}" dt="2022-10-03T04:00:18.727" v="3585" actId="208"/>
          <ac:picMkLst>
            <pc:docMk/>
            <pc:sldMk cId="3295121224" sldId="1714"/>
            <ac:picMk id="74" creationId="{95A92D3D-8D57-48CA-A841-4ED0D4AFED9E}"/>
          </ac:picMkLst>
        </pc:picChg>
        <pc:cxnChg chg="add mod">
          <ac:chgData name="NUSRET TAS" userId="257c181775a523eb" providerId="LiveId" clId="{030C5BB5-44D8-4E60-90B9-60292466FD99}" dt="2022-10-03T03:56:47.070" v="3532" actId="1076"/>
          <ac:cxnSpMkLst>
            <pc:docMk/>
            <pc:sldMk cId="3295121224" sldId="1714"/>
            <ac:cxnSpMk id="5" creationId="{BF91081A-2C40-4AD7-9AD1-F42B30F60FB0}"/>
          </ac:cxnSpMkLst>
        </pc:cxnChg>
        <pc:cxnChg chg="add mod">
          <ac:chgData name="NUSRET TAS" userId="257c181775a523eb" providerId="LiveId" clId="{030C5BB5-44D8-4E60-90B9-60292466FD99}" dt="2022-10-03T03:56:47.070" v="3532" actId="1076"/>
          <ac:cxnSpMkLst>
            <pc:docMk/>
            <pc:sldMk cId="3295121224" sldId="1714"/>
            <ac:cxnSpMk id="6" creationId="{C92B4F5D-ECBC-4294-807E-FC3C176ECD53}"/>
          </ac:cxnSpMkLst>
        </pc:cxnChg>
        <pc:cxnChg chg="add mod">
          <ac:chgData name="NUSRET TAS" userId="257c181775a523eb" providerId="LiveId" clId="{030C5BB5-44D8-4E60-90B9-60292466FD99}" dt="2022-10-03T03:56:47.070" v="3532" actId="1076"/>
          <ac:cxnSpMkLst>
            <pc:docMk/>
            <pc:sldMk cId="3295121224" sldId="1714"/>
            <ac:cxnSpMk id="7" creationId="{BB33A2CB-0DB1-4F7B-B3EF-4F50DCF2297A}"/>
          </ac:cxnSpMkLst>
        </pc:cxnChg>
        <pc:cxnChg chg="add mod">
          <ac:chgData name="NUSRET TAS" userId="257c181775a523eb" providerId="LiveId" clId="{030C5BB5-44D8-4E60-90B9-60292466FD99}" dt="2022-10-03T03:56:47.070" v="3532" actId="1076"/>
          <ac:cxnSpMkLst>
            <pc:docMk/>
            <pc:sldMk cId="3295121224" sldId="1714"/>
            <ac:cxnSpMk id="8" creationId="{A10D1233-1BA6-42F9-97B7-69D8A438E343}"/>
          </ac:cxnSpMkLst>
        </pc:cxnChg>
        <pc:cxnChg chg="add mod">
          <ac:chgData name="NUSRET TAS" userId="257c181775a523eb" providerId="LiveId" clId="{030C5BB5-44D8-4E60-90B9-60292466FD99}" dt="2022-10-03T03:56:47.070" v="3532" actId="1076"/>
          <ac:cxnSpMkLst>
            <pc:docMk/>
            <pc:sldMk cId="3295121224" sldId="1714"/>
            <ac:cxnSpMk id="9" creationId="{85B45A19-974B-4578-B5C7-EA504688B49B}"/>
          </ac:cxnSpMkLst>
        </pc:cxnChg>
        <pc:cxnChg chg="add mod">
          <ac:chgData name="NUSRET TAS" userId="257c181775a523eb" providerId="LiveId" clId="{030C5BB5-44D8-4E60-90B9-60292466FD99}" dt="2022-10-03T03:56:47.070" v="3532" actId="1076"/>
          <ac:cxnSpMkLst>
            <pc:docMk/>
            <pc:sldMk cId="3295121224" sldId="1714"/>
            <ac:cxnSpMk id="10" creationId="{7AC5CE0F-6115-49AE-9382-3E57BB5AE37D}"/>
          </ac:cxnSpMkLst>
        </pc:cxnChg>
        <pc:cxnChg chg="mod">
          <ac:chgData name="NUSRET TAS" userId="257c181775a523eb" providerId="LiveId" clId="{030C5BB5-44D8-4E60-90B9-60292466FD99}" dt="2022-10-03T03:56:36.895" v="3530"/>
          <ac:cxnSpMkLst>
            <pc:docMk/>
            <pc:sldMk cId="3295121224" sldId="1714"/>
            <ac:cxnSpMk id="19" creationId="{8C1FCF81-36EB-4CDE-8AAE-EE409234BA5D}"/>
          </ac:cxnSpMkLst>
        </pc:cxnChg>
        <pc:cxnChg chg="mod">
          <ac:chgData name="NUSRET TAS" userId="257c181775a523eb" providerId="LiveId" clId="{030C5BB5-44D8-4E60-90B9-60292466FD99}" dt="2022-10-03T03:56:47.070" v="3532" actId="1076"/>
          <ac:cxnSpMkLst>
            <pc:docMk/>
            <pc:sldMk cId="3295121224" sldId="1714"/>
            <ac:cxnSpMk id="22" creationId="{279EBDA4-609D-427E-9057-7678EBE58943}"/>
          </ac:cxnSpMkLst>
        </pc:cxnChg>
        <pc:cxnChg chg="mod">
          <ac:chgData name="NUSRET TAS" userId="257c181775a523eb" providerId="LiveId" clId="{030C5BB5-44D8-4E60-90B9-60292466FD99}" dt="2022-10-03T03:56:47.070" v="3532" actId="1076"/>
          <ac:cxnSpMkLst>
            <pc:docMk/>
            <pc:sldMk cId="3295121224" sldId="1714"/>
            <ac:cxnSpMk id="25" creationId="{202DA96D-FBB3-4B81-9560-253CF95EAE6E}"/>
          </ac:cxnSpMkLst>
        </pc:cxnChg>
        <pc:cxnChg chg="mod">
          <ac:chgData name="NUSRET TAS" userId="257c181775a523eb" providerId="LiveId" clId="{030C5BB5-44D8-4E60-90B9-60292466FD99}" dt="2022-10-03T03:56:36.895" v="3530"/>
          <ac:cxnSpMkLst>
            <pc:docMk/>
            <pc:sldMk cId="3295121224" sldId="1714"/>
            <ac:cxnSpMk id="28" creationId="{21EED9A7-FB3A-43B1-A483-14B4628F9DBC}"/>
          </ac:cxnSpMkLst>
        </pc:cxnChg>
        <pc:cxnChg chg="mod">
          <ac:chgData name="NUSRET TAS" userId="257c181775a523eb" providerId="LiveId" clId="{030C5BB5-44D8-4E60-90B9-60292466FD99}" dt="2022-10-03T03:56:36.895" v="3530"/>
          <ac:cxnSpMkLst>
            <pc:docMk/>
            <pc:sldMk cId="3295121224" sldId="1714"/>
            <ac:cxnSpMk id="31" creationId="{9C3F1C6C-46AA-401E-BC0D-4B3EAB06F217}"/>
          </ac:cxnSpMkLst>
        </pc:cxnChg>
        <pc:cxnChg chg="mod">
          <ac:chgData name="NUSRET TAS" userId="257c181775a523eb" providerId="LiveId" clId="{030C5BB5-44D8-4E60-90B9-60292466FD99}" dt="2022-10-03T03:56:36.895" v="3530"/>
          <ac:cxnSpMkLst>
            <pc:docMk/>
            <pc:sldMk cId="3295121224" sldId="1714"/>
            <ac:cxnSpMk id="34" creationId="{83283229-219A-4F3C-AF08-B7C2CCF689E7}"/>
          </ac:cxnSpMkLst>
        </pc:cxnChg>
        <pc:cxnChg chg="add mod">
          <ac:chgData name="NUSRET TAS" userId="257c181775a523eb" providerId="LiveId" clId="{030C5BB5-44D8-4E60-90B9-60292466FD99}" dt="2022-10-03T03:56:47.070" v="3532" actId="1076"/>
          <ac:cxnSpMkLst>
            <pc:docMk/>
            <pc:sldMk cId="3295121224" sldId="1714"/>
            <ac:cxnSpMk id="36" creationId="{E656DA81-4660-49F4-9316-E12C3CF6BA54}"/>
          </ac:cxnSpMkLst>
        </pc:cxnChg>
        <pc:cxnChg chg="add mod">
          <ac:chgData name="NUSRET TAS" userId="257c181775a523eb" providerId="LiveId" clId="{030C5BB5-44D8-4E60-90B9-60292466FD99}" dt="2022-10-03T03:56:47.070" v="3532" actId="1076"/>
          <ac:cxnSpMkLst>
            <pc:docMk/>
            <pc:sldMk cId="3295121224" sldId="1714"/>
            <ac:cxnSpMk id="38" creationId="{1FF6893E-627D-435E-B3FE-75257AB463C3}"/>
          </ac:cxnSpMkLst>
        </pc:cxnChg>
        <pc:cxnChg chg="add mod">
          <ac:chgData name="NUSRET TAS" userId="257c181775a523eb" providerId="LiveId" clId="{030C5BB5-44D8-4E60-90B9-60292466FD99}" dt="2022-10-03T03:56:47.070" v="3532" actId="1076"/>
          <ac:cxnSpMkLst>
            <pc:docMk/>
            <pc:sldMk cId="3295121224" sldId="1714"/>
            <ac:cxnSpMk id="40" creationId="{9878F1A1-268B-4436-8128-0E291A95BC68}"/>
          </ac:cxnSpMkLst>
        </pc:cxnChg>
        <pc:cxnChg chg="add mod">
          <ac:chgData name="NUSRET TAS" userId="257c181775a523eb" providerId="LiveId" clId="{030C5BB5-44D8-4E60-90B9-60292466FD99}" dt="2022-10-03T03:56:47.070" v="3532" actId="1076"/>
          <ac:cxnSpMkLst>
            <pc:docMk/>
            <pc:sldMk cId="3295121224" sldId="1714"/>
            <ac:cxnSpMk id="41" creationId="{95FAECC0-9203-4CA8-9EA8-74BC5052FA4E}"/>
          </ac:cxnSpMkLst>
        </pc:cxnChg>
        <pc:cxnChg chg="add mod">
          <ac:chgData name="NUSRET TAS" userId="257c181775a523eb" providerId="LiveId" clId="{030C5BB5-44D8-4E60-90B9-60292466FD99}" dt="2022-10-03T03:56:47.070" v="3532" actId="1076"/>
          <ac:cxnSpMkLst>
            <pc:docMk/>
            <pc:sldMk cId="3295121224" sldId="1714"/>
            <ac:cxnSpMk id="43" creationId="{D657A303-36D5-4C1A-922B-F38CE82851C4}"/>
          </ac:cxnSpMkLst>
        </pc:cxnChg>
        <pc:cxnChg chg="mod">
          <ac:chgData name="NUSRET TAS" userId="257c181775a523eb" providerId="LiveId" clId="{030C5BB5-44D8-4E60-90B9-60292466FD99}" dt="2022-10-03T03:56:47.070" v="3532" actId="1076"/>
          <ac:cxnSpMkLst>
            <pc:docMk/>
            <pc:sldMk cId="3295121224" sldId="1714"/>
            <ac:cxnSpMk id="46" creationId="{F70CD6F3-F590-4386-ACB5-142ABB2E6A02}"/>
          </ac:cxnSpMkLst>
        </pc:cxnChg>
        <pc:cxnChg chg="mod">
          <ac:chgData name="NUSRET TAS" userId="257c181775a523eb" providerId="LiveId" clId="{030C5BB5-44D8-4E60-90B9-60292466FD99}" dt="2022-10-03T03:56:36.895" v="3530"/>
          <ac:cxnSpMkLst>
            <pc:docMk/>
            <pc:sldMk cId="3295121224" sldId="1714"/>
            <ac:cxnSpMk id="49" creationId="{D2A6BA09-04DD-4934-B021-38372FC8040F}"/>
          </ac:cxnSpMkLst>
        </pc:cxnChg>
        <pc:cxnChg chg="mod">
          <ac:chgData name="NUSRET TAS" userId="257c181775a523eb" providerId="LiveId" clId="{030C5BB5-44D8-4E60-90B9-60292466FD99}" dt="2022-10-03T03:56:36.895" v="3530"/>
          <ac:cxnSpMkLst>
            <pc:docMk/>
            <pc:sldMk cId="3295121224" sldId="1714"/>
            <ac:cxnSpMk id="52" creationId="{4B45D8A9-B262-4125-AC51-5921F726CF94}"/>
          </ac:cxnSpMkLst>
        </pc:cxnChg>
        <pc:cxnChg chg="mod">
          <ac:chgData name="NUSRET TAS" userId="257c181775a523eb" providerId="LiveId" clId="{030C5BB5-44D8-4E60-90B9-60292466FD99}" dt="2022-10-03T03:56:36.895" v="3530"/>
          <ac:cxnSpMkLst>
            <pc:docMk/>
            <pc:sldMk cId="3295121224" sldId="1714"/>
            <ac:cxnSpMk id="55" creationId="{90B21BF5-1FFF-4FD7-AC40-041A0CC78B55}"/>
          </ac:cxnSpMkLst>
        </pc:cxnChg>
        <pc:cxnChg chg="mod">
          <ac:chgData name="NUSRET TAS" userId="257c181775a523eb" providerId="LiveId" clId="{030C5BB5-44D8-4E60-90B9-60292466FD99}" dt="2022-10-03T03:56:36.895" v="3530"/>
          <ac:cxnSpMkLst>
            <pc:docMk/>
            <pc:sldMk cId="3295121224" sldId="1714"/>
            <ac:cxnSpMk id="58" creationId="{9FE1BC02-E708-42D6-8D7F-54C78154E260}"/>
          </ac:cxnSpMkLst>
        </pc:cxnChg>
        <pc:cxnChg chg="mod">
          <ac:chgData name="NUSRET TAS" userId="257c181775a523eb" providerId="LiveId" clId="{030C5BB5-44D8-4E60-90B9-60292466FD99}" dt="2022-10-03T03:56:36.895" v="3530"/>
          <ac:cxnSpMkLst>
            <pc:docMk/>
            <pc:sldMk cId="3295121224" sldId="1714"/>
            <ac:cxnSpMk id="62" creationId="{6D68D408-1977-44E3-A112-995191DAF20C}"/>
          </ac:cxnSpMkLst>
        </pc:cxnChg>
        <pc:cxnChg chg="mod">
          <ac:chgData name="NUSRET TAS" userId="257c181775a523eb" providerId="LiveId" clId="{030C5BB5-44D8-4E60-90B9-60292466FD99}" dt="2022-10-03T03:58:48.237" v="3546"/>
          <ac:cxnSpMkLst>
            <pc:docMk/>
            <pc:sldMk cId="3295121224" sldId="1714"/>
            <ac:cxnSpMk id="66" creationId="{566D872A-00FD-40F6-BFF8-31F81D8FCFCB}"/>
          </ac:cxnSpMkLst>
        </pc:cxnChg>
        <pc:cxnChg chg="mod">
          <ac:chgData name="NUSRET TAS" userId="257c181775a523eb" providerId="LiveId" clId="{030C5BB5-44D8-4E60-90B9-60292466FD99}" dt="2022-10-03T03:58:48.237" v="3546"/>
          <ac:cxnSpMkLst>
            <pc:docMk/>
            <pc:sldMk cId="3295121224" sldId="1714"/>
            <ac:cxnSpMk id="69" creationId="{404CC1D0-DAC7-4904-AEB9-08E434964D2E}"/>
          </ac:cxnSpMkLst>
        </pc:cxnChg>
        <pc:cxnChg chg="del mod topLvl">
          <ac:chgData name="NUSRET TAS" userId="257c181775a523eb" providerId="LiveId" clId="{030C5BB5-44D8-4E60-90B9-60292466FD99}" dt="2022-10-03T03:59:06.989" v="3552" actId="478"/>
          <ac:cxnSpMkLst>
            <pc:docMk/>
            <pc:sldMk cId="3295121224" sldId="1714"/>
            <ac:cxnSpMk id="72" creationId="{B71BF88A-0BE9-46C7-B59C-71284453D2C6}"/>
          </ac:cxnSpMkLst>
        </pc:cxnChg>
        <pc:cxnChg chg="del mod topLvl">
          <ac:chgData name="NUSRET TAS" userId="257c181775a523eb" providerId="LiveId" clId="{030C5BB5-44D8-4E60-90B9-60292466FD99}" dt="2022-10-03T03:59:06.047" v="3551" actId="478"/>
          <ac:cxnSpMkLst>
            <pc:docMk/>
            <pc:sldMk cId="3295121224" sldId="1714"/>
            <ac:cxnSpMk id="75" creationId="{49385FC9-2F21-444F-936F-DEE8BA27C9A0}"/>
          </ac:cxnSpMkLst>
        </pc:cxnChg>
      </pc:sldChg>
      <pc:sldChg chg="addSp delSp modSp add mod ord delAnim modAnim">
        <pc:chgData name="NUSRET TAS" userId="257c181775a523eb" providerId="LiveId" clId="{030C5BB5-44D8-4E60-90B9-60292466FD99}" dt="2022-10-03T03:53:25.343" v="3342" actId="20577"/>
        <pc:sldMkLst>
          <pc:docMk/>
          <pc:sldMk cId="3444684660" sldId="1715"/>
        </pc:sldMkLst>
        <pc:spChg chg="mod">
          <ac:chgData name="NUSRET TAS" userId="257c181775a523eb" providerId="LiveId" clId="{030C5BB5-44D8-4E60-90B9-60292466FD99}" dt="2022-10-03T03:51:18.745" v="3316" actId="1076"/>
          <ac:spMkLst>
            <pc:docMk/>
            <pc:sldMk cId="3444684660" sldId="1715"/>
            <ac:spMk id="2" creationId="{D3430BA2-C4BD-4ED1-87B9-FFD38A06657B}"/>
          </ac:spMkLst>
        </pc:spChg>
        <pc:spChg chg="add mod">
          <ac:chgData name="NUSRET TAS" userId="257c181775a523eb" providerId="LiveId" clId="{030C5BB5-44D8-4E60-90B9-60292466FD99}" dt="2022-10-03T01:04:51.117" v="2869" actId="164"/>
          <ac:spMkLst>
            <pc:docMk/>
            <pc:sldMk cId="3444684660" sldId="1715"/>
            <ac:spMk id="12" creationId="{1D579936-94E8-4696-AF8E-6A77277BBB4D}"/>
          </ac:spMkLst>
        </pc:spChg>
        <pc:spChg chg="mod">
          <ac:chgData name="NUSRET TAS" userId="257c181775a523eb" providerId="LiveId" clId="{030C5BB5-44D8-4E60-90B9-60292466FD99}" dt="2022-10-03T03:51:30.836" v="3317" actId="1076"/>
          <ac:spMkLst>
            <pc:docMk/>
            <pc:sldMk cId="3444684660" sldId="1715"/>
            <ac:spMk id="13" creationId="{2E5DB800-49E5-4AA7-B439-4478F74C3A1B}"/>
          </ac:spMkLst>
        </pc:spChg>
        <pc:spChg chg="mod">
          <ac:chgData name="NUSRET TAS" userId="257c181775a523eb" providerId="LiveId" clId="{030C5BB5-44D8-4E60-90B9-60292466FD99}" dt="2022-10-03T03:51:30.836" v="3317" actId="1076"/>
          <ac:spMkLst>
            <pc:docMk/>
            <pc:sldMk cId="3444684660" sldId="1715"/>
            <ac:spMk id="14" creationId="{95AECE54-7496-447B-A36F-95CEEEAEA703}"/>
          </ac:spMkLst>
        </pc:spChg>
        <pc:spChg chg="mod">
          <ac:chgData name="NUSRET TAS" userId="257c181775a523eb" providerId="LiveId" clId="{030C5BB5-44D8-4E60-90B9-60292466FD99}" dt="2022-10-03T03:51:30.836" v="3317" actId="1076"/>
          <ac:spMkLst>
            <pc:docMk/>
            <pc:sldMk cId="3444684660" sldId="1715"/>
            <ac:spMk id="15" creationId="{36CB88F2-7D98-435A-9605-25046E35A9DD}"/>
          </ac:spMkLst>
        </pc:spChg>
        <pc:spChg chg="mod">
          <ac:chgData name="NUSRET TAS" userId="257c181775a523eb" providerId="LiveId" clId="{030C5BB5-44D8-4E60-90B9-60292466FD99}" dt="2022-10-03T03:51:30.836" v="3317" actId="1076"/>
          <ac:spMkLst>
            <pc:docMk/>
            <pc:sldMk cId="3444684660" sldId="1715"/>
            <ac:spMk id="16" creationId="{621968F9-99DF-4370-A18E-78BDA0B25B18}"/>
          </ac:spMkLst>
        </pc:spChg>
        <pc:spChg chg="mod">
          <ac:chgData name="NUSRET TAS" userId="257c181775a523eb" providerId="LiveId" clId="{030C5BB5-44D8-4E60-90B9-60292466FD99}" dt="2022-10-03T03:51:30.836" v="3317" actId="1076"/>
          <ac:spMkLst>
            <pc:docMk/>
            <pc:sldMk cId="3444684660" sldId="1715"/>
            <ac:spMk id="17" creationId="{5329B666-D6EA-4866-B1C7-DC58488C2DBF}"/>
          </ac:spMkLst>
        </pc:spChg>
        <pc:spChg chg="mod">
          <ac:chgData name="NUSRET TAS" userId="257c181775a523eb" providerId="LiveId" clId="{030C5BB5-44D8-4E60-90B9-60292466FD99}" dt="2022-10-03T03:51:30.836" v="3317" actId="1076"/>
          <ac:spMkLst>
            <pc:docMk/>
            <pc:sldMk cId="3444684660" sldId="1715"/>
            <ac:spMk id="53" creationId="{9BFDCB7B-19DE-4B97-A7E6-FD4FE1AF29AE}"/>
          </ac:spMkLst>
        </pc:spChg>
        <pc:spChg chg="mod">
          <ac:chgData name="NUSRET TAS" userId="257c181775a523eb" providerId="LiveId" clId="{030C5BB5-44D8-4E60-90B9-60292466FD99}" dt="2022-10-03T03:51:30.836" v="3317" actId="1076"/>
          <ac:spMkLst>
            <pc:docMk/>
            <pc:sldMk cId="3444684660" sldId="1715"/>
            <ac:spMk id="56" creationId="{C2D8A5DB-815B-420C-99E5-8B43DB4972A1}"/>
          </ac:spMkLst>
        </pc:spChg>
        <pc:spChg chg="mod">
          <ac:chgData name="NUSRET TAS" userId="257c181775a523eb" providerId="LiveId" clId="{030C5BB5-44D8-4E60-90B9-60292466FD99}" dt="2022-10-03T03:51:30.836" v="3317" actId="1076"/>
          <ac:spMkLst>
            <pc:docMk/>
            <pc:sldMk cId="3444684660" sldId="1715"/>
            <ac:spMk id="57" creationId="{FC1E74A7-EB8E-4C97-9B6C-13A92659C316}"/>
          </ac:spMkLst>
        </pc:spChg>
        <pc:spChg chg="mod">
          <ac:chgData name="NUSRET TAS" userId="257c181775a523eb" providerId="LiveId" clId="{030C5BB5-44D8-4E60-90B9-60292466FD99}" dt="2022-10-03T03:51:30.836" v="3317" actId="1076"/>
          <ac:spMkLst>
            <pc:docMk/>
            <pc:sldMk cId="3444684660" sldId="1715"/>
            <ac:spMk id="64" creationId="{121A2197-71DB-43E5-9BF6-19E398E65BA6}"/>
          </ac:spMkLst>
        </pc:spChg>
        <pc:spChg chg="mod">
          <ac:chgData name="NUSRET TAS" userId="257c181775a523eb" providerId="LiveId" clId="{030C5BB5-44D8-4E60-90B9-60292466FD99}" dt="2022-10-03T03:51:30.836" v="3317" actId="1076"/>
          <ac:spMkLst>
            <pc:docMk/>
            <pc:sldMk cId="3444684660" sldId="1715"/>
            <ac:spMk id="67" creationId="{AAC025A2-A4D8-41D9-8485-0075D6C5D2C1}"/>
          </ac:spMkLst>
        </pc:spChg>
        <pc:spChg chg="mod">
          <ac:chgData name="NUSRET TAS" userId="257c181775a523eb" providerId="LiveId" clId="{030C5BB5-44D8-4E60-90B9-60292466FD99}" dt="2022-10-03T03:51:30.836" v="3317" actId="1076"/>
          <ac:spMkLst>
            <pc:docMk/>
            <pc:sldMk cId="3444684660" sldId="1715"/>
            <ac:spMk id="69" creationId="{938C5904-7BEB-47BB-8885-32F43E2DA5D8}"/>
          </ac:spMkLst>
        </pc:spChg>
        <pc:spChg chg="mod">
          <ac:chgData name="NUSRET TAS" userId="257c181775a523eb" providerId="LiveId" clId="{030C5BB5-44D8-4E60-90B9-60292466FD99}" dt="2022-10-03T01:04:53.349" v="2870"/>
          <ac:spMkLst>
            <pc:docMk/>
            <pc:sldMk cId="3444684660" sldId="1715"/>
            <ac:spMk id="70" creationId="{A4391164-2FF6-4EB4-AAF2-3582545D2432}"/>
          </ac:spMkLst>
        </pc:spChg>
        <pc:spChg chg="mod">
          <ac:chgData name="NUSRET TAS" userId="257c181775a523eb" providerId="LiveId" clId="{030C5BB5-44D8-4E60-90B9-60292466FD99}" dt="2022-10-03T01:05:00.058" v="2872"/>
          <ac:spMkLst>
            <pc:docMk/>
            <pc:sldMk cId="3444684660" sldId="1715"/>
            <ac:spMk id="73" creationId="{2BAD6927-55DA-4A65-988D-BA1814196CD5}"/>
          </ac:spMkLst>
        </pc:spChg>
        <pc:spChg chg="mod">
          <ac:chgData name="NUSRET TAS" userId="257c181775a523eb" providerId="LiveId" clId="{030C5BB5-44D8-4E60-90B9-60292466FD99}" dt="2022-10-03T03:51:30.836" v="3317" actId="1076"/>
          <ac:spMkLst>
            <pc:docMk/>
            <pc:sldMk cId="3444684660" sldId="1715"/>
            <ac:spMk id="84" creationId="{BAA7FFD7-43F9-47CA-AB44-38CD0BE8FE42}"/>
          </ac:spMkLst>
        </pc:spChg>
        <pc:spChg chg="del">
          <ac:chgData name="NUSRET TAS" userId="257c181775a523eb" providerId="LiveId" clId="{030C5BB5-44D8-4E60-90B9-60292466FD99}" dt="2022-10-03T01:04:02.543" v="2862" actId="478"/>
          <ac:spMkLst>
            <pc:docMk/>
            <pc:sldMk cId="3444684660" sldId="1715"/>
            <ac:spMk id="87" creationId="{7586E48B-BAC5-4621-87EF-D4E21F2BE239}"/>
          </ac:spMkLst>
        </pc:spChg>
        <pc:spChg chg="mod">
          <ac:chgData name="NUSRET TAS" userId="257c181775a523eb" providerId="LiveId" clId="{030C5BB5-44D8-4E60-90B9-60292466FD99}" dt="2022-10-03T03:53:25.343" v="3342" actId="20577"/>
          <ac:spMkLst>
            <pc:docMk/>
            <pc:sldMk cId="3444684660" sldId="1715"/>
            <ac:spMk id="88" creationId="{1319D488-6743-4FC0-B25F-F08EBB5A137D}"/>
          </ac:spMkLst>
        </pc:spChg>
        <pc:grpChg chg="add mod">
          <ac:chgData name="NUSRET TAS" userId="257c181775a523eb" providerId="LiveId" clId="{030C5BB5-44D8-4E60-90B9-60292466FD99}" dt="2022-10-03T03:51:30.836" v="3317" actId="1076"/>
          <ac:grpSpMkLst>
            <pc:docMk/>
            <pc:sldMk cId="3444684660" sldId="1715"/>
            <ac:grpSpMk id="18" creationId="{3C4E7198-7B4D-4A1C-A2D1-432F8F312784}"/>
          </ac:grpSpMkLst>
        </pc:grpChg>
        <pc:grpChg chg="add mod">
          <ac:chgData name="NUSRET TAS" userId="257c181775a523eb" providerId="LiveId" clId="{030C5BB5-44D8-4E60-90B9-60292466FD99}" dt="2022-10-03T03:51:30.836" v="3317" actId="1076"/>
          <ac:grpSpMkLst>
            <pc:docMk/>
            <pc:sldMk cId="3444684660" sldId="1715"/>
            <ac:grpSpMk id="21" creationId="{4CC7D413-84C6-41B9-857A-B9751002DE52}"/>
          </ac:grpSpMkLst>
        </pc:grpChg>
        <pc:grpChg chg="mod">
          <ac:chgData name="NUSRET TAS" userId="257c181775a523eb" providerId="LiveId" clId="{030C5BB5-44D8-4E60-90B9-60292466FD99}" dt="2022-10-03T03:51:30.836" v="3317" actId="1076"/>
          <ac:grpSpMkLst>
            <pc:docMk/>
            <pc:sldMk cId="3444684660" sldId="1715"/>
            <ac:grpSpMk id="24" creationId="{8A9A03F7-C1B5-4805-AE33-42709226FA49}"/>
          </ac:grpSpMkLst>
        </pc:grpChg>
        <pc:grpChg chg="mod">
          <ac:chgData name="NUSRET TAS" userId="257c181775a523eb" providerId="LiveId" clId="{030C5BB5-44D8-4E60-90B9-60292466FD99}" dt="2022-10-03T03:51:30.836" v="3317" actId="1076"/>
          <ac:grpSpMkLst>
            <pc:docMk/>
            <pc:sldMk cId="3444684660" sldId="1715"/>
            <ac:grpSpMk id="27" creationId="{D51FE4B8-4E7E-4605-B04A-29CE15B737EC}"/>
          </ac:grpSpMkLst>
        </pc:grpChg>
        <pc:grpChg chg="mod">
          <ac:chgData name="NUSRET TAS" userId="257c181775a523eb" providerId="LiveId" clId="{030C5BB5-44D8-4E60-90B9-60292466FD99}" dt="2022-10-03T03:51:30.836" v="3317" actId="1076"/>
          <ac:grpSpMkLst>
            <pc:docMk/>
            <pc:sldMk cId="3444684660" sldId="1715"/>
            <ac:grpSpMk id="30" creationId="{C001E7D4-E2A9-45D2-B629-F1041E3353F6}"/>
          </ac:grpSpMkLst>
        </pc:grpChg>
        <pc:grpChg chg="del">
          <ac:chgData name="NUSRET TAS" userId="257c181775a523eb" providerId="LiveId" clId="{030C5BB5-44D8-4E60-90B9-60292466FD99}" dt="2022-10-03T01:05:49.959" v="2877" actId="478"/>
          <ac:grpSpMkLst>
            <pc:docMk/>
            <pc:sldMk cId="3444684660" sldId="1715"/>
            <ac:grpSpMk id="33" creationId="{4FB783AF-9CB1-4EFC-B7BB-EA489BFCD789}"/>
          </ac:grpSpMkLst>
        </pc:grpChg>
        <pc:grpChg chg="mod">
          <ac:chgData name="NUSRET TAS" userId="257c181775a523eb" providerId="LiveId" clId="{030C5BB5-44D8-4E60-90B9-60292466FD99}" dt="2022-10-03T03:51:30.836" v="3317" actId="1076"/>
          <ac:grpSpMkLst>
            <pc:docMk/>
            <pc:sldMk cId="3444684660" sldId="1715"/>
            <ac:grpSpMk id="36" creationId="{4248EF1E-0CC6-4754-AD19-A1836C0A475E}"/>
          </ac:grpSpMkLst>
        </pc:grpChg>
        <pc:grpChg chg="mod">
          <ac:chgData name="NUSRET TAS" userId="257c181775a523eb" providerId="LiveId" clId="{030C5BB5-44D8-4E60-90B9-60292466FD99}" dt="2022-10-03T03:51:30.836" v="3317" actId="1076"/>
          <ac:grpSpMkLst>
            <pc:docMk/>
            <pc:sldMk cId="3444684660" sldId="1715"/>
            <ac:grpSpMk id="44" creationId="{AF92A44D-3715-4DCA-83E4-85F6C33B9E06}"/>
          </ac:grpSpMkLst>
        </pc:grpChg>
        <pc:grpChg chg="mod">
          <ac:chgData name="NUSRET TAS" userId="257c181775a523eb" providerId="LiveId" clId="{030C5BB5-44D8-4E60-90B9-60292466FD99}" dt="2022-10-03T03:51:30.836" v="3317" actId="1076"/>
          <ac:grpSpMkLst>
            <pc:docMk/>
            <pc:sldMk cId="3444684660" sldId="1715"/>
            <ac:grpSpMk id="48" creationId="{24F64C71-1E36-4DC4-A562-04C783BC5B25}"/>
          </ac:grpSpMkLst>
        </pc:grpChg>
        <pc:grpChg chg="add mod">
          <ac:chgData name="NUSRET TAS" userId="257c181775a523eb" providerId="LiveId" clId="{030C5BB5-44D8-4E60-90B9-60292466FD99}" dt="2022-10-03T03:51:30.836" v="3317" actId="1076"/>
          <ac:grpSpMkLst>
            <pc:docMk/>
            <pc:sldMk cId="3444684660" sldId="1715"/>
            <ac:grpSpMk id="63" creationId="{93BFE7A6-39D3-4B4A-8B14-3FD50ADCA574}"/>
          </ac:grpSpMkLst>
        </pc:grpChg>
        <pc:grpChg chg="add mod">
          <ac:chgData name="NUSRET TAS" userId="257c181775a523eb" providerId="LiveId" clId="{030C5BB5-44D8-4E60-90B9-60292466FD99}" dt="2022-10-03T03:51:30.836" v="3317" actId="1076"/>
          <ac:grpSpMkLst>
            <pc:docMk/>
            <pc:sldMk cId="3444684660" sldId="1715"/>
            <ac:grpSpMk id="71" creationId="{E0066498-1D68-4E33-9516-FE885149BC24}"/>
          </ac:grpSpMkLst>
        </pc:grpChg>
        <pc:grpChg chg="mod">
          <ac:chgData name="NUSRET TAS" userId="257c181775a523eb" providerId="LiveId" clId="{030C5BB5-44D8-4E60-90B9-60292466FD99}" dt="2022-10-03T03:51:30.836" v="3317" actId="1076"/>
          <ac:grpSpMkLst>
            <pc:docMk/>
            <pc:sldMk cId="3444684660" sldId="1715"/>
            <ac:grpSpMk id="74" creationId="{9D760279-4BDB-4488-961A-94066382C58D}"/>
          </ac:grpSpMkLst>
        </pc:grpChg>
        <pc:grpChg chg="mod">
          <ac:chgData name="NUSRET TAS" userId="257c181775a523eb" providerId="LiveId" clId="{030C5BB5-44D8-4E60-90B9-60292466FD99}" dt="2022-10-03T03:51:30.836" v="3317" actId="1076"/>
          <ac:grpSpMkLst>
            <pc:docMk/>
            <pc:sldMk cId="3444684660" sldId="1715"/>
            <ac:grpSpMk id="80" creationId="{441D3282-D080-4F91-97F2-F084F1356580}"/>
          </ac:grpSpMkLst>
        </pc:grpChg>
        <pc:picChg chg="mod">
          <ac:chgData name="NUSRET TAS" userId="257c181775a523eb" providerId="LiveId" clId="{030C5BB5-44D8-4E60-90B9-60292466FD99}" dt="2022-10-03T03:51:30.836" v="3317" actId="1076"/>
          <ac:picMkLst>
            <pc:docMk/>
            <pc:sldMk cId="3444684660" sldId="1715"/>
            <ac:picMk id="23" creationId="{3B434C30-233C-4604-8DA2-DAF392571AC1}"/>
          </ac:picMkLst>
        </pc:picChg>
        <pc:picChg chg="mod topLvl">
          <ac:chgData name="NUSRET TAS" userId="257c181775a523eb" providerId="LiveId" clId="{030C5BB5-44D8-4E60-90B9-60292466FD99}" dt="2022-10-03T01:07:43.549" v="2893" actId="164"/>
          <ac:picMkLst>
            <pc:docMk/>
            <pc:sldMk cId="3444684660" sldId="1715"/>
            <ac:picMk id="34" creationId="{1E1A1D90-6AE8-4CAD-9458-039EDE2AD35A}"/>
          </ac:picMkLst>
        </pc:picChg>
        <pc:picChg chg="mod">
          <ac:chgData name="NUSRET TAS" userId="257c181775a523eb" providerId="LiveId" clId="{030C5BB5-44D8-4E60-90B9-60292466FD99}" dt="2022-10-03T03:51:30.836" v="3317" actId="1076"/>
          <ac:picMkLst>
            <pc:docMk/>
            <pc:sldMk cId="3444684660" sldId="1715"/>
            <ac:picMk id="51" creationId="{EA3D0755-2AA3-4C25-AF11-35638041F5BB}"/>
          </ac:picMkLst>
        </pc:picChg>
        <pc:cxnChg chg="add mod">
          <ac:chgData name="NUSRET TAS" userId="257c181775a523eb" providerId="LiveId" clId="{030C5BB5-44D8-4E60-90B9-60292466FD99}" dt="2022-10-03T01:04:51.117" v="2869" actId="164"/>
          <ac:cxnSpMkLst>
            <pc:docMk/>
            <pc:sldMk cId="3444684660" sldId="1715"/>
            <ac:cxnSpMk id="5" creationId="{8229E5B9-F638-4E0D-A538-5C2A82CE7192}"/>
          </ac:cxnSpMkLst>
        </pc:cxnChg>
        <pc:cxnChg chg="mod">
          <ac:chgData name="NUSRET TAS" userId="257c181775a523eb" providerId="LiveId" clId="{030C5BB5-44D8-4E60-90B9-60292466FD99}" dt="2022-10-03T03:51:30.836" v="3317" actId="1076"/>
          <ac:cxnSpMkLst>
            <pc:docMk/>
            <pc:sldMk cId="3444684660" sldId="1715"/>
            <ac:cxnSpMk id="6" creationId="{84E0FCFF-FE4C-43CF-AF94-2284A6865CC9}"/>
          </ac:cxnSpMkLst>
        </pc:cxnChg>
        <pc:cxnChg chg="mod">
          <ac:chgData name="NUSRET TAS" userId="257c181775a523eb" providerId="LiveId" clId="{030C5BB5-44D8-4E60-90B9-60292466FD99}" dt="2022-10-03T03:51:30.836" v="3317" actId="1076"/>
          <ac:cxnSpMkLst>
            <pc:docMk/>
            <pc:sldMk cId="3444684660" sldId="1715"/>
            <ac:cxnSpMk id="7" creationId="{5DBADD4F-B2E4-48E3-8F1F-CF83498416ED}"/>
          </ac:cxnSpMkLst>
        </pc:cxnChg>
        <pc:cxnChg chg="mod">
          <ac:chgData name="NUSRET TAS" userId="257c181775a523eb" providerId="LiveId" clId="{030C5BB5-44D8-4E60-90B9-60292466FD99}" dt="2022-10-03T03:51:30.836" v="3317" actId="1076"/>
          <ac:cxnSpMkLst>
            <pc:docMk/>
            <pc:sldMk cId="3444684660" sldId="1715"/>
            <ac:cxnSpMk id="8" creationId="{73C7D4E3-56AE-47EB-95E5-1619A277816C}"/>
          </ac:cxnSpMkLst>
        </pc:cxnChg>
        <pc:cxnChg chg="mod">
          <ac:chgData name="NUSRET TAS" userId="257c181775a523eb" providerId="LiveId" clId="{030C5BB5-44D8-4E60-90B9-60292466FD99}" dt="2022-10-03T03:51:30.836" v="3317" actId="1076"/>
          <ac:cxnSpMkLst>
            <pc:docMk/>
            <pc:sldMk cId="3444684660" sldId="1715"/>
            <ac:cxnSpMk id="9" creationId="{A369D39B-AB4F-49CC-BFC9-18F0C52DE186}"/>
          </ac:cxnSpMkLst>
        </pc:cxnChg>
        <pc:cxnChg chg="mod">
          <ac:chgData name="NUSRET TAS" userId="257c181775a523eb" providerId="LiveId" clId="{030C5BB5-44D8-4E60-90B9-60292466FD99}" dt="2022-10-03T03:51:30.836" v="3317" actId="1076"/>
          <ac:cxnSpMkLst>
            <pc:docMk/>
            <pc:sldMk cId="3444684660" sldId="1715"/>
            <ac:cxnSpMk id="10" creationId="{F67DC8F8-B5B4-40C5-A8B4-EBCBF07D69F3}"/>
          </ac:cxnSpMkLst>
        </pc:cxnChg>
        <pc:cxnChg chg="mod">
          <ac:chgData name="NUSRET TAS" userId="257c181775a523eb" providerId="LiveId" clId="{030C5BB5-44D8-4E60-90B9-60292466FD99}" dt="2022-10-03T03:51:30.836" v="3317" actId="1076"/>
          <ac:cxnSpMkLst>
            <pc:docMk/>
            <pc:sldMk cId="3444684660" sldId="1715"/>
            <ac:cxnSpMk id="11" creationId="{17B19A70-9EB1-4081-978A-683123E95348}"/>
          </ac:cxnSpMkLst>
        </pc:cxnChg>
        <pc:cxnChg chg="mod">
          <ac:chgData name="NUSRET TAS" userId="257c181775a523eb" providerId="LiveId" clId="{030C5BB5-44D8-4E60-90B9-60292466FD99}" dt="2022-10-03T03:51:50.004" v="3319" actId="14100"/>
          <ac:cxnSpMkLst>
            <pc:docMk/>
            <pc:sldMk cId="3444684660" sldId="1715"/>
            <ac:cxnSpMk id="29" creationId="{B1973444-B706-4D23-89F7-B178D34C7C48}"/>
          </ac:cxnSpMkLst>
        </pc:cxnChg>
        <pc:cxnChg chg="mod">
          <ac:chgData name="NUSRET TAS" userId="257c181775a523eb" providerId="LiveId" clId="{030C5BB5-44D8-4E60-90B9-60292466FD99}" dt="2022-10-03T03:52:04.863" v="3323" actId="14100"/>
          <ac:cxnSpMkLst>
            <pc:docMk/>
            <pc:sldMk cId="3444684660" sldId="1715"/>
            <ac:cxnSpMk id="32" creationId="{C49C3736-C096-4D0D-A27F-26A78F27852F}"/>
          </ac:cxnSpMkLst>
        </pc:cxnChg>
        <pc:cxnChg chg="del mod topLvl">
          <ac:chgData name="NUSRET TAS" userId="257c181775a523eb" providerId="LiveId" clId="{030C5BB5-44D8-4E60-90B9-60292466FD99}" dt="2022-10-03T01:05:49.959" v="2877" actId="478"/>
          <ac:cxnSpMkLst>
            <pc:docMk/>
            <pc:sldMk cId="3444684660" sldId="1715"/>
            <ac:cxnSpMk id="35" creationId="{574BE08B-1772-4929-A82F-0012F015B65B}"/>
          </ac:cxnSpMkLst>
        </pc:cxnChg>
        <pc:cxnChg chg="mod">
          <ac:chgData name="NUSRET TAS" userId="257c181775a523eb" providerId="LiveId" clId="{030C5BB5-44D8-4E60-90B9-60292466FD99}" dt="2022-10-03T03:51:30.836" v="3317" actId="1076"/>
          <ac:cxnSpMkLst>
            <pc:docMk/>
            <pc:sldMk cId="3444684660" sldId="1715"/>
            <ac:cxnSpMk id="52" creationId="{C409786E-3F7D-4405-90C8-661DA53DADB5}"/>
          </ac:cxnSpMkLst>
        </pc:cxnChg>
        <pc:cxnChg chg="mod">
          <ac:chgData name="NUSRET TAS" userId="257c181775a523eb" providerId="LiveId" clId="{030C5BB5-44D8-4E60-90B9-60292466FD99}" dt="2022-10-03T03:51:30.836" v="3317" actId="1076"/>
          <ac:cxnSpMkLst>
            <pc:docMk/>
            <pc:sldMk cId="3444684660" sldId="1715"/>
            <ac:cxnSpMk id="55" creationId="{E27D2F49-C107-402A-9EEB-055B773341F6}"/>
          </ac:cxnSpMkLst>
        </pc:cxnChg>
        <pc:cxnChg chg="mod">
          <ac:chgData name="NUSRET TAS" userId="257c181775a523eb" providerId="LiveId" clId="{030C5BB5-44D8-4E60-90B9-60292466FD99}" dt="2022-10-03T03:51:30.836" v="3317" actId="1076"/>
          <ac:cxnSpMkLst>
            <pc:docMk/>
            <pc:sldMk cId="3444684660" sldId="1715"/>
            <ac:cxnSpMk id="62" creationId="{CD1FD48F-0A36-41E2-BA6E-7F71ECC079A1}"/>
          </ac:cxnSpMkLst>
        </pc:cxnChg>
        <pc:cxnChg chg="mod">
          <ac:chgData name="NUSRET TAS" userId="257c181775a523eb" providerId="LiveId" clId="{030C5BB5-44D8-4E60-90B9-60292466FD99}" dt="2022-10-03T01:04:53.349" v="2870"/>
          <ac:cxnSpMkLst>
            <pc:docMk/>
            <pc:sldMk cId="3444684660" sldId="1715"/>
            <ac:cxnSpMk id="65" creationId="{4CF2913F-23A0-4E48-8320-E4910651CAB2}"/>
          </ac:cxnSpMkLst>
        </pc:cxnChg>
        <pc:cxnChg chg="mod">
          <ac:chgData name="NUSRET TAS" userId="257c181775a523eb" providerId="LiveId" clId="{030C5BB5-44D8-4E60-90B9-60292466FD99}" dt="2022-10-03T03:51:30.836" v="3317" actId="1076"/>
          <ac:cxnSpMkLst>
            <pc:docMk/>
            <pc:sldMk cId="3444684660" sldId="1715"/>
            <ac:cxnSpMk id="66" creationId="{F9B34EC6-2613-483E-923F-7859B626225D}"/>
          </ac:cxnSpMkLst>
        </pc:cxnChg>
        <pc:cxnChg chg="mod">
          <ac:chgData name="NUSRET TAS" userId="257c181775a523eb" providerId="LiveId" clId="{030C5BB5-44D8-4E60-90B9-60292466FD99}" dt="2022-10-03T03:51:30.836" v="3317" actId="1076"/>
          <ac:cxnSpMkLst>
            <pc:docMk/>
            <pc:sldMk cId="3444684660" sldId="1715"/>
            <ac:cxnSpMk id="68" creationId="{A6B0E4BC-963B-4AB5-820C-58ED10F78745}"/>
          </ac:cxnSpMkLst>
        </pc:cxnChg>
        <pc:cxnChg chg="mod">
          <ac:chgData name="NUSRET TAS" userId="257c181775a523eb" providerId="LiveId" clId="{030C5BB5-44D8-4E60-90B9-60292466FD99}" dt="2022-10-03T01:05:00.058" v="2872"/>
          <ac:cxnSpMkLst>
            <pc:docMk/>
            <pc:sldMk cId="3444684660" sldId="1715"/>
            <ac:cxnSpMk id="72" creationId="{59569285-72C8-4A72-AD15-CA7EBC4BC4BA}"/>
          </ac:cxnSpMkLst>
        </pc:cxnChg>
        <pc:cxnChg chg="mod">
          <ac:chgData name="NUSRET TAS" userId="257c181775a523eb" providerId="LiveId" clId="{030C5BB5-44D8-4E60-90B9-60292466FD99}" dt="2022-10-03T03:51:54.549" v="3321" actId="14100"/>
          <ac:cxnSpMkLst>
            <pc:docMk/>
            <pc:sldMk cId="3444684660" sldId="1715"/>
            <ac:cxnSpMk id="76" creationId="{7C2EED7A-8B6F-450D-BD17-036417C70D4A}"/>
          </ac:cxnSpMkLst>
        </pc:cxnChg>
        <pc:cxnChg chg="add mod">
          <ac:chgData name="NUSRET TAS" userId="257c181775a523eb" providerId="LiveId" clId="{030C5BB5-44D8-4E60-90B9-60292466FD99}" dt="2022-10-03T01:07:43.549" v="2893" actId="164"/>
          <ac:cxnSpMkLst>
            <pc:docMk/>
            <pc:sldMk cId="3444684660" sldId="1715"/>
            <ac:cxnSpMk id="77" creationId="{3FAD8BC9-80F1-48FC-9AE5-C576023700F2}"/>
          </ac:cxnSpMkLst>
        </pc:cxnChg>
      </pc:sldChg>
      <pc:sldChg chg="addSp modSp add mod modAnim">
        <pc:chgData name="NUSRET TAS" userId="257c181775a523eb" providerId="LiveId" clId="{030C5BB5-44D8-4E60-90B9-60292466FD99}" dt="2022-10-04T20:55:26.178" v="7841" actId="20577"/>
        <pc:sldMkLst>
          <pc:docMk/>
          <pc:sldMk cId="248802871" sldId="1716"/>
        </pc:sldMkLst>
        <pc:spChg chg="mod">
          <ac:chgData name="NUSRET TAS" userId="257c181775a523eb" providerId="LiveId" clId="{030C5BB5-44D8-4E60-90B9-60292466FD99}" dt="2022-10-03T04:04:16.582" v="3706" actId="20577"/>
          <ac:spMkLst>
            <pc:docMk/>
            <pc:sldMk cId="248802871" sldId="1716"/>
            <ac:spMk id="3" creationId="{2049D106-FE6B-4C44-BDFE-3A643976296D}"/>
          </ac:spMkLst>
        </pc:spChg>
        <pc:spChg chg="add mod">
          <ac:chgData name="NUSRET TAS" userId="257c181775a523eb" providerId="LiveId" clId="{030C5BB5-44D8-4E60-90B9-60292466FD99}" dt="2022-10-04T20:55:26.178" v="7841" actId="20577"/>
          <ac:spMkLst>
            <pc:docMk/>
            <pc:sldMk cId="248802871" sldId="1716"/>
            <ac:spMk id="66" creationId="{5FEBC16F-1972-4E32-99C3-36BA8E728AD4}"/>
          </ac:spMkLst>
        </pc:spChg>
      </pc:sldChg>
      <pc:sldChg chg="add del ord">
        <pc:chgData name="NUSRET TAS" userId="257c181775a523eb" providerId="LiveId" clId="{030C5BB5-44D8-4E60-90B9-60292466FD99}" dt="2022-10-03T04:04:08.498" v="3704" actId="47"/>
        <pc:sldMkLst>
          <pc:docMk/>
          <pc:sldMk cId="4172680672" sldId="1716"/>
        </pc:sldMkLst>
      </pc:sldChg>
      <pc:sldChg chg="modSp add mod ord modAnim">
        <pc:chgData name="NUSRET TAS" userId="257c181775a523eb" providerId="LiveId" clId="{030C5BB5-44D8-4E60-90B9-60292466FD99}" dt="2022-10-03T04:21:23.675" v="4242" actId="122"/>
        <pc:sldMkLst>
          <pc:docMk/>
          <pc:sldMk cId="782316343" sldId="1717"/>
        </pc:sldMkLst>
        <pc:spChg chg="mod">
          <ac:chgData name="NUSRET TAS" userId="257c181775a523eb" providerId="LiveId" clId="{030C5BB5-44D8-4E60-90B9-60292466FD99}" dt="2022-10-03T04:14:06.976" v="3784" actId="20577"/>
          <ac:spMkLst>
            <pc:docMk/>
            <pc:sldMk cId="782316343" sldId="1717"/>
            <ac:spMk id="2" creationId="{D3430BA2-C4BD-4ED1-87B9-FFD38A06657B}"/>
          </ac:spMkLst>
        </pc:spChg>
        <pc:spChg chg="mod">
          <ac:chgData name="NUSRET TAS" userId="257c181775a523eb" providerId="LiveId" clId="{030C5BB5-44D8-4E60-90B9-60292466FD99}" dt="2022-10-03T04:21:23.675" v="4242" actId="122"/>
          <ac:spMkLst>
            <pc:docMk/>
            <pc:sldMk cId="782316343" sldId="1717"/>
            <ac:spMk id="3" creationId="{2049D106-FE6B-4C44-BDFE-3A643976296D}"/>
          </ac:spMkLst>
        </pc:spChg>
      </pc:sldChg>
      <pc:sldChg chg="add del">
        <pc:chgData name="NUSRET TAS" userId="257c181775a523eb" providerId="LiveId" clId="{030C5BB5-44D8-4E60-90B9-60292466FD99}" dt="2022-10-03T04:04:19.854" v="3708"/>
        <pc:sldMkLst>
          <pc:docMk/>
          <pc:sldMk cId="2527051187" sldId="1717"/>
        </pc:sldMkLst>
      </pc:sldChg>
      <pc:sldChg chg="modSp add del mod">
        <pc:chgData name="NUSRET TAS" userId="257c181775a523eb" providerId="LiveId" clId="{030C5BB5-44D8-4E60-90B9-60292466FD99}" dt="2022-10-03T04:13:53.745" v="3771" actId="47"/>
        <pc:sldMkLst>
          <pc:docMk/>
          <pc:sldMk cId="3957874005" sldId="1717"/>
        </pc:sldMkLst>
        <pc:spChg chg="mod">
          <ac:chgData name="NUSRET TAS" userId="257c181775a523eb" providerId="LiveId" clId="{030C5BB5-44D8-4E60-90B9-60292466FD99}" dt="2022-10-03T04:11:20.948" v="3770" actId="20577"/>
          <ac:spMkLst>
            <pc:docMk/>
            <pc:sldMk cId="3957874005" sldId="1717"/>
            <ac:spMk id="2" creationId="{D3430BA2-C4BD-4ED1-87B9-FFD38A06657B}"/>
          </ac:spMkLst>
        </pc:spChg>
      </pc:sldChg>
      <pc:sldChg chg="modSp add mod modAnim modShow">
        <pc:chgData name="NUSRET TAS" userId="257c181775a523eb" providerId="LiveId" clId="{030C5BB5-44D8-4E60-90B9-60292466FD99}" dt="2022-10-06T03:36:55.587" v="8575" actId="729"/>
        <pc:sldMkLst>
          <pc:docMk/>
          <pc:sldMk cId="4251621233" sldId="1718"/>
        </pc:sldMkLst>
        <pc:spChg chg="mod">
          <ac:chgData name="NUSRET TAS" userId="257c181775a523eb" providerId="LiveId" clId="{030C5BB5-44D8-4E60-90B9-60292466FD99}" dt="2022-10-03T04:21:48.092" v="4244"/>
          <ac:spMkLst>
            <pc:docMk/>
            <pc:sldMk cId="4251621233" sldId="1718"/>
            <ac:spMk id="2" creationId="{D3430BA2-C4BD-4ED1-87B9-FFD38A06657B}"/>
          </ac:spMkLst>
        </pc:spChg>
        <pc:spChg chg="mod">
          <ac:chgData name="NUSRET TAS" userId="257c181775a523eb" providerId="LiveId" clId="{030C5BB5-44D8-4E60-90B9-60292466FD99}" dt="2022-10-03T04:33:04.631" v="4497" actId="20577"/>
          <ac:spMkLst>
            <pc:docMk/>
            <pc:sldMk cId="4251621233" sldId="1718"/>
            <ac:spMk id="3" creationId="{2049D106-FE6B-4C44-BDFE-3A643976296D}"/>
          </ac:spMkLst>
        </pc:spChg>
      </pc:sldChg>
      <pc:sldChg chg="addSp modSp new mod modAnim">
        <pc:chgData name="NUSRET TAS" userId="257c181775a523eb" providerId="LiveId" clId="{030C5BB5-44D8-4E60-90B9-60292466FD99}" dt="2022-10-04T18:24:08.128" v="6438"/>
        <pc:sldMkLst>
          <pc:docMk/>
          <pc:sldMk cId="1730591428" sldId="1719"/>
        </pc:sldMkLst>
        <pc:spChg chg="mod">
          <ac:chgData name="NUSRET TAS" userId="257c181775a523eb" providerId="LiveId" clId="{030C5BB5-44D8-4E60-90B9-60292466FD99}" dt="2022-10-04T18:10:07.733" v="5807" actId="20577"/>
          <ac:spMkLst>
            <pc:docMk/>
            <pc:sldMk cId="1730591428" sldId="1719"/>
            <ac:spMk id="2" creationId="{74EA57D5-34AA-4C0F-A132-9DF454249D0B}"/>
          </ac:spMkLst>
        </pc:spChg>
        <pc:spChg chg="mod">
          <ac:chgData name="NUSRET TAS" userId="257c181775a523eb" providerId="LiveId" clId="{030C5BB5-44D8-4E60-90B9-60292466FD99}" dt="2022-10-04T18:23:55.914" v="6436" actId="20577"/>
          <ac:spMkLst>
            <pc:docMk/>
            <pc:sldMk cId="1730591428" sldId="1719"/>
            <ac:spMk id="3" creationId="{158AEA2D-2524-46DA-8F4F-28CBC874AF56}"/>
          </ac:spMkLst>
        </pc:spChg>
        <pc:graphicFrameChg chg="add mod modGraphic">
          <ac:chgData name="NUSRET TAS" userId="257c181775a523eb" providerId="LiveId" clId="{030C5BB5-44D8-4E60-90B9-60292466FD99}" dt="2022-10-04T18:21:36.139" v="6268" actId="1076"/>
          <ac:graphicFrameMkLst>
            <pc:docMk/>
            <pc:sldMk cId="1730591428" sldId="1719"/>
            <ac:graphicFrameMk id="4" creationId="{F8BF0BB7-1333-4598-B578-C68A023E093B}"/>
          </ac:graphicFrameMkLst>
        </pc:graphicFrameChg>
      </pc:sldChg>
      <pc:sldChg chg="modSp new mod">
        <pc:chgData name="NUSRET TAS" userId="257c181775a523eb" providerId="LiveId" clId="{030C5BB5-44D8-4E60-90B9-60292466FD99}" dt="2022-10-04T18:24:42.780" v="6473" actId="20577"/>
        <pc:sldMkLst>
          <pc:docMk/>
          <pc:sldMk cId="2215668213" sldId="1720"/>
        </pc:sldMkLst>
        <pc:spChg chg="mod">
          <ac:chgData name="NUSRET TAS" userId="257c181775a523eb" providerId="LiveId" clId="{030C5BB5-44D8-4E60-90B9-60292466FD99}" dt="2022-10-04T18:24:42.780" v="6473" actId="20577"/>
          <ac:spMkLst>
            <pc:docMk/>
            <pc:sldMk cId="2215668213" sldId="1720"/>
            <ac:spMk id="2" creationId="{A3093BAD-9C05-462B-A3EC-148EA31462BE}"/>
          </ac:spMkLst>
        </pc:spChg>
      </pc:sldChg>
      <pc:sldChg chg="delSp modSp add mod ord delAnim modAnim">
        <pc:chgData name="NUSRET TAS" userId="257c181775a523eb" providerId="LiveId" clId="{030C5BB5-44D8-4E60-90B9-60292466FD99}" dt="2022-10-04T20:15:55.566" v="7071" actId="14100"/>
        <pc:sldMkLst>
          <pc:docMk/>
          <pc:sldMk cId="3859319543" sldId="1721"/>
        </pc:sldMkLst>
        <pc:spChg chg="mod">
          <ac:chgData name="NUSRET TAS" userId="257c181775a523eb" providerId="LiveId" clId="{030C5BB5-44D8-4E60-90B9-60292466FD99}" dt="2022-10-04T20:15:55.566" v="7071" actId="14100"/>
          <ac:spMkLst>
            <pc:docMk/>
            <pc:sldMk cId="3859319543" sldId="1721"/>
            <ac:spMk id="3" creationId="{2049D106-FE6B-4C44-BDFE-3A643976296D}"/>
          </ac:spMkLst>
        </pc:spChg>
        <pc:spChg chg="del">
          <ac:chgData name="NUSRET TAS" userId="257c181775a523eb" providerId="LiveId" clId="{030C5BB5-44D8-4E60-90B9-60292466FD99}" dt="2022-10-04T20:15:27.046" v="7065" actId="478"/>
          <ac:spMkLst>
            <pc:docMk/>
            <pc:sldMk cId="3859319543" sldId="1721"/>
            <ac:spMk id="5" creationId="{8EB1827A-302D-43F1-9092-8777CD9CEC55}"/>
          </ac:spMkLst>
        </pc:spChg>
      </pc:sldChg>
      <pc:sldChg chg="delSp modSp add mod modAnim">
        <pc:chgData name="NUSRET TAS" userId="257c181775a523eb" providerId="LiveId" clId="{030C5BB5-44D8-4E60-90B9-60292466FD99}" dt="2022-10-04T20:50:30.886" v="7775" actId="114"/>
        <pc:sldMkLst>
          <pc:docMk/>
          <pc:sldMk cId="2670054260" sldId="1722"/>
        </pc:sldMkLst>
        <pc:spChg chg="mod">
          <ac:chgData name="NUSRET TAS" userId="257c181775a523eb" providerId="LiveId" clId="{030C5BB5-44D8-4E60-90B9-60292466FD99}" dt="2022-10-04T20:50:30.886" v="7775" actId="114"/>
          <ac:spMkLst>
            <pc:docMk/>
            <pc:sldMk cId="2670054260" sldId="1722"/>
            <ac:spMk id="3" creationId="{2049D106-FE6B-4C44-BDFE-3A643976296D}"/>
          </ac:spMkLst>
        </pc:spChg>
        <pc:spChg chg="del">
          <ac:chgData name="NUSRET TAS" userId="257c181775a523eb" providerId="LiveId" clId="{030C5BB5-44D8-4E60-90B9-60292466FD99}" dt="2022-10-04T20:36:50.811" v="7512" actId="478"/>
          <ac:spMkLst>
            <pc:docMk/>
            <pc:sldMk cId="2670054260" sldId="1722"/>
            <ac:spMk id="5" creationId="{62E0B257-D980-4737-AE5B-1245429C88A3}"/>
          </ac:spMkLst>
        </pc:spChg>
      </pc:sldChg>
      <pc:sldChg chg="modSp add ord modAnim">
        <pc:chgData name="NUSRET TAS" userId="257c181775a523eb" providerId="LiveId" clId="{030C5BB5-44D8-4E60-90B9-60292466FD99}" dt="2022-10-04T21:12:31.342" v="8219" actId="20577"/>
        <pc:sldMkLst>
          <pc:docMk/>
          <pc:sldMk cId="2654280346" sldId="1723"/>
        </pc:sldMkLst>
        <pc:spChg chg="mod">
          <ac:chgData name="NUSRET TAS" userId="257c181775a523eb" providerId="LiveId" clId="{030C5BB5-44D8-4E60-90B9-60292466FD99}" dt="2022-10-04T21:12:31.342" v="8219" actId="20577"/>
          <ac:spMkLst>
            <pc:docMk/>
            <pc:sldMk cId="2654280346" sldId="1723"/>
            <ac:spMk id="72" creationId="{C95AD952-E0F1-4966-B840-5C278AD5D033}"/>
          </ac:spMkLst>
        </pc:spChg>
      </pc:sldChg>
      <pc:sldChg chg="addSp modSp add mod modAnim">
        <pc:chgData name="NUSRET TAS" userId="257c181775a523eb" providerId="LiveId" clId="{030C5BB5-44D8-4E60-90B9-60292466FD99}" dt="2022-10-04T21:15:25.319" v="8232" actId="16959"/>
        <pc:sldMkLst>
          <pc:docMk/>
          <pc:sldMk cId="2708714065" sldId="1724"/>
        </pc:sldMkLst>
        <pc:spChg chg="mod">
          <ac:chgData name="NUSRET TAS" userId="257c181775a523eb" providerId="LiveId" clId="{030C5BB5-44D8-4E60-90B9-60292466FD99}" dt="2022-10-04T21:04:32.923" v="8081" actId="114"/>
          <ac:spMkLst>
            <pc:docMk/>
            <pc:sldMk cId="2708714065" sldId="1724"/>
            <ac:spMk id="72" creationId="{C95AD952-E0F1-4966-B840-5C278AD5D033}"/>
          </ac:spMkLst>
        </pc:spChg>
        <pc:spChg chg="add mod">
          <ac:chgData name="NUSRET TAS" userId="257c181775a523eb" providerId="LiveId" clId="{030C5BB5-44D8-4E60-90B9-60292466FD99}" dt="2022-10-04T21:15:25.319" v="8232" actId="16959"/>
          <ac:spMkLst>
            <pc:docMk/>
            <pc:sldMk cId="2708714065" sldId="1724"/>
            <ac:spMk id="86" creationId="{EEC24591-956B-45B7-A49D-46AD6652FFCD}"/>
          </ac:spMkLst>
        </pc:spChg>
      </pc:sldChg>
      <pc:sldChg chg="modSp add del">
        <pc:chgData name="NUSRET TAS" userId="257c181775a523eb" providerId="LiveId" clId="{030C5BB5-44D8-4E60-90B9-60292466FD99}" dt="2022-10-04T21:25:05.662" v="8375" actId="47"/>
        <pc:sldMkLst>
          <pc:docMk/>
          <pc:sldMk cId="739048135" sldId="1725"/>
        </pc:sldMkLst>
        <pc:spChg chg="mod">
          <ac:chgData name="NUSRET TAS" userId="257c181775a523eb" providerId="LiveId" clId="{030C5BB5-44D8-4E60-90B9-60292466FD99}" dt="2022-10-04T21:09:06.560" v="8206" actId="20577"/>
          <ac:spMkLst>
            <pc:docMk/>
            <pc:sldMk cId="739048135" sldId="1725"/>
            <ac:spMk id="72" creationId="{C95AD952-E0F1-4966-B840-5C278AD5D033}"/>
          </ac:spMkLst>
        </pc:spChg>
      </pc:sldChg>
      <pc:sldChg chg="modSp new mod">
        <pc:chgData name="NUSRET TAS" userId="257c181775a523eb" providerId="LiveId" clId="{030C5BB5-44D8-4E60-90B9-60292466FD99}" dt="2022-10-04T21:32:38.172" v="8563" actId="20577"/>
        <pc:sldMkLst>
          <pc:docMk/>
          <pc:sldMk cId="1414621293" sldId="1725"/>
        </pc:sldMkLst>
        <pc:spChg chg="mod">
          <ac:chgData name="NUSRET TAS" userId="257c181775a523eb" providerId="LiveId" clId="{030C5BB5-44D8-4E60-90B9-60292466FD99}" dt="2022-10-04T21:25:18.415" v="8380" actId="27636"/>
          <ac:spMkLst>
            <pc:docMk/>
            <pc:sldMk cId="1414621293" sldId="1725"/>
            <ac:spMk id="2" creationId="{4F7B4ECE-19ED-4FC3-91B0-5645FD2428DC}"/>
          </ac:spMkLst>
        </pc:spChg>
        <pc:spChg chg="mod">
          <ac:chgData name="NUSRET TAS" userId="257c181775a523eb" providerId="LiveId" clId="{030C5BB5-44D8-4E60-90B9-60292466FD99}" dt="2022-10-04T21:32:38.172" v="8563" actId="20577"/>
          <ac:spMkLst>
            <pc:docMk/>
            <pc:sldMk cId="1414621293" sldId="1725"/>
            <ac:spMk id="3" creationId="{18DAA3EC-5777-4B58-BE98-BFD3433F7FC7}"/>
          </ac:spMkLst>
        </pc:spChg>
      </pc:sldChg>
      <pc:sldChg chg="modSp add del mod modAnim">
        <pc:chgData name="NUSRET TAS" userId="257c181775a523eb" providerId="LiveId" clId="{030C5BB5-44D8-4E60-90B9-60292466FD99}" dt="2022-10-03T21:01:44.829" v="5145" actId="2696"/>
        <pc:sldMkLst>
          <pc:docMk/>
          <pc:sldMk cId="649377701" sldId="1739"/>
        </pc:sldMkLst>
        <pc:spChg chg="mod">
          <ac:chgData name="NUSRET TAS" userId="257c181775a523eb" providerId="LiveId" clId="{030C5BB5-44D8-4E60-90B9-60292466FD99}" dt="2022-10-03T21:00:41.099" v="5142" actId="20577"/>
          <ac:spMkLst>
            <pc:docMk/>
            <pc:sldMk cId="649377701" sldId="1739"/>
            <ac:spMk id="3" creationId="{8408EBE5-A68E-864B-92F2-DAB4883E3F31}"/>
          </ac:spMkLst>
        </pc:spChg>
      </pc:sldChg>
    </pc:docChg>
  </pc:docChgLst>
  <pc:docChgLst>
    <pc:chgData name="NUSRET TAS" userId="257c181775a523eb" providerId="LiveId" clId="{1E4CD765-D20C-4236-8987-49A95B969D61}"/>
    <pc:docChg chg="undo custSel addSld delSld modSld sldOrd">
      <pc:chgData name="NUSRET TAS" userId="257c181775a523eb" providerId="LiveId" clId="{1E4CD765-D20C-4236-8987-49A95B969D61}" dt="2022-10-13T02:53:40.311" v="6962" actId="1076"/>
      <pc:docMkLst>
        <pc:docMk/>
      </pc:docMkLst>
      <pc:sldChg chg="modSp add del modAnim modNotesTx">
        <pc:chgData name="NUSRET TAS" userId="257c181775a523eb" providerId="LiveId" clId="{1E4CD765-D20C-4236-8987-49A95B969D61}" dt="2022-10-11T01:31:45.358" v="4699" actId="2696"/>
        <pc:sldMkLst>
          <pc:docMk/>
          <pc:sldMk cId="393889265" sldId="269"/>
        </pc:sldMkLst>
        <pc:spChg chg="mod">
          <ac:chgData name="NUSRET TAS" userId="257c181775a523eb" providerId="LiveId" clId="{1E4CD765-D20C-4236-8987-49A95B969D61}" dt="2022-10-11T01:29:30.574" v="4649" actId="20577"/>
          <ac:spMkLst>
            <pc:docMk/>
            <pc:sldMk cId="393889265" sldId="269"/>
            <ac:spMk id="3" creationId="{7343E099-9B31-4FF9-B3C3-BDCA83B89831}"/>
          </ac:spMkLst>
        </pc:spChg>
      </pc:sldChg>
      <pc:sldChg chg="add del">
        <pc:chgData name="NUSRET TAS" userId="257c181775a523eb" providerId="LiveId" clId="{1E4CD765-D20C-4236-8987-49A95B969D61}" dt="2022-10-11T01:31:45.358" v="4699" actId="2696"/>
        <pc:sldMkLst>
          <pc:docMk/>
          <pc:sldMk cId="4030801373" sldId="270"/>
        </pc:sldMkLst>
      </pc:sldChg>
      <pc:sldChg chg="modSp add del">
        <pc:chgData name="NUSRET TAS" userId="257c181775a523eb" providerId="LiveId" clId="{1E4CD765-D20C-4236-8987-49A95B969D61}" dt="2022-10-11T01:31:45.358" v="4699" actId="2696"/>
        <pc:sldMkLst>
          <pc:docMk/>
          <pc:sldMk cId="1051293983" sldId="271"/>
        </pc:sldMkLst>
        <pc:spChg chg="mod">
          <ac:chgData name="NUSRET TAS" userId="257c181775a523eb" providerId="LiveId" clId="{1E4CD765-D20C-4236-8987-49A95B969D61}" dt="2022-10-11T01:29:59.571" v="4663" actId="20577"/>
          <ac:spMkLst>
            <pc:docMk/>
            <pc:sldMk cId="1051293983" sldId="271"/>
            <ac:spMk id="3" creationId="{7343E099-9B31-4FF9-B3C3-BDCA83B89831}"/>
          </ac:spMkLst>
        </pc:spChg>
      </pc:sldChg>
      <pc:sldChg chg="addSp modSp add del mod modAnim modShow">
        <pc:chgData name="NUSRET TAS" userId="257c181775a523eb" providerId="LiveId" clId="{1E4CD765-D20C-4236-8987-49A95B969D61}" dt="2022-10-11T18:10:42.049" v="6747" actId="20577"/>
        <pc:sldMkLst>
          <pc:docMk/>
          <pc:sldMk cId="3504053288" sldId="272"/>
        </pc:sldMkLst>
        <pc:spChg chg="add mod">
          <ac:chgData name="NUSRET TAS" userId="257c181775a523eb" providerId="LiveId" clId="{1E4CD765-D20C-4236-8987-49A95B969D61}" dt="2022-10-11T18:10:42.049" v="6747" actId="20577"/>
          <ac:spMkLst>
            <pc:docMk/>
            <pc:sldMk cId="3504053288" sldId="272"/>
            <ac:spMk id="3" creationId="{EA560328-CF5D-421A-9824-BBA71E7C2AA3}"/>
          </ac:spMkLst>
        </pc:spChg>
        <pc:graphicFrameChg chg="mod">
          <ac:chgData name="NUSRET TAS" userId="257c181775a523eb" providerId="LiveId" clId="{1E4CD765-D20C-4236-8987-49A95B969D61}" dt="2022-10-11T03:39:29.060" v="6429" actId="1076"/>
          <ac:graphicFrameMkLst>
            <pc:docMk/>
            <pc:sldMk cId="3504053288" sldId="272"/>
            <ac:graphicFrameMk id="5" creationId="{3544F8C0-5AEB-4496-AA4B-888CDEDE5BA1}"/>
          </ac:graphicFrameMkLst>
        </pc:graphicFrameChg>
      </pc:sldChg>
      <pc:sldChg chg="modSp add del">
        <pc:chgData name="NUSRET TAS" userId="257c181775a523eb" providerId="LiveId" clId="{1E4CD765-D20C-4236-8987-49A95B969D61}" dt="2022-10-11T01:31:45.358" v="4699" actId="2696"/>
        <pc:sldMkLst>
          <pc:docMk/>
          <pc:sldMk cId="1105155081" sldId="275"/>
        </pc:sldMkLst>
        <pc:spChg chg="mod">
          <ac:chgData name="NUSRET TAS" userId="257c181775a523eb" providerId="LiveId" clId="{1E4CD765-D20C-4236-8987-49A95B969D61}" dt="2022-10-10T17:31:05.339" v="2563" actId="20577"/>
          <ac:spMkLst>
            <pc:docMk/>
            <pc:sldMk cId="1105155081" sldId="275"/>
            <ac:spMk id="3" creationId="{7343E099-9B31-4FF9-B3C3-BDCA83B89831}"/>
          </ac:spMkLst>
        </pc:spChg>
      </pc:sldChg>
      <pc:sldChg chg="modSp mod modNotesTx">
        <pc:chgData name="NUSRET TAS" userId="257c181775a523eb" providerId="LiveId" clId="{1E4CD765-D20C-4236-8987-49A95B969D61}" dt="2022-10-11T01:30:24.553" v="4683" actId="20577"/>
        <pc:sldMkLst>
          <pc:docMk/>
          <pc:sldMk cId="4024908295" sldId="279"/>
        </pc:sldMkLst>
        <pc:spChg chg="mod">
          <ac:chgData name="NUSRET TAS" userId="257c181775a523eb" providerId="LiveId" clId="{1E4CD765-D20C-4236-8987-49A95B969D61}" dt="2022-10-10T23:45:46.632" v="4251" actId="20577"/>
          <ac:spMkLst>
            <pc:docMk/>
            <pc:sldMk cId="4024908295" sldId="279"/>
            <ac:spMk id="2" creationId="{D3430BA2-C4BD-4ED1-87B9-FFD38A06657B}"/>
          </ac:spMkLst>
        </pc:spChg>
        <pc:spChg chg="mod">
          <ac:chgData name="NUSRET TAS" userId="257c181775a523eb" providerId="LiveId" clId="{1E4CD765-D20C-4236-8987-49A95B969D61}" dt="2022-10-11T01:30:24.553" v="4683" actId="20577"/>
          <ac:spMkLst>
            <pc:docMk/>
            <pc:sldMk cId="4024908295" sldId="279"/>
            <ac:spMk id="3" creationId="{2049D106-FE6B-4C44-BDFE-3A643976296D}"/>
          </ac:spMkLst>
        </pc:spChg>
      </pc:sldChg>
      <pc:sldChg chg="delSp modSp add del mod delAnim modAnim">
        <pc:chgData name="NUSRET TAS" userId="257c181775a523eb" providerId="LiveId" clId="{1E4CD765-D20C-4236-8987-49A95B969D61}" dt="2022-10-11T01:31:45.358" v="4699" actId="2696"/>
        <pc:sldMkLst>
          <pc:docMk/>
          <pc:sldMk cId="515787995" sldId="280"/>
        </pc:sldMkLst>
        <pc:spChg chg="mod">
          <ac:chgData name="NUSRET TAS" userId="257c181775a523eb" providerId="LiveId" clId="{1E4CD765-D20C-4236-8987-49A95B969D61}" dt="2022-10-10T17:30:48.908" v="2556" actId="20577"/>
          <ac:spMkLst>
            <pc:docMk/>
            <pc:sldMk cId="515787995" sldId="280"/>
            <ac:spMk id="3" creationId="{ED4489FC-AA48-4D7C-B0E8-270C05A1A8D0}"/>
          </ac:spMkLst>
        </pc:spChg>
        <pc:spChg chg="del">
          <ac:chgData name="NUSRET TAS" userId="257c181775a523eb" providerId="LiveId" clId="{1E4CD765-D20C-4236-8987-49A95B969D61}" dt="2022-10-10T17:30:13.034" v="2545" actId="478"/>
          <ac:spMkLst>
            <pc:docMk/>
            <pc:sldMk cId="515787995" sldId="280"/>
            <ac:spMk id="82" creationId="{AA394997-77A3-47F1-8340-F414AD7200E9}"/>
          </ac:spMkLst>
        </pc:spChg>
        <pc:spChg chg="del">
          <ac:chgData name="NUSRET TAS" userId="257c181775a523eb" providerId="LiveId" clId="{1E4CD765-D20C-4236-8987-49A95B969D61}" dt="2022-10-10T17:30:13.034" v="2545" actId="478"/>
          <ac:spMkLst>
            <pc:docMk/>
            <pc:sldMk cId="515787995" sldId="280"/>
            <ac:spMk id="83" creationId="{A3526883-B02E-4DF0-8689-62ABFCFDA78E}"/>
          </ac:spMkLst>
        </pc:spChg>
        <pc:spChg chg="del">
          <ac:chgData name="NUSRET TAS" userId="257c181775a523eb" providerId="LiveId" clId="{1E4CD765-D20C-4236-8987-49A95B969D61}" dt="2022-10-10T17:30:14.152" v="2546" actId="478"/>
          <ac:spMkLst>
            <pc:docMk/>
            <pc:sldMk cId="515787995" sldId="280"/>
            <ac:spMk id="85" creationId="{9A23F0C1-18C3-40C1-9BDD-CAC5293B3163}"/>
          </ac:spMkLst>
        </pc:spChg>
        <pc:spChg chg="del">
          <ac:chgData name="NUSRET TAS" userId="257c181775a523eb" providerId="LiveId" clId="{1E4CD765-D20C-4236-8987-49A95B969D61}" dt="2022-10-10T17:30:13.034" v="2545" actId="478"/>
          <ac:spMkLst>
            <pc:docMk/>
            <pc:sldMk cId="515787995" sldId="280"/>
            <ac:spMk id="87" creationId="{83BBC7A9-4FF5-4359-ACBE-760A5E1733A6}"/>
          </ac:spMkLst>
        </pc:spChg>
        <pc:spChg chg="del">
          <ac:chgData name="NUSRET TAS" userId="257c181775a523eb" providerId="LiveId" clId="{1E4CD765-D20C-4236-8987-49A95B969D61}" dt="2022-10-10T17:30:15.786" v="2547" actId="478"/>
          <ac:spMkLst>
            <pc:docMk/>
            <pc:sldMk cId="515787995" sldId="280"/>
            <ac:spMk id="92" creationId="{82CF82F3-2E26-4D41-B558-296B1894BDE1}"/>
          </ac:spMkLst>
        </pc:spChg>
        <pc:spChg chg="del">
          <ac:chgData name="NUSRET TAS" userId="257c181775a523eb" providerId="LiveId" clId="{1E4CD765-D20C-4236-8987-49A95B969D61}" dt="2022-10-10T17:30:13.034" v="2545" actId="478"/>
          <ac:spMkLst>
            <pc:docMk/>
            <pc:sldMk cId="515787995" sldId="280"/>
            <ac:spMk id="93" creationId="{A1093B3C-41AC-4D58-BC5A-138AE1FA4867}"/>
          </ac:spMkLst>
        </pc:spChg>
        <pc:spChg chg="del">
          <ac:chgData name="NUSRET TAS" userId="257c181775a523eb" providerId="LiveId" clId="{1E4CD765-D20C-4236-8987-49A95B969D61}" dt="2022-10-10T17:30:17.534" v="2548" actId="478"/>
          <ac:spMkLst>
            <pc:docMk/>
            <pc:sldMk cId="515787995" sldId="280"/>
            <ac:spMk id="94" creationId="{ABCDB7CF-E48A-4DD7-BCC0-F6554A1C4ACC}"/>
          </ac:spMkLst>
        </pc:spChg>
        <pc:spChg chg="del">
          <ac:chgData name="NUSRET TAS" userId="257c181775a523eb" providerId="LiveId" clId="{1E4CD765-D20C-4236-8987-49A95B969D61}" dt="2022-10-10T17:30:19.750" v="2549" actId="478"/>
          <ac:spMkLst>
            <pc:docMk/>
            <pc:sldMk cId="515787995" sldId="280"/>
            <ac:spMk id="95" creationId="{5AF9303E-572E-40CA-8E22-397306184025}"/>
          </ac:spMkLst>
        </pc:spChg>
        <pc:spChg chg="del">
          <ac:chgData name="NUSRET TAS" userId="257c181775a523eb" providerId="LiveId" clId="{1E4CD765-D20C-4236-8987-49A95B969D61}" dt="2022-10-10T17:30:08.643" v="2544" actId="478"/>
          <ac:spMkLst>
            <pc:docMk/>
            <pc:sldMk cId="515787995" sldId="280"/>
            <ac:spMk id="100" creationId="{464DE7F6-CF2F-405B-B04C-DF13F6A0B00F}"/>
          </ac:spMkLst>
        </pc:spChg>
        <pc:spChg chg="del">
          <ac:chgData name="NUSRET TAS" userId="257c181775a523eb" providerId="LiveId" clId="{1E4CD765-D20C-4236-8987-49A95B969D61}" dt="2022-10-10T17:30:08.643" v="2544" actId="478"/>
          <ac:spMkLst>
            <pc:docMk/>
            <pc:sldMk cId="515787995" sldId="280"/>
            <ac:spMk id="102" creationId="{BF8D1863-5247-4E60-8B61-31EB038E292B}"/>
          </ac:spMkLst>
        </pc:spChg>
        <pc:spChg chg="del">
          <ac:chgData name="NUSRET TAS" userId="257c181775a523eb" providerId="LiveId" clId="{1E4CD765-D20C-4236-8987-49A95B969D61}" dt="2022-10-10T17:30:08.643" v="2544" actId="478"/>
          <ac:spMkLst>
            <pc:docMk/>
            <pc:sldMk cId="515787995" sldId="280"/>
            <ac:spMk id="105" creationId="{F04DF3C2-AEF2-4631-B271-3FD91134C4CF}"/>
          </ac:spMkLst>
        </pc:spChg>
        <pc:picChg chg="del">
          <ac:chgData name="NUSRET TAS" userId="257c181775a523eb" providerId="LiveId" clId="{1E4CD765-D20C-4236-8987-49A95B969D61}" dt="2022-10-10T17:30:08.643" v="2544" actId="478"/>
          <ac:picMkLst>
            <pc:docMk/>
            <pc:sldMk cId="515787995" sldId="280"/>
            <ac:picMk id="103" creationId="{F4CED557-C0C1-413C-B4DE-3809DC4E3892}"/>
          </ac:picMkLst>
        </pc:picChg>
        <pc:cxnChg chg="mod">
          <ac:chgData name="NUSRET TAS" userId="257c181775a523eb" providerId="LiveId" clId="{1E4CD765-D20C-4236-8987-49A95B969D61}" dt="2022-10-10T17:30:41.288" v="2552" actId="14100"/>
          <ac:cxnSpMkLst>
            <pc:docMk/>
            <pc:sldMk cId="515787995" sldId="280"/>
            <ac:cxnSpMk id="8" creationId="{A726B0A6-2F1E-4925-A63C-B7B94773609F}"/>
          </ac:cxnSpMkLst>
        </pc:cxnChg>
        <pc:cxnChg chg="del">
          <ac:chgData name="NUSRET TAS" userId="257c181775a523eb" providerId="LiveId" clId="{1E4CD765-D20C-4236-8987-49A95B969D61}" dt="2022-10-10T17:30:13.034" v="2545" actId="478"/>
          <ac:cxnSpMkLst>
            <pc:docMk/>
            <pc:sldMk cId="515787995" sldId="280"/>
            <ac:cxnSpMk id="77" creationId="{C00C5E88-7C86-43F5-BC94-0C27B19C8889}"/>
          </ac:cxnSpMkLst>
        </pc:cxnChg>
        <pc:cxnChg chg="del">
          <ac:chgData name="NUSRET TAS" userId="257c181775a523eb" providerId="LiveId" clId="{1E4CD765-D20C-4236-8987-49A95B969D61}" dt="2022-10-10T17:30:13.034" v="2545" actId="478"/>
          <ac:cxnSpMkLst>
            <pc:docMk/>
            <pc:sldMk cId="515787995" sldId="280"/>
            <ac:cxnSpMk id="79" creationId="{33BC88AF-5A37-449F-A72A-3F2D93A084D8}"/>
          </ac:cxnSpMkLst>
        </pc:cxnChg>
        <pc:cxnChg chg="del mod">
          <ac:chgData name="NUSRET TAS" userId="257c181775a523eb" providerId="LiveId" clId="{1E4CD765-D20C-4236-8987-49A95B969D61}" dt="2022-10-10T17:30:08.643" v="2544" actId="478"/>
          <ac:cxnSpMkLst>
            <pc:docMk/>
            <pc:sldMk cId="515787995" sldId="280"/>
            <ac:cxnSpMk id="101" creationId="{D7F88AD7-7580-4450-A2AE-83F43F56C0AB}"/>
          </ac:cxnSpMkLst>
        </pc:cxnChg>
      </pc:sldChg>
      <pc:sldChg chg="addSp delSp modSp mod delAnim modAnim">
        <pc:chgData name="NUSRET TAS" userId="257c181775a523eb" providerId="LiveId" clId="{1E4CD765-D20C-4236-8987-49A95B969D61}" dt="2022-10-10T18:07:14.496" v="2879"/>
        <pc:sldMkLst>
          <pc:docMk/>
          <pc:sldMk cId="3855991559" sldId="719"/>
        </pc:sldMkLst>
        <pc:spChg chg="mod">
          <ac:chgData name="NUSRET TAS" userId="257c181775a523eb" providerId="LiveId" clId="{1E4CD765-D20C-4236-8987-49A95B969D61}" dt="2022-10-08T04:38:28.411" v="1450"/>
          <ac:spMkLst>
            <pc:docMk/>
            <pc:sldMk cId="3855991559" sldId="719"/>
            <ac:spMk id="2" creationId="{D8CA7C1A-6777-4867-BE86-1127B51D5106}"/>
          </ac:spMkLst>
        </pc:spChg>
        <pc:spChg chg="add mod ord">
          <ac:chgData name="NUSRET TAS" userId="257c181775a523eb" providerId="LiveId" clId="{1E4CD765-D20C-4236-8987-49A95B969D61}" dt="2022-10-08T22:18:01.535" v="1914" actId="166"/>
          <ac:spMkLst>
            <pc:docMk/>
            <pc:sldMk cId="3855991559" sldId="719"/>
            <ac:spMk id="3" creationId="{D5B1FEBF-34D3-43C6-9CF5-FE8BCFA8F33E}"/>
          </ac:spMkLst>
        </pc:spChg>
        <pc:spChg chg="mod">
          <ac:chgData name="NUSRET TAS" userId="257c181775a523eb" providerId="LiveId" clId="{1E4CD765-D20C-4236-8987-49A95B969D61}" dt="2022-10-10T18:04:02.641" v="2852" actId="1076"/>
          <ac:spMkLst>
            <pc:docMk/>
            <pc:sldMk cId="3855991559" sldId="719"/>
            <ac:spMk id="4" creationId="{09444393-601D-4E45-9410-37224CCF0ED0}"/>
          </ac:spMkLst>
        </pc:spChg>
        <pc:spChg chg="add mod">
          <ac:chgData name="NUSRET TAS" userId="257c181775a523eb" providerId="LiveId" clId="{1E4CD765-D20C-4236-8987-49A95B969D61}" dt="2022-10-08T04:44:18.044" v="1550" actId="1036"/>
          <ac:spMkLst>
            <pc:docMk/>
            <pc:sldMk cId="3855991559" sldId="719"/>
            <ac:spMk id="5" creationId="{5690A4A2-DCCD-4452-BAF0-0D683BDBEE7B}"/>
          </ac:spMkLst>
        </pc:spChg>
        <pc:spChg chg="add mod">
          <ac:chgData name="NUSRET TAS" userId="257c181775a523eb" providerId="LiveId" clId="{1E4CD765-D20C-4236-8987-49A95B969D61}" dt="2022-10-08T04:44:21.110" v="1551" actId="1076"/>
          <ac:spMkLst>
            <pc:docMk/>
            <pc:sldMk cId="3855991559" sldId="719"/>
            <ac:spMk id="6" creationId="{62987FA4-B899-4CCE-B51F-79AC5A869806}"/>
          </ac:spMkLst>
        </pc:spChg>
        <pc:spChg chg="add mod">
          <ac:chgData name="NUSRET TAS" userId="257c181775a523eb" providerId="LiveId" clId="{1E4CD765-D20C-4236-8987-49A95B969D61}" dt="2022-10-10T18:06:42.054" v="2862" actId="14100"/>
          <ac:spMkLst>
            <pc:docMk/>
            <pc:sldMk cId="3855991559" sldId="719"/>
            <ac:spMk id="7" creationId="{84EE3622-76FE-4D74-B0F7-8E8010F658EF}"/>
          </ac:spMkLst>
        </pc:spChg>
        <pc:spChg chg="add mod">
          <ac:chgData name="NUSRET TAS" userId="257c181775a523eb" providerId="LiveId" clId="{1E4CD765-D20C-4236-8987-49A95B969D61}" dt="2022-10-10T18:07:05.542" v="2878" actId="1076"/>
          <ac:spMkLst>
            <pc:docMk/>
            <pc:sldMk cId="3855991559" sldId="719"/>
            <ac:spMk id="45" creationId="{B7DDBC50-C4E9-4B39-829C-5926E899AD3C}"/>
          </ac:spMkLst>
        </pc:spChg>
        <pc:picChg chg="del">
          <ac:chgData name="NUSRET TAS" userId="257c181775a523eb" providerId="LiveId" clId="{1E4CD765-D20C-4236-8987-49A95B969D61}" dt="2022-10-08T22:18:24.051" v="1922" actId="478"/>
          <ac:picMkLst>
            <pc:docMk/>
            <pc:sldMk cId="3855991559" sldId="719"/>
            <ac:picMk id="21" creationId="{AF0E0D0F-1EF6-4966-9D67-8EF070B24FB0}"/>
          </ac:picMkLst>
        </pc:picChg>
        <pc:picChg chg="del">
          <ac:chgData name="NUSRET TAS" userId="257c181775a523eb" providerId="LiveId" clId="{1E4CD765-D20C-4236-8987-49A95B969D61}" dt="2022-10-08T22:18:16.368" v="1918" actId="478"/>
          <ac:picMkLst>
            <pc:docMk/>
            <pc:sldMk cId="3855991559" sldId="719"/>
            <ac:picMk id="22" creationId="{2143D8DF-A7C2-4F84-BCE0-B894FE90DC77}"/>
          </ac:picMkLst>
        </pc:picChg>
        <pc:picChg chg="del">
          <ac:chgData name="NUSRET TAS" userId="257c181775a523eb" providerId="LiveId" clId="{1E4CD765-D20C-4236-8987-49A95B969D61}" dt="2022-10-08T22:16:12.609" v="1888" actId="478"/>
          <ac:picMkLst>
            <pc:docMk/>
            <pc:sldMk cId="3855991559" sldId="719"/>
            <ac:picMk id="24" creationId="{F1208BE8-B97F-498C-9B6C-F0AD3EF833E4}"/>
          </ac:picMkLst>
        </pc:picChg>
        <pc:picChg chg="del">
          <ac:chgData name="NUSRET TAS" userId="257c181775a523eb" providerId="LiveId" clId="{1E4CD765-D20C-4236-8987-49A95B969D61}" dt="2022-10-08T22:17:31.375" v="1905" actId="478"/>
          <ac:picMkLst>
            <pc:docMk/>
            <pc:sldMk cId="3855991559" sldId="719"/>
            <ac:picMk id="25" creationId="{6C5B5D65-CDFE-4B05-85EE-A5F08373A66B}"/>
          </ac:picMkLst>
        </pc:picChg>
        <pc:picChg chg="del">
          <ac:chgData name="NUSRET TAS" userId="257c181775a523eb" providerId="LiveId" clId="{1E4CD765-D20C-4236-8987-49A95B969D61}" dt="2022-10-08T22:17:17.026" v="1901" actId="478"/>
          <ac:picMkLst>
            <pc:docMk/>
            <pc:sldMk cId="3855991559" sldId="719"/>
            <ac:picMk id="26" creationId="{8477E960-B59A-48E6-B4A2-34A6094D359D}"/>
          </ac:picMkLst>
        </pc:picChg>
        <pc:picChg chg="del">
          <ac:chgData name="NUSRET TAS" userId="257c181775a523eb" providerId="LiveId" clId="{1E4CD765-D20C-4236-8987-49A95B969D61}" dt="2022-10-08T22:18:32.248" v="1926" actId="478"/>
          <ac:picMkLst>
            <pc:docMk/>
            <pc:sldMk cId="3855991559" sldId="719"/>
            <ac:picMk id="27" creationId="{0158A93B-B89E-4A4D-9F32-5C2B250EC339}"/>
          </ac:picMkLst>
        </pc:picChg>
        <pc:picChg chg="del mod">
          <ac:chgData name="NUSRET TAS" userId="257c181775a523eb" providerId="LiveId" clId="{1E4CD765-D20C-4236-8987-49A95B969D61}" dt="2022-10-08T22:17:50.293" v="1910" actId="478"/>
          <ac:picMkLst>
            <pc:docMk/>
            <pc:sldMk cId="3855991559" sldId="719"/>
            <ac:picMk id="28" creationId="{61D6A482-B13E-4096-8F0D-2B096AD2CDFE}"/>
          </ac:picMkLst>
        </pc:picChg>
        <pc:picChg chg="del">
          <ac:chgData name="NUSRET TAS" userId="257c181775a523eb" providerId="LiveId" clId="{1E4CD765-D20C-4236-8987-49A95B969D61}" dt="2022-10-08T22:15:26.772" v="1881" actId="478"/>
          <ac:picMkLst>
            <pc:docMk/>
            <pc:sldMk cId="3855991559" sldId="719"/>
            <ac:picMk id="29" creationId="{645C9C15-D9A7-495C-8D50-8D194D47FBA2}"/>
          </ac:picMkLst>
        </pc:picChg>
        <pc:picChg chg="add mod ord">
          <ac:chgData name="NUSRET TAS" userId="257c181775a523eb" providerId="LiveId" clId="{1E4CD765-D20C-4236-8987-49A95B969D61}" dt="2022-10-08T22:17:00.643" v="1897" actId="1440"/>
          <ac:picMkLst>
            <pc:docMk/>
            <pc:sldMk cId="3855991559" sldId="719"/>
            <ac:picMk id="33" creationId="{66E6A469-EF49-4BD1-B377-734115938174}"/>
          </ac:picMkLst>
        </pc:picChg>
        <pc:picChg chg="add mod">
          <ac:chgData name="NUSRET TAS" userId="257c181775a523eb" providerId="LiveId" clId="{1E4CD765-D20C-4236-8987-49A95B969D61}" dt="2022-10-08T22:17:11.051" v="1898" actId="1076"/>
          <ac:picMkLst>
            <pc:docMk/>
            <pc:sldMk cId="3855991559" sldId="719"/>
            <ac:picMk id="37" creationId="{A00C313C-F410-4873-BC89-0B75821B4442}"/>
          </ac:picMkLst>
        </pc:picChg>
        <pc:picChg chg="add mod">
          <ac:chgData name="NUSRET TAS" userId="257c181775a523eb" providerId="LiveId" clId="{1E4CD765-D20C-4236-8987-49A95B969D61}" dt="2022-10-08T22:19:44.448" v="1931" actId="14100"/>
          <ac:picMkLst>
            <pc:docMk/>
            <pc:sldMk cId="3855991559" sldId="719"/>
            <ac:picMk id="38" creationId="{E853390F-94A8-493F-800E-E9187F5C4B6E}"/>
          </ac:picMkLst>
        </pc:picChg>
        <pc:picChg chg="add mod">
          <ac:chgData name="NUSRET TAS" userId="257c181775a523eb" providerId="LiveId" clId="{1E4CD765-D20C-4236-8987-49A95B969D61}" dt="2022-10-08T22:17:34.563" v="1906" actId="1076"/>
          <ac:picMkLst>
            <pc:docMk/>
            <pc:sldMk cId="3855991559" sldId="719"/>
            <ac:picMk id="39" creationId="{CE923CC1-FEAE-4BAA-82ED-E62C3DEFB4F0}"/>
          </ac:picMkLst>
        </pc:picChg>
        <pc:picChg chg="add mod ord">
          <ac:chgData name="NUSRET TAS" userId="257c181775a523eb" providerId="LiveId" clId="{1E4CD765-D20C-4236-8987-49A95B969D61}" dt="2022-10-08T22:18:08.836" v="1915" actId="1076"/>
          <ac:picMkLst>
            <pc:docMk/>
            <pc:sldMk cId="3855991559" sldId="719"/>
            <ac:picMk id="40" creationId="{D1FAC4B6-EB2F-4864-BDD9-3251209893A2}"/>
          </ac:picMkLst>
        </pc:picChg>
        <pc:picChg chg="add mod">
          <ac:chgData name="NUSRET TAS" userId="257c181775a523eb" providerId="LiveId" clId="{1E4CD765-D20C-4236-8987-49A95B969D61}" dt="2022-10-08T22:18:19.473" v="1919" actId="1076"/>
          <ac:picMkLst>
            <pc:docMk/>
            <pc:sldMk cId="3855991559" sldId="719"/>
            <ac:picMk id="41" creationId="{89C9B3AA-03B2-40AF-A575-FF08356F2E61}"/>
          </ac:picMkLst>
        </pc:picChg>
        <pc:picChg chg="add mod">
          <ac:chgData name="NUSRET TAS" userId="257c181775a523eb" providerId="LiveId" clId="{1E4CD765-D20C-4236-8987-49A95B969D61}" dt="2022-10-08T22:18:27.023" v="1923" actId="1076"/>
          <ac:picMkLst>
            <pc:docMk/>
            <pc:sldMk cId="3855991559" sldId="719"/>
            <ac:picMk id="42" creationId="{D59EF7B9-5E69-4ADA-BDFC-43B9F35E1711}"/>
          </ac:picMkLst>
        </pc:picChg>
        <pc:picChg chg="add mod">
          <ac:chgData name="NUSRET TAS" userId="257c181775a523eb" providerId="LiveId" clId="{1E4CD765-D20C-4236-8987-49A95B969D61}" dt="2022-10-08T22:18:36.106" v="1927" actId="1076"/>
          <ac:picMkLst>
            <pc:docMk/>
            <pc:sldMk cId="3855991559" sldId="719"/>
            <ac:picMk id="43" creationId="{30644D94-BF77-4A4D-87E4-B427204C7B93}"/>
          </ac:picMkLst>
        </pc:picChg>
      </pc:sldChg>
      <pc:sldChg chg="addSp delSp modSp add del mod modTransition delAnim modAnim modNotesTx">
        <pc:chgData name="NUSRET TAS" userId="257c181775a523eb" providerId="LiveId" clId="{1E4CD765-D20C-4236-8987-49A95B969D61}" dt="2022-10-13T02:50:09.980" v="6960"/>
        <pc:sldMkLst>
          <pc:docMk/>
          <pc:sldMk cId="866547716" sldId="725"/>
        </pc:sldMkLst>
        <pc:spChg chg="mod">
          <ac:chgData name="NUSRET TAS" userId="257c181775a523eb" providerId="LiveId" clId="{1E4CD765-D20C-4236-8987-49A95B969D61}" dt="2022-10-11T03:09:23.285" v="5786" actId="20577"/>
          <ac:spMkLst>
            <pc:docMk/>
            <pc:sldMk cId="866547716" sldId="725"/>
            <ac:spMk id="2" creationId="{0DA2EAB5-A881-F144-828D-B1E1BBF763D3}"/>
          </ac:spMkLst>
        </pc:spChg>
        <pc:spChg chg="add mod">
          <ac:chgData name="NUSRET TAS" userId="257c181775a523eb" providerId="LiveId" clId="{1E4CD765-D20C-4236-8987-49A95B969D61}" dt="2022-10-11T03:15:01.631" v="6008" actId="1076"/>
          <ac:spMkLst>
            <pc:docMk/>
            <pc:sldMk cId="866547716" sldId="725"/>
            <ac:spMk id="4" creationId="{A73908C0-F507-4B40-95A2-62143BAAA259}"/>
          </ac:spMkLst>
        </pc:spChg>
        <pc:spChg chg="add del">
          <ac:chgData name="NUSRET TAS" userId="257c181775a523eb" providerId="LiveId" clId="{1E4CD765-D20C-4236-8987-49A95B969D61}" dt="2022-10-10T06:41:40.748" v="2481" actId="11529"/>
          <ac:spMkLst>
            <pc:docMk/>
            <pc:sldMk cId="866547716" sldId="725"/>
            <ac:spMk id="4" creationId="{F393BEFB-6D61-4DAF-BFF9-41FD5190ACBE}"/>
          </ac:spMkLst>
        </pc:spChg>
        <pc:spChg chg="add mod">
          <ac:chgData name="NUSRET TAS" userId="257c181775a523eb" providerId="LiveId" clId="{1E4CD765-D20C-4236-8987-49A95B969D61}" dt="2022-10-10T06:42:34.629" v="2498" actId="1035"/>
          <ac:spMkLst>
            <pc:docMk/>
            <pc:sldMk cId="866547716" sldId="725"/>
            <ac:spMk id="6" creationId="{6DE2FAFC-38D2-40EF-8E88-69092094F338}"/>
          </ac:spMkLst>
        </pc:spChg>
        <pc:spChg chg="mod">
          <ac:chgData name="NUSRET TAS" userId="257c181775a523eb" providerId="LiveId" clId="{1E4CD765-D20C-4236-8987-49A95B969D61}" dt="2022-10-11T03:10:37.353" v="5790" actId="1076"/>
          <ac:spMkLst>
            <pc:docMk/>
            <pc:sldMk cId="866547716" sldId="725"/>
            <ac:spMk id="7" creationId="{0C45C238-9637-8745-A3E7-22F94E7E895C}"/>
          </ac:spMkLst>
        </pc:spChg>
        <pc:spChg chg="add mod">
          <ac:chgData name="NUSRET TAS" userId="257c181775a523eb" providerId="LiveId" clId="{1E4CD765-D20C-4236-8987-49A95B969D61}" dt="2022-10-10T06:42:38.330" v="2499" actId="1076"/>
          <ac:spMkLst>
            <pc:docMk/>
            <pc:sldMk cId="866547716" sldId="725"/>
            <ac:spMk id="9" creationId="{5165DF25-4E6F-4297-BA82-9EDAF9626D8B}"/>
          </ac:spMkLst>
        </pc:spChg>
        <pc:spChg chg="add del">
          <ac:chgData name="NUSRET TAS" userId="257c181775a523eb" providerId="LiveId" clId="{1E4CD765-D20C-4236-8987-49A95B969D61}" dt="2022-10-11T18:51:46.971" v="6767" actId="478"/>
          <ac:spMkLst>
            <pc:docMk/>
            <pc:sldMk cId="866547716" sldId="725"/>
            <ac:spMk id="12" creationId="{25B40246-E0F7-4974-817A-5474CC9F9BA5}"/>
          </ac:spMkLst>
        </pc:spChg>
        <pc:spChg chg="add del mod">
          <ac:chgData name="NUSRET TAS" userId="257c181775a523eb" providerId="LiveId" clId="{1E4CD765-D20C-4236-8987-49A95B969D61}" dt="2022-10-11T18:52:06.535" v="6771" actId="478"/>
          <ac:spMkLst>
            <pc:docMk/>
            <pc:sldMk cId="866547716" sldId="725"/>
            <ac:spMk id="19" creationId="{47BCAFEC-D7DF-449A-9C7B-2BB7EFDE37F4}"/>
          </ac:spMkLst>
        </pc:spChg>
        <pc:spChg chg="add mod">
          <ac:chgData name="NUSRET TAS" userId="257c181775a523eb" providerId="LiveId" clId="{1E4CD765-D20C-4236-8987-49A95B969D61}" dt="2022-10-11T18:52:52.633" v="6777" actId="14100"/>
          <ac:spMkLst>
            <pc:docMk/>
            <pc:sldMk cId="866547716" sldId="725"/>
            <ac:spMk id="20" creationId="{10872878-4617-4E26-865B-445FB24565DB}"/>
          </ac:spMkLst>
        </pc:spChg>
        <pc:spChg chg="mod">
          <ac:chgData name="NUSRET TAS" userId="257c181775a523eb" providerId="LiveId" clId="{1E4CD765-D20C-4236-8987-49A95B969D61}" dt="2022-10-11T03:12:50.919" v="5850" actId="20577"/>
          <ac:spMkLst>
            <pc:docMk/>
            <pc:sldMk cId="866547716" sldId="725"/>
            <ac:spMk id="25" creationId="{B494A608-05F6-42D9-87CD-DD06C62516DD}"/>
          </ac:spMkLst>
        </pc:spChg>
        <pc:spChg chg="mod">
          <ac:chgData name="NUSRET TAS" userId="257c181775a523eb" providerId="LiveId" clId="{1E4CD765-D20C-4236-8987-49A95B969D61}" dt="2022-10-08T05:21:17.987" v="1835" actId="1076"/>
          <ac:spMkLst>
            <pc:docMk/>
            <pc:sldMk cId="866547716" sldId="725"/>
            <ac:spMk id="39" creationId="{DB4D0C19-4C77-4115-B5B1-3EC06DD9B4C7}"/>
          </ac:spMkLst>
        </pc:spChg>
        <pc:spChg chg="mod">
          <ac:chgData name="NUSRET TAS" userId="257c181775a523eb" providerId="LiveId" clId="{1E4CD765-D20C-4236-8987-49A95B969D61}" dt="2022-10-11T03:10:28.220" v="5788" actId="20577"/>
          <ac:spMkLst>
            <pc:docMk/>
            <pc:sldMk cId="866547716" sldId="725"/>
            <ac:spMk id="41" creationId="{DC1DA79A-3C60-4417-94E5-BE40DB86A29D}"/>
          </ac:spMkLst>
        </pc:spChg>
        <pc:spChg chg="mod">
          <ac:chgData name="NUSRET TAS" userId="257c181775a523eb" providerId="LiveId" clId="{1E4CD765-D20C-4236-8987-49A95B969D61}" dt="2022-10-11T03:12:58.995" v="5861" actId="20577"/>
          <ac:spMkLst>
            <pc:docMk/>
            <pc:sldMk cId="866547716" sldId="725"/>
            <ac:spMk id="43" creationId="{B76C441A-DDA6-4D63-807A-D8319BDDAEF7}"/>
          </ac:spMkLst>
        </pc:spChg>
        <pc:spChg chg="mod">
          <ac:chgData name="NUSRET TAS" userId="257c181775a523eb" providerId="LiveId" clId="{1E4CD765-D20C-4236-8987-49A95B969D61}" dt="2022-10-11T03:12:29.567" v="5829" actId="1076"/>
          <ac:spMkLst>
            <pc:docMk/>
            <pc:sldMk cId="866547716" sldId="725"/>
            <ac:spMk id="54" creationId="{D3079756-C4C6-4DC2-967D-25AD56394900}"/>
          </ac:spMkLst>
        </pc:spChg>
        <pc:spChg chg="add mod">
          <ac:chgData name="NUSRET TAS" userId="257c181775a523eb" providerId="LiveId" clId="{1E4CD765-D20C-4236-8987-49A95B969D61}" dt="2022-10-11T18:55:14.441" v="6914" actId="113"/>
          <ac:spMkLst>
            <pc:docMk/>
            <pc:sldMk cId="866547716" sldId="725"/>
            <ac:spMk id="64" creationId="{5B4D27CE-998D-4454-A0D1-0B655F32758C}"/>
          </ac:spMkLst>
        </pc:spChg>
        <pc:spChg chg="add del mod">
          <ac:chgData name="NUSRET TAS" userId="257c181775a523eb" providerId="LiveId" clId="{1E4CD765-D20C-4236-8987-49A95B969D61}" dt="2022-10-11T03:11:08.661" v="5797" actId="478"/>
          <ac:spMkLst>
            <pc:docMk/>
            <pc:sldMk cId="866547716" sldId="725"/>
            <ac:spMk id="64" creationId="{78678E21-AE94-435F-B7A3-8AD155C359CF}"/>
          </ac:spMkLst>
        </pc:spChg>
        <pc:spChg chg="add mod">
          <ac:chgData name="NUSRET TAS" userId="257c181775a523eb" providerId="LiveId" clId="{1E4CD765-D20C-4236-8987-49A95B969D61}" dt="2022-10-11T03:16:02.880" v="6015" actId="207"/>
          <ac:spMkLst>
            <pc:docMk/>
            <pc:sldMk cId="866547716" sldId="725"/>
            <ac:spMk id="65" creationId="{3D1B4D06-87DC-4741-84E9-22CE0A682AA3}"/>
          </ac:spMkLst>
        </pc:spChg>
        <pc:picChg chg="mod">
          <ac:chgData name="NUSRET TAS" userId="257c181775a523eb" providerId="LiveId" clId="{1E4CD765-D20C-4236-8987-49A95B969D61}" dt="2022-10-10T06:40:47.940" v="2478" actId="207"/>
          <ac:picMkLst>
            <pc:docMk/>
            <pc:sldMk cId="866547716" sldId="725"/>
            <ac:picMk id="5" creationId="{5E6557C6-F1C9-4616-9109-36D8773E5EB1}"/>
          </ac:picMkLst>
        </pc:picChg>
        <pc:picChg chg="mod">
          <ac:chgData name="NUSRET TAS" userId="257c181775a523eb" providerId="LiveId" clId="{1E4CD765-D20C-4236-8987-49A95B969D61}" dt="2022-10-10T06:40:47.671" v="2477" actId="207"/>
          <ac:picMkLst>
            <pc:docMk/>
            <pc:sldMk cId="866547716" sldId="725"/>
            <ac:picMk id="26" creationId="{434C12CE-94DA-4278-9F4A-CA2C4BAB4462}"/>
          </ac:picMkLst>
        </pc:picChg>
        <pc:picChg chg="mod">
          <ac:chgData name="NUSRET TAS" userId="257c181775a523eb" providerId="LiveId" clId="{1E4CD765-D20C-4236-8987-49A95B969D61}" dt="2022-10-10T06:40:47.200" v="2476" actId="207"/>
          <ac:picMkLst>
            <pc:docMk/>
            <pc:sldMk cId="866547716" sldId="725"/>
            <ac:picMk id="27" creationId="{9E3A5BF3-9710-40BA-A60F-937ED4556F4C}"/>
          </ac:picMkLst>
        </pc:picChg>
        <pc:picChg chg="mod">
          <ac:chgData name="NUSRET TAS" userId="257c181775a523eb" providerId="LiveId" clId="{1E4CD765-D20C-4236-8987-49A95B969D61}" dt="2022-10-10T06:40:46.628" v="2475" actId="207"/>
          <ac:picMkLst>
            <pc:docMk/>
            <pc:sldMk cId="866547716" sldId="725"/>
            <ac:picMk id="46" creationId="{39720A7A-8DB2-465A-81F6-E58B104C7A5E}"/>
          </ac:picMkLst>
        </pc:picChg>
        <pc:picChg chg="ord">
          <ac:chgData name="NUSRET TAS" userId="257c181775a523eb" providerId="LiveId" clId="{1E4CD765-D20C-4236-8987-49A95B969D61}" dt="2022-10-10T18:24:27.972" v="3099" actId="167"/>
          <ac:picMkLst>
            <pc:docMk/>
            <pc:sldMk cId="866547716" sldId="725"/>
            <ac:picMk id="52" creationId="{6C33666E-E462-48E1-A6A3-1E09A3D7D49C}"/>
          </ac:picMkLst>
        </pc:picChg>
      </pc:sldChg>
      <pc:sldChg chg="del">
        <pc:chgData name="NUSRET TAS" userId="257c181775a523eb" providerId="LiveId" clId="{1E4CD765-D20C-4236-8987-49A95B969D61}" dt="2022-10-06T05:22:17.616" v="1082" actId="47"/>
        <pc:sldMkLst>
          <pc:docMk/>
          <pc:sldMk cId="1621548178" sldId="727"/>
        </pc:sldMkLst>
      </pc:sldChg>
      <pc:sldChg chg="del">
        <pc:chgData name="NUSRET TAS" userId="257c181775a523eb" providerId="LiveId" clId="{1E4CD765-D20C-4236-8987-49A95B969D61}" dt="2022-10-06T05:20:57.385" v="1079" actId="47"/>
        <pc:sldMkLst>
          <pc:docMk/>
          <pc:sldMk cId="3486844551" sldId="728"/>
        </pc:sldMkLst>
      </pc:sldChg>
      <pc:sldChg chg="del">
        <pc:chgData name="NUSRET TAS" userId="257c181775a523eb" providerId="LiveId" clId="{1E4CD765-D20C-4236-8987-49A95B969D61}" dt="2022-10-06T05:20:54.667" v="1078" actId="47"/>
        <pc:sldMkLst>
          <pc:docMk/>
          <pc:sldMk cId="2653823217" sldId="733"/>
        </pc:sldMkLst>
      </pc:sldChg>
      <pc:sldChg chg="del">
        <pc:chgData name="NUSRET TAS" userId="257c181775a523eb" providerId="LiveId" clId="{1E4CD765-D20C-4236-8987-49A95B969D61}" dt="2022-10-06T05:20:53.368" v="1077" actId="47"/>
        <pc:sldMkLst>
          <pc:docMk/>
          <pc:sldMk cId="2827518577" sldId="734"/>
        </pc:sldMkLst>
      </pc:sldChg>
      <pc:sldChg chg="del">
        <pc:chgData name="NUSRET TAS" userId="257c181775a523eb" providerId="LiveId" clId="{1E4CD765-D20C-4236-8987-49A95B969D61}" dt="2022-10-06T05:20:52.145" v="1076" actId="47"/>
        <pc:sldMkLst>
          <pc:docMk/>
          <pc:sldMk cId="1394961215" sldId="743"/>
        </pc:sldMkLst>
      </pc:sldChg>
      <pc:sldChg chg="del mod modTransition modShow">
        <pc:chgData name="NUSRET TAS" userId="257c181775a523eb" providerId="LiveId" clId="{1E4CD765-D20C-4236-8987-49A95B969D61}" dt="2022-10-10T18:11:14.632" v="2955" actId="47"/>
        <pc:sldMkLst>
          <pc:docMk/>
          <pc:sldMk cId="1113093347" sldId="744"/>
        </pc:sldMkLst>
      </pc:sldChg>
      <pc:sldChg chg="modSp mod ord modNotesTx">
        <pc:chgData name="NUSRET TAS" userId="257c181775a523eb" providerId="LiveId" clId="{1E4CD765-D20C-4236-8987-49A95B969D61}" dt="2022-10-11T03:16:54.822" v="6035" actId="20577"/>
        <pc:sldMkLst>
          <pc:docMk/>
          <pc:sldMk cId="138446292" sldId="745"/>
        </pc:sldMkLst>
        <pc:spChg chg="mod">
          <ac:chgData name="NUSRET TAS" userId="257c181775a523eb" providerId="LiveId" clId="{1E4CD765-D20C-4236-8987-49A95B969D61}" dt="2022-10-10T18:08:02.396" v="2883" actId="20577"/>
          <ac:spMkLst>
            <pc:docMk/>
            <pc:sldMk cId="138446292" sldId="745"/>
            <ac:spMk id="2" creationId="{65403059-7FF4-4224-A97B-D82D12DF8767}"/>
          </ac:spMkLst>
        </pc:spChg>
        <pc:spChg chg="mod">
          <ac:chgData name="NUSRET TAS" userId="257c181775a523eb" providerId="LiveId" clId="{1E4CD765-D20C-4236-8987-49A95B969D61}" dt="2022-10-10T19:49:04.202" v="3380" actId="20577"/>
          <ac:spMkLst>
            <pc:docMk/>
            <pc:sldMk cId="138446292" sldId="745"/>
            <ac:spMk id="3" creationId="{C9571B2A-2BEC-4114-B216-A6F0323647E9}"/>
          </ac:spMkLst>
        </pc:spChg>
      </pc:sldChg>
      <pc:sldChg chg="modNotesTx">
        <pc:chgData name="NUSRET TAS" userId="257c181775a523eb" providerId="LiveId" clId="{1E4CD765-D20C-4236-8987-49A95B969D61}" dt="2022-10-11T03:35:54.515" v="6050" actId="20577"/>
        <pc:sldMkLst>
          <pc:docMk/>
          <pc:sldMk cId="1566261386" sldId="1352"/>
        </pc:sldMkLst>
      </pc:sldChg>
      <pc:sldChg chg="modSp mod ord">
        <pc:chgData name="NUSRET TAS" userId="257c181775a523eb" providerId="LiveId" clId="{1E4CD765-D20C-4236-8987-49A95B969D61}" dt="2022-10-11T21:30:08.763" v="6952" actId="20577"/>
        <pc:sldMkLst>
          <pc:docMk/>
          <pc:sldMk cId="3254778039" sldId="1633"/>
        </pc:sldMkLst>
        <pc:spChg chg="mod">
          <ac:chgData name="NUSRET TAS" userId="257c181775a523eb" providerId="LiveId" clId="{1E4CD765-D20C-4236-8987-49A95B969D61}" dt="2022-10-11T21:30:08.763" v="6952" actId="20577"/>
          <ac:spMkLst>
            <pc:docMk/>
            <pc:sldMk cId="3254778039" sldId="1633"/>
            <ac:spMk id="5" creationId="{8172AE5B-21CD-D548-AD72-3757124A6A04}"/>
          </ac:spMkLst>
        </pc:spChg>
      </pc:sldChg>
      <pc:sldChg chg="add del">
        <pc:chgData name="NUSRET TAS" userId="257c181775a523eb" providerId="LiveId" clId="{1E4CD765-D20C-4236-8987-49A95B969D61}" dt="2022-10-10T04:48:03.124" v="2227" actId="47"/>
        <pc:sldMkLst>
          <pc:docMk/>
          <pc:sldMk cId="3137431254" sldId="1634"/>
        </pc:sldMkLst>
      </pc:sldChg>
      <pc:sldChg chg="modSp add del mod modAnim">
        <pc:chgData name="NUSRET TAS" userId="257c181775a523eb" providerId="LiveId" clId="{1E4CD765-D20C-4236-8987-49A95B969D61}" dt="2022-10-11T01:31:45.358" v="4699" actId="2696"/>
        <pc:sldMkLst>
          <pc:docMk/>
          <pc:sldMk cId="2562281804" sldId="1635"/>
        </pc:sldMkLst>
        <pc:spChg chg="mod">
          <ac:chgData name="NUSRET TAS" userId="257c181775a523eb" providerId="LiveId" clId="{1E4CD765-D20C-4236-8987-49A95B969D61}" dt="2022-10-10T18:20:05.589" v="3004" actId="20577"/>
          <ac:spMkLst>
            <pc:docMk/>
            <pc:sldMk cId="2562281804" sldId="1635"/>
            <ac:spMk id="3" creationId="{7343E099-9B31-4FF9-B3C3-BDCA83B89831}"/>
          </ac:spMkLst>
        </pc:spChg>
      </pc:sldChg>
      <pc:sldChg chg="add del">
        <pc:chgData name="NUSRET TAS" userId="257c181775a523eb" providerId="LiveId" clId="{1E4CD765-D20C-4236-8987-49A95B969D61}" dt="2022-10-10T05:13:00.917" v="2252" actId="47"/>
        <pc:sldMkLst>
          <pc:docMk/>
          <pc:sldMk cId="3131567509" sldId="1637"/>
        </pc:sldMkLst>
      </pc:sldChg>
      <pc:sldChg chg="modSp add del modAnim">
        <pc:chgData name="NUSRET TAS" userId="257c181775a523eb" providerId="LiveId" clId="{1E4CD765-D20C-4236-8987-49A95B969D61}" dt="2022-10-11T01:31:45.358" v="4699" actId="2696"/>
        <pc:sldMkLst>
          <pc:docMk/>
          <pc:sldMk cId="3097368360" sldId="1638"/>
        </pc:sldMkLst>
        <pc:spChg chg="mod">
          <ac:chgData name="NUSRET TAS" userId="257c181775a523eb" providerId="LiveId" clId="{1E4CD765-D20C-4236-8987-49A95B969D61}" dt="2022-10-10T19:27:49.817" v="3315" actId="113"/>
          <ac:spMkLst>
            <pc:docMk/>
            <pc:sldMk cId="3097368360" sldId="1638"/>
            <ac:spMk id="47" creationId="{CDBA6F3D-C73D-473D-BC85-0495DD18FE58}"/>
          </ac:spMkLst>
        </pc:spChg>
      </pc:sldChg>
      <pc:sldChg chg="modSp add del">
        <pc:chgData name="NUSRET TAS" userId="257c181775a523eb" providerId="LiveId" clId="{1E4CD765-D20C-4236-8987-49A95B969D61}" dt="2022-10-11T01:31:45.358" v="4699" actId="2696"/>
        <pc:sldMkLst>
          <pc:docMk/>
          <pc:sldMk cId="1141267438" sldId="1639"/>
        </pc:sldMkLst>
        <pc:spChg chg="mod">
          <ac:chgData name="NUSRET TAS" userId="257c181775a523eb" providerId="LiveId" clId="{1E4CD765-D20C-4236-8987-49A95B969D61}" dt="2022-10-11T01:30:06.593" v="4670" actId="20577"/>
          <ac:spMkLst>
            <pc:docMk/>
            <pc:sldMk cId="1141267438" sldId="1639"/>
            <ac:spMk id="3" creationId="{7343E099-9B31-4FF9-B3C3-BDCA83B89831}"/>
          </ac:spMkLst>
        </pc:spChg>
      </pc:sldChg>
      <pc:sldChg chg="add del modAnim">
        <pc:chgData name="NUSRET TAS" userId="257c181775a523eb" providerId="LiveId" clId="{1E4CD765-D20C-4236-8987-49A95B969D61}" dt="2022-10-11T01:31:45.358" v="4699" actId="2696"/>
        <pc:sldMkLst>
          <pc:docMk/>
          <pc:sldMk cId="2472974734" sldId="1640"/>
        </pc:sldMkLst>
      </pc:sldChg>
      <pc:sldChg chg="add del modAnim">
        <pc:chgData name="NUSRET TAS" userId="257c181775a523eb" providerId="LiveId" clId="{1E4CD765-D20C-4236-8987-49A95B969D61}" dt="2022-10-11T01:31:45.358" v="4699" actId="2696"/>
        <pc:sldMkLst>
          <pc:docMk/>
          <pc:sldMk cId="1462943173" sldId="1641"/>
        </pc:sldMkLst>
      </pc:sldChg>
      <pc:sldChg chg="modSp add del modNotesTx">
        <pc:chgData name="NUSRET TAS" userId="257c181775a523eb" providerId="LiveId" clId="{1E4CD765-D20C-4236-8987-49A95B969D61}" dt="2022-10-11T01:31:45.358" v="4699" actId="2696"/>
        <pc:sldMkLst>
          <pc:docMk/>
          <pc:sldMk cId="1650189121" sldId="1642"/>
        </pc:sldMkLst>
        <pc:spChg chg="mod">
          <ac:chgData name="NUSRET TAS" userId="257c181775a523eb" providerId="LiveId" clId="{1E4CD765-D20C-4236-8987-49A95B969D61}" dt="2022-10-11T01:29:47.142" v="4656" actId="20577"/>
          <ac:spMkLst>
            <pc:docMk/>
            <pc:sldMk cId="1650189121" sldId="1642"/>
            <ac:spMk id="3" creationId="{7343E099-9B31-4FF9-B3C3-BDCA83B89831}"/>
          </ac:spMkLst>
        </pc:spChg>
      </pc:sldChg>
      <pc:sldChg chg="modSp add del">
        <pc:chgData name="NUSRET TAS" userId="257c181775a523eb" providerId="LiveId" clId="{1E4CD765-D20C-4236-8987-49A95B969D61}" dt="2022-10-11T01:31:45.358" v="4699" actId="2696"/>
        <pc:sldMkLst>
          <pc:docMk/>
          <pc:sldMk cId="227327833" sldId="1643"/>
        </pc:sldMkLst>
        <pc:spChg chg="mod">
          <ac:chgData name="NUSRET TAS" userId="257c181775a523eb" providerId="LiveId" clId="{1E4CD765-D20C-4236-8987-49A95B969D61}" dt="2022-10-10T17:31:41.177" v="2592"/>
          <ac:spMkLst>
            <pc:docMk/>
            <pc:sldMk cId="227327833" sldId="1643"/>
            <ac:spMk id="3" creationId="{7343E099-9B31-4FF9-B3C3-BDCA83B89831}"/>
          </ac:spMkLst>
        </pc:spChg>
      </pc:sldChg>
      <pc:sldChg chg="addSp delSp modSp add mod delAnim modAnim">
        <pc:chgData name="NUSRET TAS" userId="257c181775a523eb" providerId="LiveId" clId="{1E4CD765-D20C-4236-8987-49A95B969D61}" dt="2022-10-11T02:56:32.941" v="5359"/>
        <pc:sldMkLst>
          <pc:docMk/>
          <pc:sldMk cId="1601041650" sldId="1643"/>
        </pc:sldMkLst>
        <pc:spChg chg="del mod">
          <ac:chgData name="NUSRET TAS" userId="257c181775a523eb" providerId="LiveId" clId="{1E4CD765-D20C-4236-8987-49A95B969D61}" dt="2022-10-11T02:29:06.823" v="4902" actId="478"/>
          <ac:spMkLst>
            <pc:docMk/>
            <pc:sldMk cId="1601041650" sldId="1643"/>
            <ac:spMk id="2" creationId="{B7205E6D-858D-094A-AAD9-A4544F679AD4}"/>
          </ac:spMkLst>
        </pc:spChg>
        <pc:spChg chg="add mod">
          <ac:chgData name="NUSRET TAS" userId="257c181775a523eb" providerId="LiveId" clId="{1E4CD765-D20C-4236-8987-49A95B969D61}" dt="2022-10-11T02:29:14.556" v="4923" actId="20577"/>
          <ac:spMkLst>
            <pc:docMk/>
            <pc:sldMk cId="1601041650" sldId="1643"/>
            <ac:spMk id="7" creationId="{2EA36BC5-D57A-43E5-8C2B-C591B294583B}"/>
          </ac:spMkLst>
        </pc:spChg>
        <pc:spChg chg="add mod">
          <ac:chgData name="NUSRET TAS" userId="257c181775a523eb" providerId="LiveId" clId="{1E4CD765-D20C-4236-8987-49A95B969D61}" dt="2022-10-11T02:42:14.214" v="5127" actId="1582"/>
          <ac:spMkLst>
            <pc:docMk/>
            <pc:sldMk cId="1601041650" sldId="1643"/>
            <ac:spMk id="13" creationId="{B0A2C6C3-2FB1-4046-BC06-14EE2479C87C}"/>
          </ac:spMkLst>
        </pc:spChg>
        <pc:spChg chg="add mod">
          <ac:chgData name="NUSRET TAS" userId="257c181775a523eb" providerId="LiveId" clId="{1E4CD765-D20C-4236-8987-49A95B969D61}" dt="2022-10-11T02:56:32.941" v="5359"/>
          <ac:spMkLst>
            <pc:docMk/>
            <pc:sldMk cId="1601041650" sldId="1643"/>
            <ac:spMk id="94" creationId="{03C85DB0-44CF-4253-BF9C-81426777F10D}"/>
          </ac:spMkLst>
        </pc:spChg>
        <pc:grpChg chg="del">
          <ac:chgData name="NUSRET TAS" userId="257c181775a523eb" providerId="LiveId" clId="{1E4CD765-D20C-4236-8987-49A95B969D61}" dt="2022-10-11T02:41:40.101" v="5119" actId="478"/>
          <ac:grpSpMkLst>
            <pc:docMk/>
            <pc:sldMk cId="1601041650" sldId="1643"/>
            <ac:grpSpMk id="133" creationId="{7A1C0245-CDBC-6440-A59B-B9E8015B94EB}"/>
          </ac:grpSpMkLst>
        </pc:grpChg>
        <pc:cxnChg chg="add mod">
          <ac:chgData name="NUSRET TAS" userId="257c181775a523eb" providerId="LiveId" clId="{1E4CD765-D20C-4236-8987-49A95B969D61}" dt="2022-10-11T02:56:27.328" v="5358" actId="1076"/>
          <ac:cxnSpMkLst>
            <pc:docMk/>
            <pc:sldMk cId="1601041650" sldId="1643"/>
            <ac:cxnSpMk id="18" creationId="{06921052-9ADB-4683-A564-FAFA99B0FCC7}"/>
          </ac:cxnSpMkLst>
        </pc:cxnChg>
      </pc:sldChg>
      <pc:sldChg chg="addSp modSp add del mod modAnim modNotesTx">
        <pc:chgData name="NUSRET TAS" userId="257c181775a523eb" providerId="LiveId" clId="{1E4CD765-D20C-4236-8987-49A95B969D61}" dt="2022-10-11T01:31:45.358" v="4699" actId="2696"/>
        <pc:sldMkLst>
          <pc:docMk/>
          <pc:sldMk cId="3508256546" sldId="1644"/>
        </pc:sldMkLst>
        <pc:spChg chg="add mod">
          <ac:chgData name="NUSRET TAS" userId="257c181775a523eb" providerId="LiveId" clId="{1E4CD765-D20C-4236-8987-49A95B969D61}" dt="2022-10-10T19:25:29.153" v="3282" actId="1582"/>
          <ac:spMkLst>
            <pc:docMk/>
            <pc:sldMk cId="3508256546" sldId="1644"/>
            <ac:spMk id="2" creationId="{5DD5376D-E94E-4A19-B55B-017D0A8EC1D3}"/>
          </ac:spMkLst>
        </pc:spChg>
        <pc:spChg chg="mod">
          <ac:chgData name="NUSRET TAS" userId="257c181775a523eb" providerId="LiveId" clId="{1E4CD765-D20C-4236-8987-49A95B969D61}" dt="2022-10-11T01:31:09.723" v="4698" actId="20577"/>
          <ac:spMkLst>
            <pc:docMk/>
            <pc:sldMk cId="3508256546" sldId="1644"/>
            <ac:spMk id="3" creationId="{7343E099-9B31-4FF9-B3C3-BDCA83B89831}"/>
          </ac:spMkLst>
        </pc:spChg>
        <pc:spChg chg="add mod">
          <ac:chgData name="NUSRET TAS" userId="257c181775a523eb" providerId="LiveId" clId="{1E4CD765-D20C-4236-8987-49A95B969D61}" dt="2022-10-10T19:26:12.978" v="3303" actId="1076"/>
          <ac:spMkLst>
            <pc:docMk/>
            <pc:sldMk cId="3508256546" sldId="1644"/>
            <ac:spMk id="12" creationId="{56F282C2-BE47-4B4E-9865-4C55D951FC54}"/>
          </ac:spMkLst>
        </pc:spChg>
        <pc:spChg chg="add mod">
          <ac:chgData name="NUSRET TAS" userId="257c181775a523eb" providerId="LiveId" clId="{1E4CD765-D20C-4236-8987-49A95B969D61}" dt="2022-10-10T19:25:39.522" v="3285" actId="1076"/>
          <ac:spMkLst>
            <pc:docMk/>
            <pc:sldMk cId="3508256546" sldId="1644"/>
            <ac:spMk id="20" creationId="{A00D5E69-D786-4B51-AA3C-AF45A1661F81}"/>
          </ac:spMkLst>
        </pc:spChg>
        <pc:spChg chg="add mod">
          <ac:chgData name="NUSRET TAS" userId="257c181775a523eb" providerId="LiveId" clId="{1E4CD765-D20C-4236-8987-49A95B969D61}" dt="2022-10-10T19:26:05.494" v="3301" actId="20577"/>
          <ac:spMkLst>
            <pc:docMk/>
            <pc:sldMk cId="3508256546" sldId="1644"/>
            <ac:spMk id="21" creationId="{8F691539-5367-4E86-9A6C-A72EE933957F}"/>
          </ac:spMkLst>
        </pc:spChg>
        <pc:picChg chg="mod">
          <ac:chgData name="NUSRET TAS" userId="257c181775a523eb" providerId="LiveId" clId="{1E4CD765-D20C-4236-8987-49A95B969D61}" dt="2022-10-10T19:26:12.978" v="3303" actId="1076"/>
          <ac:picMkLst>
            <pc:docMk/>
            <pc:sldMk cId="3508256546" sldId="1644"/>
            <ac:picMk id="19" creationId="{A17DD257-2314-4110-96FB-AD9178C99C4A}"/>
          </ac:picMkLst>
        </pc:picChg>
      </pc:sldChg>
      <pc:sldChg chg="add del">
        <pc:chgData name="NUSRET TAS" userId="257c181775a523eb" providerId="LiveId" clId="{1E4CD765-D20C-4236-8987-49A95B969D61}" dt="2022-10-11T01:31:45.358" v="4699" actId="2696"/>
        <pc:sldMkLst>
          <pc:docMk/>
          <pc:sldMk cId="1073367966" sldId="1645"/>
        </pc:sldMkLst>
      </pc:sldChg>
      <pc:sldChg chg="modSp add del mod">
        <pc:chgData name="NUSRET TAS" userId="257c181775a523eb" providerId="LiveId" clId="{1E4CD765-D20C-4236-8987-49A95B969D61}" dt="2022-10-11T01:31:45.358" v="4699" actId="2696"/>
        <pc:sldMkLst>
          <pc:docMk/>
          <pc:sldMk cId="1070695750" sldId="1646"/>
        </pc:sldMkLst>
        <pc:spChg chg="mod">
          <ac:chgData name="NUSRET TAS" userId="257c181775a523eb" providerId="LiveId" clId="{1E4CD765-D20C-4236-8987-49A95B969D61}" dt="2022-10-10T05:14:15.186" v="2278" actId="207"/>
          <ac:spMkLst>
            <pc:docMk/>
            <pc:sldMk cId="1070695750" sldId="1646"/>
            <ac:spMk id="3" creationId="{7343E099-9B31-4FF9-B3C3-BDCA83B89831}"/>
          </ac:spMkLst>
        </pc:spChg>
      </pc:sldChg>
      <pc:sldChg chg="modSp add del modAnim">
        <pc:chgData name="NUSRET TAS" userId="257c181775a523eb" providerId="LiveId" clId="{1E4CD765-D20C-4236-8987-49A95B969D61}" dt="2022-10-11T01:31:45.358" v="4699" actId="2696"/>
        <pc:sldMkLst>
          <pc:docMk/>
          <pc:sldMk cId="1566992615" sldId="1647"/>
        </pc:sldMkLst>
        <pc:spChg chg="mod">
          <ac:chgData name="NUSRET TAS" userId="257c181775a523eb" providerId="LiveId" clId="{1E4CD765-D20C-4236-8987-49A95B969D61}" dt="2022-10-10T06:18:55.670" v="2343" actId="20577"/>
          <ac:spMkLst>
            <pc:docMk/>
            <pc:sldMk cId="1566992615" sldId="1647"/>
            <ac:spMk id="84" creationId="{DEA3426D-2353-46DA-8B4A-E480598313B6}"/>
          </ac:spMkLst>
        </pc:spChg>
      </pc:sldChg>
      <pc:sldChg chg="modSp add del">
        <pc:chgData name="NUSRET TAS" userId="257c181775a523eb" providerId="LiveId" clId="{1E4CD765-D20C-4236-8987-49A95B969D61}" dt="2022-10-11T01:31:45.358" v="4699" actId="2696"/>
        <pc:sldMkLst>
          <pc:docMk/>
          <pc:sldMk cId="1258654220" sldId="1648"/>
        </pc:sldMkLst>
        <pc:spChg chg="mod">
          <ac:chgData name="NUSRET TAS" userId="257c181775a523eb" providerId="LiveId" clId="{1E4CD765-D20C-4236-8987-49A95B969D61}" dt="2022-10-10T06:19:04.684" v="2344" actId="207"/>
          <ac:spMkLst>
            <pc:docMk/>
            <pc:sldMk cId="1258654220" sldId="1648"/>
            <ac:spMk id="84" creationId="{DEA3426D-2353-46DA-8B4A-E480598313B6}"/>
          </ac:spMkLst>
        </pc:spChg>
      </pc:sldChg>
      <pc:sldChg chg="add del">
        <pc:chgData name="NUSRET TAS" userId="257c181775a523eb" providerId="LiveId" clId="{1E4CD765-D20C-4236-8987-49A95B969D61}" dt="2022-10-11T01:31:45.358" v="4699" actId="2696"/>
        <pc:sldMkLst>
          <pc:docMk/>
          <pc:sldMk cId="1215371468" sldId="1649"/>
        </pc:sldMkLst>
      </pc:sldChg>
      <pc:sldChg chg="modSp add del">
        <pc:chgData name="NUSRET TAS" userId="257c181775a523eb" providerId="LiveId" clId="{1E4CD765-D20C-4236-8987-49A95B969D61}" dt="2022-10-11T01:31:45.358" v="4699" actId="2696"/>
        <pc:sldMkLst>
          <pc:docMk/>
          <pc:sldMk cId="2408948146" sldId="1650"/>
        </pc:sldMkLst>
        <pc:spChg chg="mod">
          <ac:chgData name="NUSRET TAS" userId="257c181775a523eb" providerId="LiveId" clId="{1E4CD765-D20C-4236-8987-49A95B969D61}" dt="2022-10-10T17:19:36.908" v="2541" actId="20577"/>
          <ac:spMkLst>
            <pc:docMk/>
            <pc:sldMk cId="2408948146" sldId="1650"/>
            <ac:spMk id="9" creationId="{D3E12305-9C84-4C68-8055-083268D68FB7}"/>
          </ac:spMkLst>
        </pc:spChg>
      </pc:sldChg>
      <pc:sldChg chg="modSp add del modAnim">
        <pc:chgData name="NUSRET TAS" userId="257c181775a523eb" providerId="LiveId" clId="{1E4CD765-D20C-4236-8987-49A95B969D61}" dt="2022-10-11T01:31:45.358" v="4699" actId="2696"/>
        <pc:sldMkLst>
          <pc:docMk/>
          <pc:sldMk cId="882169175" sldId="1652"/>
        </pc:sldMkLst>
        <pc:spChg chg="mod">
          <ac:chgData name="NUSRET TAS" userId="257c181775a523eb" providerId="LiveId" clId="{1E4CD765-D20C-4236-8987-49A95B969D61}" dt="2022-10-11T01:30:34.227" v="4691" actId="20577"/>
          <ac:spMkLst>
            <pc:docMk/>
            <pc:sldMk cId="882169175" sldId="1652"/>
            <ac:spMk id="3" creationId="{63945D5D-F8C3-4808-BE05-352E76C0F527}"/>
          </ac:spMkLst>
        </pc:spChg>
      </pc:sldChg>
      <pc:sldChg chg="add del">
        <pc:chgData name="NUSRET TAS" userId="257c181775a523eb" providerId="LiveId" clId="{1E4CD765-D20C-4236-8987-49A95B969D61}" dt="2022-10-10T05:41:30.869" v="2305" actId="47"/>
        <pc:sldMkLst>
          <pc:docMk/>
          <pc:sldMk cId="1779426865" sldId="1653"/>
        </pc:sldMkLst>
      </pc:sldChg>
      <pc:sldChg chg="addSp delSp modSp add del mod addAnim delAnim">
        <pc:chgData name="NUSRET TAS" userId="257c181775a523eb" providerId="LiveId" clId="{1E4CD765-D20C-4236-8987-49A95B969D61}" dt="2022-10-11T01:31:45.358" v="4699" actId="2696"/>
        <pc:sldMkLst>
          <pc:docMk/>
          <pc:sldMk cId="329223691" sldId="1654"/>
        </pc:sldMkLst>
        <pc:spChg chg="mod">
          <ac:chgData name="NUSRET TAS" userId="257c181775a523eb" providerId="LiveId" clId="{1E4CD765-D20C-4236-8987-49A95B969D61}" dt="2022-10-10T17:20:50.758" v="2542" actId="1076"/>
          <ac:spMkLst>
            <pc:docMk/>
            <pc:sldMk cId="329223691" sldId="1654"/>
            <ac:spMk id="15" creationId="{4F10D45A-5E1E-4787-8EF5-DBDA74156CE5}"/>
          </ac:spMkLst>
        </pc:spChg>
        <pc:spChg chg="mod">
          <ac:chgData name="NUSRET TAS" userId="257c181775a523eb" providerId="LiveId" clId="{1E4CD765-D20C-4236-8987-49A95B969D61}" dt="2022-10-10T17:20:58.558" v="2543" actId="1076"/>
          <ac:spMkLst>
            <pc:docMk/>
            <pc:sldMk cId="329223691" sldId="1654"/>
            <ac:spMk id="48" creationId="{01CACB65-6E92-440D-8C18-BF9DBB9B48D2}"/>
          </ac:spMkLst>
        </pc:spChg>
        <pc:spChg chg="add del">
          <ac:chgData name="NUSRET TAS" userId="257c181775a523eb" providerId="LiveId" clId="{1E4CD765-D20C-4236-8987-49A95B969D61}" dt="2022-10-10T17:18:48.426" v="2532" actId="478"/>
          <ac:spMkLst>
            <pc:docMk/>
            <pc:sldMk cId="329223691" sldId="1654"/>
            <ac:spMk id="55" creationId="{C4315C2F-E55C-4F84-A220-4D6565F969FA}"/>
          </ac:spMkLst>
        </pc:spChg>
        <pc:spChg chg="add del">
          <ac:chgData name="NUSRET TAS" userId="257c181775a523eb" providerId="LiveId" clId="{1E4CD765-D20C-4236-8987-49A95B969D61}" dt="2022-10-10T17:18:48.426" v="2532" actId="478"/>
          <ac:spMkLst>
            <pc:docMk/>
            <pc:sldMk cId="329223691" sldId="1654"/>
            <ac:spMk id="56" creationId="{0AFEEB8D-AA49-4BDE-8219-558DBA7A901A}"/>
          </ac:spMkLst>
        </pc:spChg>
        <pc:spChg chg="add del">
          <ac:chgData name="NUSRET TAS" userId="257c181775a523eb" providerId="LiveId" clId="{1E4CD765-D20C-4236-8987-49A95B969D61}" dt="2022-10-10T17:18:48.426" v="2532" actId="478"/>
          <ac:spMkLst>
            <pc:docMk/>
            <pc:sldMk cId="329223691" sldId="1654"/>
            <ac:spMk id="57" creationId="{C4D19483-9EB1-4C20-A916-E6BAEF2FF459}"/>
          </ac:spMkLst>
        </pc:spChg>
        <pc:spChg chg="add del">
          <ac:chgData name="NUSRET TAS" userId="257c181775a523eb" providerId="LiveId" clId="{1E4CD765-D20C-4236-8987-49A95B969D61}" dt="2022-10-10T17:18:48.426" v="2532" actId="478"/>
          <ac:spMkLst>
            <pc:docMk/>
            <pc:sldMk cId="329223691" sldId="1654"/>
            <ac:spMk id="58" creationId="{F62DDDD5-E50F-4346-801D-D5DD3F57C4F8}"/>
          </ac:spMkLst>
        </pc:spChg>
        <pc:spChg chg="add del">
          <ac:chgData name="NUSRET TAS" userId="257c181775a523eb" providerId="LiveId" clId="{1E4CD765-D20C-4236-8987-49A95B969D61}" dt="2022-10-10T17:18:48.426" v="2532" actId="478"/>
          <ac:spMkLst>
            <pc:docMk/>
            <pc:sldMk cId="329223691" sldId="1654"/>
            <ac:spMk id="59" creationId="{AFC22A04-706E-478F-AAEC-9E3C9742BF45}"/>
          </ac:spMkLst>
        </pc:spChg>
        <pc:spChg chg="del">
          <ac:chgData name="NUSRET TAS" userId="257c181775a523eb" providerId="LiveId" clId="{1E4CD765-D20C-4236-8987-49A95B969D61}" dt="2022-10-10T17:19:13.778" v="2537" actId="478"/>
          <ac:spMkLst>
            <pc:docMk/>
            <pc:sldMk cId="329223691" sldId="1654"/>
            <ac:spMk id="62" creationId="{E5F2A634-C485-40D5-B26E-23FE61711255}"/>
          </ac:spMkLst>
        </pc:spChg>
        <pc:spChg chg="del">
          <ac:chgData name="NUSRET TAS" userId="257c181775a523eb" providerId="LiveId" clId="{1E4CD765-D20C-4236-8987-49A95B969D61}" dt="2022-10-10T17:19:05.844" v="2534" actId="478"/>
          <ac:spMkLst>
            <pc:docMk/>
            <pc:sldMk cId="329223691" sldId="1654"/>
            <ac:spMk id="70" creationId="{1362DB07-D187-455E-ADDC-078E2F98D102}"/>
          </ac:spMkLst>
        </pc:spChg>
        <pc:spChg chg="del">
          <ac:chgData name="NUSRET TAS" userId="257c181775a523eb" providerId="LiveId" clId="{1E4CD765-D20C-4236-8987-49A95B969D61}" dt="2022-10-10T17:19:05.844" v="2534" actId="478"/>
          <ac:spMkLst>
            <pc:docMk/>
            <pc:sldMk cId="329223691" sldId="1654"/>
            <ac:spMk id="71" creationId="{5DF96E8B-F68E-470D-9426-BD21AAA7CC27}"/>
          </ac:spMkLst>
        </pc:spChg>
        <pc:spChg chg="del mod">
          <ac:chgData name="NUSRET TAS" userId="257c181775a523eb" providerId="LiveId" clId="{1E4CD765-D20C-4236-8987-49A95B969D61}" dt="2022-10-10T17:19:05.844" v="2534" actId="478"/>
          <ac:spMkLst>
            <pc:docMk/>
            <pc:sldMk cId="329223691" sldId="1654"/>
            <ac:spMk id="97" creationId="{1287F09D-BC92-4676-BCEC-8A2263EB84FB}"/>
          </ac:spMkLst>
        </pc:spChg>
        <pc:picChg chg="del">
          <ac:chgData name="NUSRET TAS" userId="257c181775a523eb" providerId="LiveId" clId="{1E4CD765-D20C-4236-8987-49A95B969D61}" dt="2022-10-10T17:19:08.211" v="2535" actId="478"/>
          <ac:picMkLst>
            <pc:docMk/>
            <pc:sldMk cId="329223691" sldId="1654"/>
            <ac:picMk id="86" creationId="{FDD75606-A381-4B95-BA46-7E1171E3110D}"/>
          </ac:picMkLst>
        </pc:picChg>
        <pc:cxnChg chg="mod">
          <ac:chgData name="NUSRET TAS" userId="257c181775a523eb" providerId="LiveId" clId="{1E4CD765-D20C-4236-8987-49A95B969D61}" dt="2022-10-10T17:18:55.807" v="2533" actId="14100"/>
          <ac:cxnSpMkLst>
            <pc:docMk/>
            <pc:sldMk cId="329223691" sldId="1654"/>
            <ac:cxnSpMk id="5" creationId="{8D12E96D-4791-4349-83BE-F7FBE616D6BA}"/>
          </ac:cxnSpMkLst>
        </pc:cxnChg>
        <pc:cxnChg chg="add del">
          <ac:chgData name="NUSRET TAS" userId="257c181775a523eb" providerId="LiveId" clId="{1E4CD765-D20C-4236-8987-49A95B969D61}" dt="2022-10-10T17:18:35.720" v="2531" actId="478"/>
          <ac:cxnSpMkLst>
            <pc:docMk/>
            <pc:sldMk cId="329223691" sldId="1654"/>
            <ac:cxnSpMk id="41" creationId="{6E52E798-4386-4203-830B-7D653E43A3B5}"/>
          </ac:cxnSpMkLst>
        </pc:cxnChg>
        <pc:cxnChg chg="add del">
          <ac:chgData name="NUSRET TAS" userId="257c181775a523eb" providerId="LiveId" clId="{1E4CD765-D20C-4236-8987-49A95B969D61}" dt="2022-10-10T17:18:48.426" v="2532" actId="478"/>
          <ac:cxnSpMkLst>
            <pc:docMk/>
            <pc:sldMk cId="329223691" sldId="1654"/>
            <ac:cxnSpMk id="53" creationId="{727AB1EE-FBAF-4372-AA8D-1D1A726F3C81}"/>
          </ac:cxnSpMkLst>
        </pc:cxnChg>
        <pc:cxnChg chg="add del">
          <ac:chgData name="NUSRET TAS" userId="257c181775a523eb" providerId="LiveId" clId="{1E4CD765-D20C-4236-8987-49A95B969D61}" dt="2022-10-10T17:18:48.426" v="2532" actId="478"/>
          <ac:cxnSpMkLst>
            <pc:docMk/>
            <pc:sldMk cId="329223691" sldId="1654"/>
            <ac:cxnSpMk id="54" creationId="{78A0FE76-E0F7-4FC7-84BC-28FF32DFF190}"/>
          </ac:cxnSpMkLst>
        </pc:cxnChg>
        <pc:cxnChg chg="del mod">
          <ac:chgData name="NUSRET TAS" userId="257c181775a523eb" providerId="LiveId" clId="{1E4CD765-D20C-4236-8987-49A95B969D61}" dt="2022-10-10T17:19:10.123" v="2536" actId="478"/>
          <ac:cxnSpMkLst>
            <pc:docMk/>
            <pc:sldMk cId="329223691" sldId="1654"/>
            <ac:cxnSpMk id="69" creationId="{4FF4E5BE-D645-4117-9A86-BCCFDFBB40EB}"/>
          </ac:cxnSpMkLst>
        </pc:cxnChg>
        <pc:cxnChg chg="del mod">
          <ac:chgData name="NUSRET TAS" userId="257c181775a523eb" providerId="LiveId" clId="{1E4CD765-D20C-4236-8987-49A95B969D61}" dt="2022-10-10T17:19:05.844" v="2534" actId="478"/>
          <ac:cxnSpMkLst>
            <pc:docMk/>
            <pc:sldMk cId="329223691" sldId="1654"/>
            <ac:cxnSpMk id="89" creationId="{49924E83-51DA-405D-A4A6-86B313A8B5E2}"/>
          </ac:cxnSpMkLst>
        </pc:cxnChg>
      </pc:sldChg>
      <pc:sldChg chg="addSp delSp modSp del mod modAnim">
        <pc:chgData name="NUSRET TAS" userId="257c181775a523eb" providerId="LiveId" clId="{1E4CD765-D20C-4236-8987-49A95B969D61}" dt="2022-10-08T22:25:09.687" v="2032" actId="47"/>
        <pc:sldMkLst>
          <pc:docMk/>
          <pc:sldMk cId="1971804646" sldId="1695"/>
        </pc:sldMkLst>
        <pc:spChg chg="mod">
          <ac:chgData name="NUSRET TAS" userId="257c181775a523eb" providerId="LiveId" clId="{1E4CD765-D20C-4236-8987-49A95B969D61}" dt="2022-10-08T22:13:41.439" v="1863" actId="20577"/>
          <ac:spMkLst>
            <pc:docMk/>
            <pc:sldMk cId="1971804646" sldId="1695"/>
            <ac:spMk id="3" creationId="{C9571B2A-2BEC-4114-B216-A6F0323647E9}"/>
          </ac:spMkLst>
        </pc:spChg>
        <pc:spChg chg="del">
          <ac:chgData name="NUSRET TAS" userId="257c181775a523eb" providerId="LiveId" clId="{1E4CD765-D20C-4236-8987-49A95B969D61}" dt="2022-10-08T22:23:28.725" v="2019" actId="478"/>
          <ac:spMkLst>
            <pc:docMk/>
            <pc:sldMk cId="1971804646" sldId="1695"/>
            <ac:spMk id="4" creationId="{9EA0410F-2004-46CC-87D6-66A3F6F0AB27}"/>
          </ac:spMkLst>
        </pc:spChg>
        <pc:spChg chg="add mod">
          <ac:chgData name="NUSRET TAS" userId="257c181775a523eb" providerId="LiveId" clId="{1E4CD765-D20C-4236-8987-49A95B969D61}" dt="2022-10-08T22:23:43.513" v="2021" actId="14100"/>
          <ac:spMkLst>
            <pc:docMk/>
            <pc:sldMk cId="1971804646" sldId="1695"/>
            <ac:spMk id="60" creationId="{F43393EA-7ABD-4B02-BA35-6E35A1E08E3B}"/>
          </ac:spMkLst>
        </pc:spChg>
        <pc:picChg chg="mod">
          <ac:chgData name="NUSRET TAS" userId="257c181775a523eb" providerId="LiveId" clId="{1E4CD765-D20C-4236-8987-49A95B969D61}" dt="2022-10-08T22:14:17.780" v="1867" actId="14100"/>
          <ac:picMkLst>
            <pc:docMk/>
            <pc:sldMk cId="1971804646" sldId="1695"/>
            <ac:picMk id="38" creationId="{D57D4DE5-5FEA-4114-AAD8-42E85E6F0DC6}"/>
          </ac:picMkLst>
        </pc:picChg>
        <pc:picChg chg="add mod">
          <ac:chgData name="NUSRET TAS" userId="257c181775a523eb" providerId="LiveId" clId="{1E4CD765-D20C-4236-8987-49A95B969D61}" dt="2022-10-08T22:14:21.950" v="1869" actId="14100"/>
          <ac:picMkLst>
            <pc:docMk/>
            <pc:sldMk cId="1971804646" sldId="1695"/>
            <ac:picMk id="58" creationId="{7AB9AB5F-C63F-4D1F-A76C-DF2412A1D156}"/>
          </ac:picMkLst>
        </pc:picChg>
        <pc:picChg chg="add mod">
          <ac:chgData name="NUSRET TAS" userId="257c181775a523eb" providerId="LiveId" clId="{1E4CD765-D20C-4236-8987-49A95B969D61}" dt="2022-10-08T22:14:33.346" v="1874" actId="1076"/>
          <ac:picMkLst>
            <pc:docMk/>
            <pc:sldMk cId="1971804646" sldId="1695"/>
            <ac:picMk id="59" creationId="{6FB8A36E-DB24-42EC-A090-B113DB6E8637}"/>
          </ac:picMkLst>
        </pc:picChg>
      </pc:sldChg>
      <pc:sldChg chg="addSp delSp modSp mod modAnim">
        <pc:chgData name="NUSRET TAS" userId="257c181775a523eb" providerId="LiveId" clId="{1E4CD765-D20C-4236-8987-49A95B969D61}" dt="2022-10-10T06:22:54.598" v="2373" actId="1076"/>
        <pc:sldMkLst>
          <pc:docMk/>
          <pc:sldMk cId="1178925055" sldId="1700"/>
        </pc:sldMkLst>
        <pc:picChg chg="del">
          <ac:chgData name="NUSRET TAS" userId="257c181775a523eb" providerId="LiveId" clId="{1E4CD765-D20C-4236-8987-49A95B969D61}" dt="2022-10-10T06:17:01.983" v="2327" actId="478"/>
          <ac:picMkLst>
            <pc:docMk/>
            <pc:sldMk cId="1178925055" sldId="1700"/>
            <ac:picMk id="7" creationId="{3572567E-751A-C341-A69E-9E752A0B8C7A}"/>
          </ac:picMkLst>
        </pc:picChg>
        <pc:picChg chg="add mod">
          <ac:chgData name="NUSRET TAS" userId="257c181775a523eb" providerId="LiveId" clId="{1E4CD765-D20C-4236-8987-49A95B969D61}" dt="2022-10-10T06:22:26.434" v="2370" actId="1076"/>
          <ac:picMkLst>
            <pc:docMk/>
            <pc:sldMk cId="1178925055" sldId="1700"/>
            <ac:picMk id="8" creationId="{F9CD3E55-4B44-4661-9F5D-E586ACBDDCD7}"/>
          </ac:picMkLst>
        </pc:picChg>
        <pc:picChg chg="del">
          <ac:chgData name="NUSRET TAS" userId="257c181775a523eb" providerId="LiveId" clId="{1E4CD765-D20C-4236-8987-49A95B969D61}" dt="2022-10-10T06:17:04.262" v="2328" actId="478"/>
          <ac:picMkLst>
            <pc:docMk/>
            <pc:sldMk cId="1178925055" sldId="1700"/>
            <ac:picMk id="11" creationId="{4D9EC51A-0121-47B9-8A24-687DBBB1FB9D}"/>
          </ac:picMkLst>
        </pc:picChg>
        <pc:picChg chg="add mod">
          <ac:chgData name="NUSRET TAS" userId="257c181775a523eb" providerId="LiveId" clId="{1E4CD765-D20C-4236-8987-49A95B969D61}" dt="2022-10-10T06:17:27.688" v="2330" actId="1076"/>
          <ac:picMkLst>
            <pc:docMk/>
            <pc:sldMk cId="1178925055" sldId="1700"/>
            <ac:picMk id="12" creationId="{806D0C41-6261-491F-AAD8-BBFC4695CACA}"/>
          </ac:picMkLst>
        </pc:picChg>
        <pc:picChg chg="add mod">
          <ac:chgData name="NUSRET TAS" userId="257c181775a523eb" providerId="LiveId" clId="{1E4CD765-D20C-4236-8987-49A95B969D61}" dt="2022-10-10T06:18:18.620" v="2337" actId="1076"/>
          <ac:picMkLst>
            <pc:docMk/>
            <pc:sldMk cId="1178925055" sldId="1700"/>
            <ac:picMk id="13" creationId="{15E57C22-8AB3-4AD0-AF13-793B38DD76A0}"/>
          </ac:picMkLst>
        </pc:picChg>
        <pc:picChg chg="add mod">
          <ac:chgData name="NUSRET TAS" userId="257c181775a523eb" providerId="LiveId" clId="{1E4CD765-D20C-4236-8987-49A95B969D61}" dt="2022-10-10T06:17:49.456" v="2334" actId="1076"/>
          <ac:picMkLst>
            <pc:docMk/>
            <pc:sldMk cId="1178925055" sldId="1700"/>
            <ac:picMk id="14" creationId="{E6124441-74FF-4AC5-95DE-8D1153439E20}"/>
          </ac:picMkLst>
        </pc:picChg>
        <pc:picChg chg="add mod">
          <ac:chgData name="NUSRET TAS" userId="257c181775a523eb" providerId="LiveId" clId="{1E4CD765-D20C-4236-8987-49A95B969D61}" dt="2022-10-10T06:18:09.216" v="2336" actId="1076"/>
          <ac:picMkLst>
            <pc:docMk/>
            <pc:sldMk cId="1178925055" sldId="1700"/>
            <ac:picMk id="15" creationId="{F0D93815-AD3B-4B15-9AC1-018BA1BF41CA}"/>
          </ac:picMkLst>
        </pc:picChg>
        <pc:picChg chg="add mod">
          <ac:chgData name="NUSRET TAS" userId="257c181775a523eb" providerId="LiveId" clId="{1E4CD765-D20C-4236-8987-49A95B969D61}" dt="2022-10-10T06:22:33.639" v="2371" actId="1076"/>
          <ac:picMkLst>
            <pc:docMk/>
            <pc:sldMk cId="1178925055" sldId="1700"/>
            <ac:picMk id="16" creationId="{3E3FE8BA-BF50-4D23-9C77-C8F59BE534F0}"/>
          </ac:picMkLst>
        </pc:picChg>
        <pc:picChg chg="add mod">
          <ac:chgData name="NUSRET TAS" userId="257c181775a523eb" providerId="LiveId" clId="{1E4CD765-D20C-4236-8987-49A95B969D61}" dt="2022-10-10T06:22:42.882" v="2372" actId="1076"/>
          <ac:picMkLst>
            <pc:docMk/>
            <pc:sldMk cId="1178925055" sldId="1700"/>
            <ac:picMk id="17" creationId="{B5F85D4C-2DF2-4205-BC2E-4985DEAC0C51}"/>
          </ac:picMkLst>
        </pc:picChg>
        <pc:picChg chg="add mod">
          <ac:chgData name="NUSRET TAS" userId="257c181775a523eb" providerId="LiveId" clId="{1E4CD765-D20C-4236-8987-49A95B969D61}" dt="2022-10-10T06:22:54.598" v="2373" actId="1076"/>
          <ac:picMkLst>
            <pc:docMk/>
            <pc:sldMk cId="1178925055" sldId="1700"/>
            <ac:picMk id="18" creationId="{615F3AF4-9DC6-46AC-8BF2-9AD22A50B654}"/>
          </ac:picMkLst>
        </pc:picChg>
      </pc:sldChg>
      <pc:sldChg chg="addSp delSp modSp mod addAnim delAnim modAnim modNotesTx">
        <pc:chgData name="NUSRET TAS" userId="257c181775a523eb" providerId="LiveId" clId="{1E4CD765-D20C-4236-8987-49A95B969D61}" dt="2022-10-11T18:11:23.037" v="6748" actId="115"/>
        <pc:sldMkLst>
          <pc:docMk/>
          <pc:sldMk cId="1985740371" sldId="1701"/>
        </pc:sldMkLst>
        <pc:spChg chg="mod">
          <ac:chgData name="NUSRET TAS" userId="257c181775a523eb" providerId="LiveId" clId="{1E4CD765-D20C-4236-8987-49A95B969D61}" dt="2022-10-11T18:11:23.037" v="6748" actId="115"/>
          <ac:spMkLst>
            <pc:docMk/>
            <pc:sldMk cId="1985740371" sldId="1701"/>
            <ac:spMk id="3" creationId="{C9571B2A-2BEC-4114-B216-A6F0323647E9}"/>
          </ac:spMkLst>
        </pc:spChg>
        <pc:spChg chg="add mod">
          <ac:chgData name="NUSRET TAS" userId="257c181775a523eb" providerId="LiveId" clId="{1E4CD765-D20C-4236-8987-49A95B969D61}" dt="2022-10-11T03:08:14.958" v="5774" actId="1076"/>
          <ac:spMkLst>
            <pc:docMk/>
            <pc:sldMk cId="1985740371" sldId="1701"/>
            <ac:spMk id="4" creationId="{7542592F-07A9-469E-88D1-D1B9A6F9D07C}"/>
          </ac:spMkLst>
        </pc:spChg>
        <pc:spChg chg="add mod">
          <ac:chgData name="NUSRET TAS" userId="257c181775a523eb" providerId="LiveId" clId="{1E4CD765-D20C-4236-8987-49A95B969D61}" dt="2022-10-11T03:08:24.285" v="5777" actId="1076"/>
          <ac:spMkLst>
            <pc:docMk/>
            <pc:sldMk cId="1985740371" sldId="1701"/>
            <ac:spMk id="6" creationId="{E4B9E412-2B42-42D1-B677-3E74B5FAFAB5}"/>
          </ac:spMkLst>
        </pc:spChg>
        <pc:spChg chg="add del mod">
          <ac:chgData name="NUSRET TAS" userId="257c181775a523eb" providerId="LiveId" clId="{1E4CD765-D20C-4236-8987-49A95B969D61}" dt="2022-10-10T06:35:20.981" v="2464"/>
          <ac:spMkLst>
            <pc:docMk/>
            <pc:sldMk cId="1985740371" sldId="1701"/>
            <ac:spMk id="10" creationId="{BBC154C8-F9FE-4D40-85A6-AC34F790FBBD}"/>
          </ac:spMkLst>
        </pc:spChg>
        <pc:spChg chg="add del mod">
          <ac:chgData name="NUSRET TAS" userId="257c181775a523eb" providerId="LiveId" clId="{1E4CD765-D20C-4236-8987-49A95B969D61}" dt="2022-10-10T06:35:20.981" v="2464"/>
          <ac:spMkLst>
            <pc:docMk/>
            <pc:sldMk cId="1985740371" sldId="1701"/>
            <ac:spMk id="12" creationId="{750D5EE3-3067-4B28-B4CC-F5A388BD2778}"/>
          </ac:spMkLst>
        </pc:spChg>
        <pc:picChg chg="add del mod">
          <ac:chgData name="NUSRET TAS" userId="257c181775a523eb" providerId="LiveId" clId="{1E4CD765-D20C-4236-8987-49A95B969D61}" dt="2022-10-08T22:20:15.138" v="1933"/>
          <ac:picMkLst>
            <pc:docMk/>
            <pc:sldMk cId="1985740371" sldId="1701"/>
            <ac:picMk id="4" creationId="{6B1767A8-BDBC-48DC-9627-1F6CC8F23D7F}"/>
          </ac:picMkLst>
        </pc:picChg>
        <pc:picChg chg="add del">
          <ac:chgData name="NUSRET TAS" userId="257c181775a523eb" providerId="LiveId" clId="{1E4CD765-D20C-4236-8987-49A95B969D61}" dt="2022-10-08T22:20:18.039" v="1935" actId="478"/>
          <ac:picMkLst>
            <pc:docMk/>
            <pc:sldMk cId="1985740371" sldId="1701"/>
            <ac:picMk id="5" creationId="{11BFCC09-EAC8-4A1B-923C-47F191273046}"/>
          </ac:picMkLst>
        </pc:picChg>
        <pc:cxnChg chg="add mod">
          <ac:chgData name="NUSRET TAS" userId="257c181775a523eb" providerId="LiveId" clId="{1E4CD765-D20C-4236-8987-49A95B969D61}" dt="2022-10-11T03:08:24.285" v="5777" actId="1076"/>
          <ac:cxnSpMkLst>
            <pc:docMk/>
            <pc:sldMk cId="1985740371" sldId="1701"/>
            <ac:cxnSpMk id="5" creationId="{60513969-6C1A-4387-9DE7-B48363F633C7}"/>
          </ac:cxnSpMkLst>
        </pc:cxnChg>
        <pc:cxnChg chg="add del mod">
          <ac:chgData name="NUSRET TAS" userId="257c181775a523eb" providerId="LiveId" clId="{1E4CD765-D20C-4236-8987-49A95B969D61}" dt="2022-10-10T06:35:20.981" v="2464"/>
          <ac:cxnSpMkLst>
            <pc:docMk/>
            <pc:sldMk cId="1985740371" sldId="1701"/>
            <ac:cxnSpMk id="11" creationId="{63FF9D2B-4407-4A0F-99AD-F798EE6DC447}"/>
          </ac:cxnSpMkLst>
        </pc:cxnChg>
      </pc:sldChg>
      <pc:sldChg chg="del">
        <pc:chgData name="NUSRET TAS" userId="257c181775a523eb" providerId="LiveId" clId="{1E4CD765-D20C-4236-8987-49A95B969D61}" dt="2022-10-06T05:21:06.146" v="1081" actId="47"/>
        <pc:sldMkLst>
          <pc:docMk/>
          <pc:sldMk cId="2363752576" sldId="1702"/>
        </pc:sldMkLst>
      </pc:sldChg>
      <pc:sldChg chg="modSp mod ord">
        <pc:chgData name="NUSRET TAS" userId="257c181775a523eb" providerId="LiveId" clId="{1E4CD765-D20C-4236-8987-49A95B969D61}" dt="2022-10-10T23:45:50.825" v="4252" actId="20577"/>
        <pc:sldMkLst>
          <pc:docMk/>
          <pc:sldMk cId="34290983" sldId="1703"/>
        </pc:sldMkLst>
        <pc:spChg chg="mod">
          <ac:chgData name="NUSRET TAS" userId="257c181775a523eb" providerId="LiveId" clId="{1E4CD765-D20C-4236-8987-49A95B969D61}" dt="2022-10-10T23:45:50.825" v="4252" actId="20577"/>
          <ac:spMkLst>
            <pc:docMk/>
            <pc:sldMk cId="34290983" sldId="1703"/>
            <ac:spMk id="2" creationId="{65403059-7FF4-4224-A97B-D82D12DF8767}"/>
          </ac:spMkLst>
        </pc:spChg>
      </pc:sldChg>
      <pc:sldChg chg="modSp del modNotesTx">
        <pc:chgData name="NUSRET TAS" userId="257c181775a523eb" providerId="LiveId" clId="{1E4CD765-D20C-4236-8987-49A95B969D61}" dt="2022-10-13T02:49:59.973" v="6957" actId="47"/>
        <pc:sldMkLst>
          <pc:docMk/>
          <pc:sldMk cId="2319876814" sldId="1705"/>
        </pc:sldMkLst>
        <pc:spChg chg="mod">
          <ac:chgData name="NUSRET TAS" userId="257c181775a523eb" providerId="LiveId" clId="{1E4CD765-D20C-4236-8987-49A95B969D61}" dt="2022-10-11T18:00:48.738" v="6632" actId="20577"/>
          <ac:spMkLst>
            <pc:docMk/>
            <pc:sldMk cId="2319876814" sldId="1705"/>
            <ac:spMk id="3" creationId="{2049D106-FE6B-4C44-BDFE-3A643976296D}"/>
          </ac:spMkLst>
        </pc:spChg>
      </pc:sldChg>
      <pc:sldChg chg="modSp mod modAnim">
        <pc:chgData name="NUSRET TAS" userId="257c181775a523eb" providerId="LiveId" clId="{1E4CD765-D20C-4236-8987-49A95B969D61}" dt="2022-10-10T23:45:54.897" v="4253" actId="20577"/>
        <pc:sldMkLst>
          <pc:docMk/>
          <pc:sldMk cId="2072616169" sldId="1706"/>
        </pc:sldMkLst>
        <pc:spChg chg="mod">
          <ac:chgData name="NUSRET TAS" userId="257c181775a523eb" providerId="LiveId" clId="{1E4CD765-D20C-4236-8987-49A95B969D61}" dt="2022-10-10T23:45:54.897" v="4253" actId="20577"/>
          <ac:spMkLst>
            <pc:docMk/>
            <pc:sldMk cId="2072616169" sldId="1706"/>
            <ac:spMk id="2" creationId="{D3430BA2-C4BD-4ED1-87B9-FFD38A06657B}"/>
          </ac:spMkLst>
        </pc:spChg>
        <pc:spChg chg="mod">
          <ac:chgData name="NUSRET TAS" userId="257c181775a523eb" providerId="LiveId" clId="{1E4CD765-D20C-4236-8987-49A95B969D61}" dt="2022-10-08T04:47:02.608" v="1556" actId="115"/>
          <ac:spMkLst>
            <pc:docMk/>
            <pc:sldMk cId="2072616169" sldId="1706"/>
            <ac:spMk id="3" creationId="{2049D106-FE6B-4C44-BDFE-3A643976296D}"/>
          </ac:spMkLst>
        </pc:spChg>
      </pc:sldChg>
      <pc:sldChg chg="del mod ord modShow">
        <pc:chgData name="NUSRET TAS" userId="257c181775a523eb" providerId="LiveId" clId="{1E4CD765-D20C-4236-8987-49A95B969D61}" dt="2022-10-08T04:46:37.010" v="1555" actId="47"/>
        <pc:sldMkLst>
          <pc:docMk/>
          <pc:sldMk cId="3217442084" sldId="1707"/>
        </pc:sldMkLst>
      </pc:sldChg>
      <pc:sldChg chg="addSp delSp modSp mod delAnim modAnim">
        <pc:chgData name="NUSRET TAS" userId="257c181775a523eb" providerId="LiveId" clId="{1E4CD765-D20C-4236-8987-49A95B969D61}" dt="2022-10-10T23:46:09.324" v="4256" actId="20577"/>
        <pc:sldMkLst>
          <pc:docMk/>
          <pc:sldMk cId="4099656230" sldId="1708"/>
        </pc:sldMkLst>
        <pc:spChg chg="mod">
          <ac:chgData name="NUSRET TAS" userId="257c181775a523eb" providerId="LiveId" clId="{1E4CD765-D20C-4236-8987-49A95B969D61}" dt="2022-10-10T23:46:09.324" v="4256" actId="20577"/>
          <ac:spMkLst>
            <pc:docMk/>
            <pc:sldMk cId="4099656230" sldId="1708"/>
            <ac:spMk id="2" creationId="{D3430BA2-C4BD-4ED1-87B9-FFD38A06657B}"/>
          </ac:spMkLst>
        </pc:spChg>
        <pc:spChg chg="add mod">
          <ac:chgData name="NUSRET TAS" userId="257c181775a523eb" providerId="LiveId" clId="{1E4CD765-D20C-4236-8987-49A95B969D61}" dt="2022-10-08T04:54:28.917" v="1604" actId="208"/>
          <ac:spMkLst>
            <pc:docMk/>
            <pc:sldMk cId="4099656230" sldId="1708"/>
            <ac:spMk id="5" creationId="{B32D7EAC-0759-4F13-A912-5B6D1809257B}"/>
          </ac:spMkLst>
        </pc:spChg>
        <pc:spChg chg="add mod">
          <ac:chgData name="NUSRET TAS" userId="257c181775a523eb" providerId="LiveId" clId="{1E4CD765-D20C-4236-8987-49A95B969D61}" dt="2022-10-08T04:57:01.427" v="1636" actId="1076"/>
          <ac:spMkLst>
            <pc:docMk/>
            <pc:sldMk cId="4099656230" sldId="1708"/>
            <ac:spMk id="7" creationId="{03CEC317-ACAF-4C65-B8DF-3E6553C26AD7}"/>
          </ac:spMkLst>
        </pc:spChg>
        <pc:spChg chg="mod">
          <ac:chgData name="NUSRET TAS" userId="257c181775a523eb" providerId="LiveId" clId="{1E4CD765-D20C-4236-8987-49A95B969D61}" dt="2022-10-06T04:50:49.451" v="374" actId="1076"/>
          <ac:spMkLst>
            <pc:docMk/>
            <pc:sldMk cId="4099656230" sldId="1708"/>
            <ac:spMk id="14" creationId="{6C9297FC-28AD-42FC-AD2A-D1BB39D51F73}"/>
          </ac:spMkLst>
        </pc:spChg>
        <pc:spChg chg="mod">
          <ac:chgData name="NUSRET TAS" userId="257c181775a523eb" providerId="LiveId" clId="{1E4CD765-D20C-4236-8987-49A95B969D61}" dt="2022-10-06T04:51:56.797" v="408" actId="1076"/>
          <ac:spMkLst>
            <pc:docMk/>
            <pc:sldMk cId="4099656230" sldId="1708"/>
            <ac:spMk id="21" creationId="{E4289E41-3504-4DFC-B128-01A2C07BCA29}"/>
          </ac:spMkLst>
        </pc:spChg>
        <pc:spChg chg="del">
          <ac:chgData name="NUSRET TAS" userId="257c181775a523eb" providerId="LiveId" clId="{1E4CD765-D20C-4236-8987-49A95B969D61}" dt="2022-10-06T03:54:31.610" v="108" actId="478"/>
          <ac:spMkLst>
            <pc:docMk/>
            <pc:sldMk cId="4099656230" sldId="1708"/>
            <ac:spMk id="27" creationId="{4A6F5855-C945-4F3D-B2A0-5942B0EC1834}"/>
          </ac:spMkLst>
        </pc:spChg>
        <pc:spChg chg="del">
          <ac:chgData name="NUSRET TAS" userId="257c181775a523eb" providerId="LiveId" clId="{1E4CD765-D20C-4236-8987-49A95B969D61}" dt="2022-10-06T03:54:31.610" v="108" actId="478"/>
          <ac:spMkLst>
            <pc:docMk/>
            <pc:sldMk cId="4099656230" sldId="1708"/>
            <ac:spMk id="32" creationId="{BA24C09E-782D-4052-A7C3-87F529EB1167}"/>
          </ac:spMkLst>
        </pc:spChg>
        <pc:spChg chg="mod">
          <ac:chgData name="NUSRET TAS" userId="257c181775a523eb" providerId="LiveId" clId="{1E4CD765-D20C-4236-8987-49A95B969D61}" dt="2022-10-08T04:56:26.546" v="1624" actId="1036"/>
          <ac:spMkLst>
            <pc:docMk/>
            <pc:sldMk cId="4099656230" sldId="1708"/>
            <ac:spMk id="54" creationId="{7E18EC02-86CD-4750-AACF-DBFBBF3490D5}"/>
          </ac:spMkLst>
        </pc:spChg>
        <pc:spChg chg="del mod">
          <ac:chgData name="NUSRET TAS" userId="257c181775a523eb" providerId="LiveId" clId="{1E4CD765-D20C-4236-8987-49A95B969D61}" dt="2022-10-06T04:54:23.522" v="441" actId="478"/>
          <ac:spMkLst>
            <pc:docMk/>
            <pc:sldMk cId="4099656230" sldId="1708"/>
            <ac:spMk id="55" creationId="{7BBFD1C6-7D63-4593-AD59-B6A376A06CE1}"/>
          </ac:spMkLst>
        </pc:spChg>
        <pc:spChg chg="add mod">
          <ac:chgData name="NUSRET TAS" userId="257c181775a523eb" providerId="LiveId" clId="{1E4CD765-D20C-4236-8987-49A95B969D61}" dt="2022-10-08T04:50:23.187" v="1579" actId="1076"/>
          <ac:spMkLst>
            <pc:docMk/>
            <pc:sldMk cId="4099656230" sldId="1708"/>
            <ac:spMk id="55" creationId="{E33545C4-B3CD-45B8-83A1-A779F60B0BBF}"/>
          </ac:spMkLst>
        </pc:spChg>
        <pc:spChg chg="mod ord">
          <ac:chgData name="NUSRET TAS" userId="257c181775a523eb" providerId="LiveId" clId="{1E4CD765-D20C-4236-8987-49A95B969D61}" dt="2022-10-06T04:50:49.451" v="374" actId="1076"/>
          <ac:spMkLst>
            <pc:docMk/>
            <pc:sldMk cId="4099656230" sldId="1708"/>
            <ac:spMk id="57" creationId="{5BD78C84-1CFB-4991-9758-3FE979B0F967}"/>
          </ac:spMkLst>
        </pc:spChg>
        <pc:spChg chg="add mod">
          <ac:chgData name="NUSRET TAS" userId="257c181775a523eb" providerId="LiveId" clId="{1E4CD765-D20C-4236-8987-49A95B969D61}" dt="2022-10-08T05:22:07.837" v="1842" actId="1076"/>
          <ac:spMkLst>
            <pc:docMk/>
            <pc:sldMk cId="4099656230" sldId="1708"/>
            <ac:spMk id="58" creationId="{8B0D0460-4CC8-4E6D-8152-191384EE607A}"/>
          </ac:spMkLst>
        </pc:spChg>
        <pc:spChg chg="del mod ord">
          <ac:chgData name="NUSRET TAS" userId="257c181775a523eb" providerId="LiveId" clId="{1E4CD765-D20C-4236-8987-49A95B969D61}" dt="2022-10-06T04:54:23.522" v="441" actId="478"/>
          <ac:spMkLst>
            <pc:docMk/>
            <pc:sldMk cId="4099656230" sldId="1708"/>
            <ac:spMk id="59" creationId="{78C42B3A-4CD8-4980-A807-E093D911F5EE}"/>
          </ac:spMkLst>
        </pc:spChg>
        <pc:spChg chg="mod ord">
          <ac:chgData name="NUSRET TAS" userId="257c181775a523eb" providerId="LiveId" clId="{1E4CD765-D20C-4236-8987-49A95B969D61}" dt="2022-10-06T04:50:49.451" v="374" actId="1076"/>
          <ac:spMkLst>
            <pc:docMk/>
            <pc:sldMk cId="4099656230" sldId="1708"/>
            <ac:spMk id="60" creationId="{5CFBD965-A104-4040-BCC9-6195CF2E0656}"/>
          </ac:spMkLst>
        </pc:spChg>
        <pc:spChg chg="mod ord">
          <ac:chgData name="NUSRET TAS" userId="257c181775a523eb" providerId="LiveId" clId="{1E4CD765-D20C-4236-8987-49A95B969D61}" dt="2022-10-06T04:52:18.637" v="415" actId="1037"/>
          <ac:spMkLst>
            <pc:docMk/>
            <pc:sldMk cId="4099656230" sldId="1708"/>
            <ac:spMk id="61" creationId="{EFDF4061-D4A6-46FD-88A8-D82E68313615}"/>
          </ac:spMkLst>
        </pc:spChg>
        <pc:spChg chg="del ord">
          <ac:chgData name="NUSRET TAS" userId="257c181775a523eb" providerId="LiveId" clId="{1E4CD765-D20C-4236-8987-49A95B969D61}" dt="2022-10-06T03:54:31.610" v="108" actId="478"/>
          <ac:spMkLst>
            <pc:docMk/>
            <pc:sldMk cId="4099656230" sldId="1708"/>
            <ac:spMk id="62" creationId="{0219A12E-2F9C-44F9-9A1F-82276A09962C}"/>
          </ac:spMkLst>
        </pc:spChg>
        <pc:spChg chg="del ord">
          <ac:chgData name="NUSRET TAS" userId="257c181775a523eb" providerId="LiveId" clId="{1E4CD765-D20C-4236-8987-49A95B969D61}" dt="2022-10-06T03:54:31.610" v="108" actId="478"/>
          <ac:spMkLst>
            <pc:docMk/>
            <pc:sldMk cId="4099656230" sldId="1708"/>
            <ac:spMk id="63" creationId="{80274FF8-0063-4DBD-B3EA-70B6830C62AA}"/>
          </ac:spMkLst>
        </pc:spChg>
        <pc:spChg chg="del ord">
          <ac:chgData name="NUSRET TAS" userId="257c181775a523eb" providerId="LiveId" clId="{1E4CD765-D20C-4236-8987-49A95B969D61}" dt="2022-10-06T03:54:31.610" v="108" actId="478"/>
          <ac:spMkLst>
            <pc:docMk/>
            <pc:sldMk cId="4099656230" sldId="1708"/>
            <ac:spMk id="64" creationId="{93FF03A2-9075-4CF0-8A35-28A53F1279A6}"/>
          </ac:spMkLst>
        </pc:spChg>
        <pc:spChg chg="del ord">
          <ac:chgData name="NUSRET TAS" userId="257c181775a523eb" providerId="LiveId" clId="{1E4CD765-D20C-4236-8987-49A95B969D61}" dt="2022-10-06T03:54:31.610" v="108" actId="478"/>
          <ac:spMkLst>
            <pc:docMk/>
            <pc:sldMk cId="4099656230" sldId="1708"/>
            <ac:spMk id="65" creationId="{D84D09A9-ABBC-493F-A01A-D29352D44EF0}"/>
          </ac:spMkLst>
        </pc:spChg>
        <pc:spChg chg="mod">
          <ac:chgData name="NUSRET TAS" userId="257c181775a523eb" providerId="LiveId" clId="{1E4CD765-D20C-4236-8987-49A95B969D61}" dt="2022-10-06T04:50:49.451" v="374" actId="1076"/>
          <ac:spMkLst>
            <pc:docMk/>
            <pc:sldMk cId="4099656230" sldId="1708"/>
            <ac:spMk id="66" creationId="{BDB0A5FE-A5CB-4A43-8F8D-979F9B88488A}"/>
          </ac:spMkLst>
        </pc:spChg>
        <pc:spChg chg="mod">
          <ac:chgData name="NUSRET TAS" userId="257c181775a523eb" providerId="LiveId" clId="{1E4CD765-D20C-4236-8987-49A95B969D61}" dt="2022-10-06T04:51:43.790" v="405" actId="1038"/>
          <ac:spMkLst>
            <pc:docMk/>
            <pc:sldMk cId="4099656230" sldId="1708"/>
            <ac:spMk id="67" creationId="{95079D66-E005-446A-95DB-450384CA8DE9}"/>
          </ac:spMkLst>
        </pc:spChg>
        <pc:spChg chg="del mod">
          <ac:chgData name="NUSRET TAS" userId="257c181775a523eb" providerId="LiveId" clId="{1E4CD765-D20C-4236-8987-49A95B969D61}" dt="2022-10-06T03:54:31.610" v="108" actId="478"/>
          <ac:spMkLst>
            <pc:docMk/>
            <pc:sldMk cId="4099656230" sldId="1708"/>
            <ac:spMk id="68" creationId="{C2693881-D740-4ED3-B4C5-CB5164BAB27A}"/>
          </ac:spMkLst>
        </pc:spChg>
        <pc:spChg chg="del mod">
          <ac:chgData name="NUSRET TAS" userId="257c181775a523eb" providerId="LiveId" clId="{1E4CD765-D20C-4236-8987-49A95B969D61}" dt="2022-10-06T03:54:31.610" v="108" actId="478"/>
          <ac:spMkLst>
            <pc:docMk/>
            <pc:sldMk cId="4099656230" sldId="1708"/>
            <ac:spMk id="69" creationId="{C9453D08-6E6B-4772-B75E-29AB221C5ACC}"/>
          </ac:spMkLst>
        </pc:spChg>
        <pc:spChg chg="del">
          <ac:chgData name="NUSRET TAS" userId="257c181775a523eb" providerId="LiveId" clId="{1E4CD765-D20C-4236-8987-49A95B969D61}" dt="2022-10-06T03:54:31.610" v="108" actId="478"/>
          <ac:spMkLst>
            <pc:docMk/>
            <pc:sldMk cId="4099656230" sldId="1708"/>
            <ac:spMk id="70" creationId="{E8F74990-752F-4F2E-BC0A-E9E28196163B}"/>
          </ac:spMkLst>
        </pc:spChg>
        <pc:spChg chg="del">
          <ac:chgData name="NUSRET TAS" userId="257c181775a523eb" providerId="LiveId" clId="{1E4CD765-D20C-4236-8987-49A95B969D61}" dt="2022-10-06T03:54:31.610" v="108" actId="478"/>
          <ac:spMkLst>
            <pc:docMk/>
            <pc:sldMk cId="4099656230" sldId="1708"/>
            <ac:spMk id="71" creationId="{AB21543A-C6C6-4ECC-9164-81CBF5CC3474}"/>
          </ac:spMkLst>
        </pc:spChg>
        <pc:spChg chg="mod">
          <ac:chgData name="NUSRET TAS" userId="257c181775a523eb" providerId="LiveId" clId="{1E4CD765-D20C-4236-8987-49A95B969D61}" dt="2022-10-08T04:50:05.965" v="1575"/>
          <ac:spMkLst>
            <pc:docMk/>
            <pc:sldMk cId="4099656230" sldId="1708"/>
            <ac:spMk id="72" creationId="{C95AD952-E0F1-4966-B840-5C278AD5D033}"/>
          </ac:spMkLst>
        </pc:spChg>
        <pc:spChg chg="mod">
          <ac:chgData name="NUSRET TAS" userId="257c181775a523eb" providerId="LiveId" clId="{1E4CD765-D20C-4236-8987-49A95B969D61}" dt="2022-10-06T04:51:06.005" v="378" actId="14100"/>
          <ac:spMkLst>
            <pc:docMk/>
            <pc:sldMk cId="4099656230" sldId="1708"/>
            <ac:spMk id="74" creationId="{92F83F09-068A-42CF-9E2E-6E0EABF6171A}"/>
          </ac:spMkLst>
        </pc:spChg>
        <pc:spChg chg="del mod">
          <ac:chgData name="NUSRET TAS" userId="257c181775a523eb" providerId="LiveId" clId="{1E4CD765-D20C-4236-8987-49A95B969D61}" dt="2022-10-06T03:54:31.610" v="108" actId="478"/>
          <ac:spMkLst>
            <pc:docMk/>
            <pc:sldMk cId="4099656230" sldId="1708"/>
            <ac:spMk id="75" creationId="{3E2802B8-E227-489D-A271-AD5E5FB5E9A6}"/>
          </ac:spMkLst>
        </pc:spChg>
        <pc:spChg chg="del mod">
          <ac:chgData name="NUSRET TAS" userId="257c181775a523eb" providerId="LiveId" clId="{1E4CD765-D20C-4236-8987-49A95B969D61}" dt="2022-10-06T04:51:19.232" v="380" actId="478"/>
          <ac:spMkLst>
            <pc:docMk/>
            <pc:sldMk cId="4099656230" sldId="1708"/>
            <ac:spMk id="76" creationId="{6FF60653-2F87-44AC-B2BA-67D630542412}"/>
          </ac:spMkLst>
        </pc:spChg>
        <pc:spChg chg="del mod">
          <ac:chgData name="NUSRET TAS" userId="257c181775a523eb" providerId="LiveId" clId="{1E4CD765-D20C-4236-8987-49A95B969D61}" dt="2022-10-06T03:54:31.610" v="108" actId="478"/>
          <ac:spMkLst>
            <pc:docMk/>
            <pc:sldMk cId="4099656230" sldId="1708"/>
            <ac:spMk id="77" creationId="{FF708762-B44F-49CC-BE61-4E3308ECFAFF}"/>
          </ac:spMkLst>
        </pc:spChg>
        <pc:spChg chg="mod">
          <ac:chgData name="NUSRET TAS" userId="257c181775a523eb" providerId="LiveId" clId="{1E4CD765-D20C-4236-8987-49A95B969D61}" dt="2022-10-06T04:51:10.103" v="379" actId="1076"/>
          <ac:spMkLst>
            <pc:docMk/>
            <pc:sldMk cId="4099656230" sldId="1708"/>
            <ac:spMk id="78" creationId="{7605D9F1-2CF1-4741-B76A-B7C5C290DCA8}"/>
          </ac:spMkLst>
        </pc:spChg>
        <pc:spChg chg="del">
          <ac:chgData name="NUSRET TAS" userId="257c181775a523eb" providerId="LiveId" clId="{1E4CD765-D20C-4236-8987-49A95B969D61}" dt="2022-10-06T03:54:31.610" v="108" actId="478"/>
          <ac:spMkLst>
            <pc:docMk/>
            <pc:sldMk cId="4099656230" sldId="1708"/>
            <ac:spMk id="79" creationId="{69F7D346-AE1F-4B37-BEDD-1998B1E50861}"/>
          </ac:spMkLst>
        </pc:spChg>
        <pc:spChg chg="del mod">
          <ac:chgData name="NUSRET TAS" userId="257c181775a523eb" providerId="LiveId" clId="{1E4CD765-D20C-4236-8987-49A95B969D61}" dt="2022-10-06T04:54:23.522" v="441" actId="478"/>
          <ac:spMkLst>
            <pc:docMk/>
            <pc:sldMk cId="4099656230" sldId="1708"/>
            <ac:spMk id="80" creationId="{01550C81-11E2-4DEB-A144-DBC5B69D5F5E}"/>
          </ac:spMkLst>
        </pc:spChg>
        <pc:spChg chg="del">
          <ac:chgData name="NUSRET TAS" userId="257c181775a523eb" providerId="LiveId" clId="{1E4CD765-D20C-4236-8987-49A95B969D61}" dt="2022-10-06T03:54:41.343" v="111" actId="478"/>
          <ac:spMkLst>
            <pc:docMk/>
            <pc:sldMk cId="4099656230" sldId="1708"/>
            <ac:spMk id="81" creationId="{D230DFF6-22CB-40A7-92BF-93415DE1B787}"/>
          </ac:spMkLst>
        </pc:spChg>
        <pc:spChg chg="del mod">
          <ac:chgData name="NUSRET TAS" userId="257c181775a523eb" providerId="LiveId" clId="{1E4CD765-D20C-4236-8987-49A95B969D61}" dt="2022-10-06T04:54:23.522" v="441" actId="478"/>
          <ac:spMkLst>
            <pc:docMk/>
            <pc:sldMk cId="4099656230" sldId="1708"/>
            <ac:spMk id="82" creationId="{1F84B481-549B-4243-8C60-CB7B4487645D}"/>
          </ac:spMkLst>
        </pc:spChg>
        <pc:spChg chg="add mod">
          <ac:chgData name="NUSRET TAS" userId="257c181775a523eb" providerId="LiveId" clId="{1E4CD765-D20C-4236-8987-49A95B969D61}" dt="2022-10-06T04:50:49.451" v="374" actId="1076"/>
          <ac:spMkLst>
            <pc:docMk/>
            <pc:sldMk cId="4099656230" sldId="1708"/>
            <ac:spMk id="121" creationId="{CC56FB1A-407C-4D87-A7DD-8DB09421C1B3}"/>
          </ac:spMkLst>
        </pc:spChg>
        <pc:spChg chg="add mod">
          <ac:chgData name="NUSRET TAS" userId="257c181775a523eb" providerId="LiveId" clId="{1E4CD765-D20C-4236-8987-49A95B969D61}" dt="2022-10-06T04:50:49.451" v="374" actId="1076"/>
          <ac:spMkLst>
            <pc:docMk/>
            <pc:sldMk cId="4099656230" sldId="1708"/>
            <ac:spMk id="128" creationId="{D3D44F44-0965-47D8-9003-55A7055C1AFA}"/>
          </ac:spMkLst>
        </pc:spChg>
        <pc:spChg chg="add del mod">
          <ac:chgData name="NUSRET TAS" userId="257c181775a523eb" providerId="LiveId" clId="{1E4CD765-D20C-4236-8987-49A95B969D61}" dt="2022-10-06T03:59:07.832" v="171"/>
          <ac:spMkLst>
            <pc:docMk/>
            <pc:sldMk cId="4099656230" sldId="1708"/>
            <ac:spMk id="129" creationId="{6057581F-9E32-48AC-B07B-2440932B77B0}"/>
          </ac:spMkLst>
        </pc:spChg>
        <pc:spChg chg="add mod">
          <ac:chgData name="NUSRET TAS" userId="257c181775a523eb" providerId="LiveId" clId="{1E4CD765-D20C-4236-8987-49A95B969D61}" dt="2022-10-06T04:52:18.637" v="415" actId="1037"/>
          <ac:spMkLst>
            <pc:docMk/>
            <pc:sldMk cId="4099656230" sldId="1708"/>
            <ac:spMk id="130" creationId="{102DD2A5-6A29-41CB-9F6A-D8FAEAD74D76}"/>
          </ac:spMkLst>
        </pc:spChg>
        <pc:spChg chg="add mod">
          <ac:chgData name="NUSRET TAS" userId="257c181775a523eb" providerId="LiveId" clId="{1E4CD765-D20C-4236-8987-49A95B969D61}" dt="2022-10-06T04:50:49.451" v="374" actId="1076"/>
          <ac:spMkLst>
            <pc:docMk/>
            <pc:sldMk cId="4099656230" sldId="1708"/>
            <ac:spMk id="131" creationId="{EDF6637A-33E0-4C04-9AF4-B8B8E85B3E35}"/>
          </ac:spMkLst>
        </pc:spChg>
        <pc:spChg chg="add del mod">
          <ac:chgData name="NUSRET TAS" userId="257c181775a523eb" providerId="LiveId" clId="{1E4CD765-D20C-4236-8987-49A95B969D61}" dt="2022-10-06T04:51:32.325" v="382"/>
          <ac:spMkLst>
            <pc:docMk/>
            <pc:sldMk cId="4099656230" sldId="1708"/>
            <ac:spMk id="173" creationId="{4C440339-5D7C-4662-92A7-F4B91E75AA52}"/>
          </ac:spMkLst>
        </pc:spChg>
        <pc:spChg chg="add del mod">
          <ac:chgData name="NUSRET TAS" userId="257c181775a523eb" providerId="LiveId" clId="{1E4CD765-D20C-4236-8987-49A95B969D61}" dt="2022-10-06T04:51:32.325" v="382"/>
          <ac:spMkLst>
            <pc:docMk/>
            <pc:sldMk cId="4099656230" sldId="1708"/>
            <ac:spMk id="176" creationId="{2F7314EB-55E6-464B-B7D1-581288069297}"/>
          </ac:spMkLst>
        </pc:spChg>
        <pc:spChg chg="add del mod">
          <ac:chgData name="NUSRET TAS" userId="257c181775a523eb" providerId="LiveId" clId="{1E4CD765-D20C-4236-8987-49A95B969D61}" dt="2022-10-06T04:51:32.325" v="382"/>
          <ac:spMkLst>
            <pc:docMk/>
            <pc:sldMk cId="4099656230" sldId="1708"/>
            <ac:spMk id="180" creationId="{9810F11A-88DD-47FA-8ABF-C4C602C38DF6}"/>
          </ac:spMkLst>
        </pc:spChg>
        <pc:spChg chg="add del mod">
          <ac:chgData name="NUSRET TAS" userId="257c181775a523eb" providerId="LiveId" clId="{1E4CD765-D20C-4236-8987-49A95B969D61}" dt="2022-10-08T04:53:55.751" v="1597" actId="478"/>
          <ac:spMkLst>
            <pc:docMk/>
            <pc:sldMk cId="4099656230" sldId="1708"/>
            <ac:spMk id="187" creationId="{71ECF776-86A0-47E9-957A-ACA803045D70}"/>
          </ac:spMkLst>
        </pc:spChg>
        <pc:spChg chg="add del mod">
          <ac:chgData name="NUSRET TAS" userId="257c181775a523eb" providerId="LiveId" clId="{1E4CD765-D20C-4236-8987-49A95B969D61}" dt="2022-10-08T04:53:52.627" v="1595" actId="478"/>
          <ac:spMkLst>
            <pc:docMk/>
            <pc:sldMk cId="4099656230" sldId="1708"/>
            <ac:spMk id="189" creationId="{C8EB66C8-D84E-4F3A-95FC-53D746559ACB}"/>
          </ac:spMkLst>
        </pc:spChg>
        <pc:spChg chg="add mod">
          <ac:chgData name="NUSRET TAS" userId="257c181775a523eb" providerId="LiveId" clId="{1E4CD765-D20C-4236-8987-49A95B969D61}" dt="2022-10-06T05:06:12.006" v="744" actId="1036"/>
          <ac:spMkLst>
            <pc:docMk/>
            <pc:sldMk cId="4099656230" sldId="1708"/>
            <ac:spMk id="190" creationId="{8A7C9577-F7E1-4C5A-B67A-C97D7572C836}"/>
          </ac:spMkLst>
        </pc:spChg>
        <pc:picChg chg="mod">
          <ac:chgData name="NUSRET TAS" userId="257c181775a523eb" providerId="LiveId" clId="{1E4CD765-D20C-4236-8987-49A95B969D61}" dt="2022-10-06T05:17:54.191" v="1049" actId="207"/>
          <ac:picMkLst>
            <pc:docMk/>
            <pc:sldMk cId="4099656230" sldId="1708"/>
            <ac:picMk id="11" creationId="{94413B9C-9B69-4A50-820E-6B4D973B6508}"/>
          </ac:picMkLst>
        </pc:picChg>
        <pc:picChg chg="mod ord">
          <ac:chgData name="NUSRET TAS" userId="257c181775a523eb" providerId="LiveId" clId="{1E4CD765-D20C-4236-8987-49A95B969D61}" dt="2022-10-06T05:17:54.191" v="1049" actId="207"/>
          <ac:picMkLst>
            <pc:docMk/>
            <pc:sldMk cId="4099656230" sldId="1708"/>
            <ac:picMk id="15" creationId="{776802FE-BC00-4FC5-BC92-D17C5D77F08A}"/>
          </ac:picMkLst>
        </pc:picChg>
        <pc:picChg chg="mod ord">
          <ac:chgData name="NUSRET TAS" userId="257c181775a523eb" providerId="LiveId" clId="{1E4CD765-D20C-4236-8987-49A95B969D61}" dt="2022-10-06T05:17:54.191" v="1049" actId="207"/>
          <ac:picMkLst>
            <pc:docMk/>
            <pc:sldMk cId="4099656230" sldId="1708"/>
            <ac:picMk id="19" creationId="{BBE9DF26-E3BC-4754-8A1F-5736E4FBBB74}"/>
          </ac:picMkLst>
        </pc:picChg>
        <pc:picChg chg="mod ord">
          <ac:chgData name="NUSRET TAS" userId="257c181775a523eb" providerId="LiveId" clId="{1E4CD765-D20C-4236-8987-49A95B969D61}" dt="2022-10-06T05:17:54.191" v="1049" actId="207"/>
          <ac:picMkLst>
            <pc:docMk/>
            <pc:sldMk cId="4099656230" sldId="1708"/>
            <ac:picMk id="22" creationId="{56D370AA-7F9A-4486-A8C7-6F020F0181FE}"/>
          </ac:picMkLst>
        </pc:picChg>
        <pc:picChg chg="del">
          <ac:chgData name="NUSRET TAS" userId="257c181775a523eb" providerId="LiveId" clId="{1E4CD765-D20C-4236-8987-49A95B969D61}" dt="2022-10-06T03:54:31.610" v="108" actId="478"/>
          <ac:picMkLst>
            <pc:docMk/>
            <pc:sldMk cId="4099656230" sldId="1708"/>
            <ac:picMk id="25" creationId="{AD0BE822-FA64-4790-8777-6C4059934398}"/>
          </ac:picMkLst>
        </pc:picChg>
        <pc:picChg chg="del">
          <ac:chgData name="NUSRET TAS" userId="257c181775a523eb" providerId="LiveId" clId="{1E4CD765-D20C-4236-8987-49A95B969D61}" dt="2022-10-06T03:54:31.610" v="108" actId="478"/>
          <ac:picMkLst>
            <pc:docMk/>
            <pc:sldMk cId="4099656230" sldId="1708"/>
            <ac:picMk id="28" creationId="{2E84E6CB-D8D5-4B06-B93F-7C63382151D2}"/>
          </ac:picMkLst>
        </pc:picChg>
        <pc:picChg chg="del">
          <ac:chgData name="NUSRET TAS" userId="257c181775a523eb" providerId="LiveId" clId="{1E4CD765-D20C-4236-8987-49A95B969D61}" dt="2022-10-06T03:54:31.610" v="108" actId="478"/>
          <ac:picMkLst>
            <pc:docMk/>
            <pc:sldMk cId="4099656230" sldId="1708"/>
            <ac:picMk id="30" creationId="{1197A408-FAFF-4E5D-96EE-F581501CDFF1}"/>
          </ac:picMkLst>
        </pc:picChg>
        <pc:picChg chg="del">
          <ac:chgData name="NUSRET TAS" userId="257c181775a523eb" providerId="LiveId" clId="{1E4CD765-D20C-4236-8987-49A95B969D61}" dt="2022-10-06T03:54:31.610" v="108" actId="478"/>
          <ac:picMkLst>
            <pc:docMk/>
            <pc:sldMk cId="4099656230" sldId="1708"/>
            <ac:picMk id="33" creationId="{6EE1A626-DCA5-4213-ACC7-09D039886367}"/>
          </ac:picMkLst>
        </pc:picChg>
        <pc:picChg chg="add mod">
          <ac:chgData name="NUSRET TAS" userId="257c181775a523eb" providerId="LiveId" clId="{1E4CD765-D20C-4236-8987-49A95B969D61}" dt="2022-10-06T05:17:54.191" v="1049" actId="207"/>
          <ac:picMkLst>
            <pc:docMk/>
            <pc:sldMk cId="4099656230" sldId="1708"/>
            <ac:picMk id="83" creationId="{E743E674-DF22-4A28-83D1-9F37C1D76A13}"/>
          </ac:picMkLst>
        </pc:picChg>
        <pc:picChg chg="add mod">
          <ac:chgData name="NUSRET TAS" userId="257c181775a523eb" providerId="LiveId" clId="{1E4CD765-D20C-4236-8987-49A95B969D61}" dt="2022-10-06T05:17:54.191" v="1049" actId="207"/>
          <ac:picMkLst>
            <pc:docMk/>
            <pc:sldMk cId="4099656230" sldId="1708"/>
            <ac:picMk id="90" creationId="{B401C5C7-0831-42C0-B57B-4E7A69222490}"/>
          </ac:picMkLst>
        </pc:picChg>
        <pc:picChg chg="add del mod">
          <ac:chgData name="NUSRET TAS" userId="257c181775a523eb" providerId="LiveId" clId="{1E4CD765-D20C-4236-8987-49A95B969D61}" dt="2022-10-06T03:49:21.172" v="68" actId="478"/>
          <ac:picMkLst>
            <pc:docMk/>
            <pc:sldMk cId="4099656230" sldId="1708"/>
            <ac:picMk id="92" creationId="{AC652278-033D-4E91-AA20-000CDEBEEF43}"/>
          </ac:picMkLst>
        </pc:picChg>
        <pc:picChg chg="add mod">
          <ac:chgData name="NUSRET TAS" userId="257c181775a523eb" providerId="LiveId" clId="{1E4CD765-D20C-4236-8987-49A95B969D61}" dt="2022-10-06T05:17:54.191" v="1049" actId="207"/>
          <ac:picMkLst>
            <pc:docMk/>
            <pc:sldMk cId="4099656230" sldId="1708"/>
            <ac:picMk id="94" creationId="{A35D3B70-5849-4F42-B3D9-F22F1101C939}"/>
          </ac:picMkLst>
        </pc:picChg>
        <pc:picChg chg="add mod">
          <ac:chgData name="NUSRET TAS" userId="257c181775a523eb" providerId="LiveId" clId="{1E4CD765-D20C-4236-8987-49A95B969D61}" dt="2022-10-06T05:17:54.191" v="1049" actId="207"/>
          <ac:picMkLst>
            <pc:docMk/>
            <pc:sldMk cId="4099656230" sldId="1708"/>
            <ac:picMk id="113" creationId="{D48C2C70-C411-4F0D-9674-2E47B4CBB613}"/>
          </ac:picMkLst>
        </pc:picChg>
        <pc:picChg chg="add del mod">
          <ac:chgData name="NUSRET TAS" userId="257c181775a523eb" providerId="LiveId" clId="{1E4CD765-D20C-4236-8987-49A95B969D61}" dt="2022-10-06T04:50:39.585" v="372" actId="478"/>
          <ac:picMkLst>
            <pc:docMk/>
            <pc:sldMk cId="4099656230" sldId="1708"/>
            <ac:picMk id="122" creationId="{EA5E4821-64B4-4007-9CDE-6E1EE765B7CF}"/>
          </ac:picMkLst>
        </pc:picChg>
        <pc:picChg chg="add mod">
          <ac:chgData name="NUSRET TAS" userId="257c181775a523eb" providerId="LiveId" clId="{1E4CD765-D20C-4236-8987-49A95B969D61}" dt="2022-10-06T05:17:54.191" v="1049" actId="207"/>
          <ac:picMkLst>
            <pc:docMk/>
            <pc:sldMk cId="4099656230" sldId="1708"/>
            <ac:picMk id="124" creationId="{83E4E38D-9624-4634-AC06-5AE50B2BBCCE}"/>
          </ac:picMkLst>
        </pc:picChg>
        <pc:picChg chg="add mod">
          <ac:chgData name="NUSRET TAS" userId="257c181775a523eb" providerId="LiveId" clId="{1E4CD765-D20C-4236-8987-49A95B969D61}" dt="2022-10-06T04:50:49.451" v="374" actId="1076"/>
          <ac:picMkLst>
            <pc:docMk/>
            <pc:sldMk cId="4099656230" sldId="1708"/>
            <ac:picMk id="126" creationId="{D187F444-295B-4FF0-881E-E20CAAC49994}"/>
          </ac:picMkLst>
        </pc:picChg>
        <pc:picChg chg="add del mod">
          <ac:chgData name="NUSRET TAS" userId="257c181775a523eb" providerId="LiveId" clId="{1E4CD765-D20C-4236-8987-49A95B969D61}" dt="2022-10-06T04:49:38.298" v="359" actId="478"/>
          <ac:picMkLst>
            <pc:docMk/>
            <pc:sldMk cId="4099656230" sldId="1708"/>
            <ac:picMk id="132" creationId="{822A1CBD-BEF0-4859-A40E-CAE0D4C80157}"/>
          </ac:picMkLst>
        </pc:picChg>
        <pc:picChg chg="add mod">
          <ac:chgData name="NUSRET TAS" userId="257c181775a523eb" providerId="LiveId" clId="{1E4CD765-D20C-4236-8987-49A95B969D61}" dt="2022-10-06T05:17:54.191" v="1049" actId="207"/>
          <ac:picMkLst>
            <pc:docMk/>
            <pc:sldMk cId="4099656230" sldId="1708"/>
            <ac:picMk id="133" creationId="{B388298E-4847-4FE0-97F9-6DFED4F705BA}"/>
          </ac:picMkLst>
        </pc:picChg>
        <pc:picChg chg="add del mod">
          <ac:chgData name="NUSRET TAS" userId="257c181775a523eb" providerId="LiveId" clId="{1E4CD765-D20C-4236-8987-49A95B969D61}" dt="2022-10-06T04:43:04.451" v="247" actId="478"/>
          <ac:picMkLst>
            <pc:docMk/>
            <pc:sldMk cId="4099656230" sldId="1708"/>
            <ac:picMk id="135" creationId="{FE95C44E-4CBE-4CF8-A422-1D72A7294DC9}"/>
          </ac:picMkLst>
        </pc:picChg>
        <pc:picChg chg="add mod">
          <ac:chgData name="NUSRET TAS" userId="257c181775a523eb" providerId="LiveId" clId="{1E4CD765-D20C-4236-8987-49A95B969D61}" dt="2022-10-06T05:17:54.191" v="1049" actId="207"/>
          <ac:picMkLst>
            <pc:docMk/>
            <pc:sldMk cId="4099656230" sldId="1708"/>
            <ac:picMk id="156" creationId="{76236684-22BF-4949-8E1A-8BF25FBAC57E}"/>
          </ac:picMkLst>
        </pc:picChg>
        <pc:picChg chg="add mod">
          <ac:chgData name="NUSRET TAS" userId="257c181775a523eb" providerId="LiveId" clId="{1E4CD765-D20C-4236-8987-49A95B969D61}" dt="2022-10-06T05:17:54.191" v="1049" actId="207"/>
          <ac:picMkLst>
            <pc:docMk/>
            <pc:sldMk cId="4099656230" sldId="1708"/>
            <ac:picMk id="157" creationId="{19D7F318-387F-432E-A9C6-BCAC08762793}"/>
          </ac:picMkLst>
        </pc:picChg>
        <pc:picChg chg="add del mod">
          <ac:chgData name="NUSRET TAS" userId="257c181775a523eb" providerId="LiveId" clId="{1E4CD765-D20C-4236-8987-49A95B969D61}" dt="2022-10-06T04:51:32.325" v="382"/>
          <ac:picMkLst>
            <pc:docMk/>
            <pc:sldMk cId="4099656230" sldId="1708"/>
            <ac:picMk id="172" creationId="{596F1341-F455-4881-B37D-A84E17DD1A94}"/>
          </ac:picMkLst>
        </pc:picChg>
        <pc:picChg chg="add del mod">
          <ac:chgData name="NUSRET TAS" userId="257c181775a523eb" providerId="LiveId" clId="{1E4CD765-D20C-4236-8987-49A95B969D61}" dt="2022-10-06T04:51:32.325" v="382"/>
          <ac:picMkLst>
            <pc:docMk/>
            <pc:sldMk cId="4099656230" sldId="1708"/>
            <ac:picMk id="177" creationId="{4389B58F-8B95-4630-9ED9-7EA1636E20CB}"/>
          </ac:picMkLst>
        </pc:picChg>
        <pc:picChg chg="add del mod">
          <ac:chgData name="NUSRET TAS" userId="257c181775a523eb" providerId="LiveId" clId="{1E4CD765-D20C-4236-8987-49A95B969D61}" dt="2022-10-06T04:51:32.325" v="382"/>
          <ac:picMkLst>
            <pc:docMk/>
            <pc:sldMk cId="4099656230" sldId="1708"/>
            <ac:picMk id="179" creationId="{CFCB71ED-90C3-46CA-8097-774995AEC1BB}"/>
          </ac:picMkLst>
        </pc:picChg>
        <pc:picChg chg="add mod">
          <ac:chgData name="NUSRET TAS" userId="257c181775a523eb" providerId="LiveId" clId="{1E4CD765-D20C-4236-8987-49A95B969D61}" dt="2022-10-06T05:17:54.191" v="1049" actId="207"/>
          <ac:picMkLst>
            <pc:docMk/>
            <pc:sldMk cId="4099656230" sldId="1708"/>
            <ac:picMk id="182" creationId="{E4F30AA1-E15A-4245-8711-B42DE5B3C735}"/>
          </ac:picMkLst>
        </pc:picChg>
        <pc:cxnChg chg="mod">
          <ac:chgData name="NUSRET TAS" userId="257c181775a523eb" providerId="LiveId" clId="{1E4CD765-D20C-4236-8987-49A95B969D61}" dt="2022-10-06T04:50:49.451" v="374" actId="1076"/>
          <ac:cxnSpMkLst>
            <pc:docMk/>
            <pc:sldMk cId="4099656230" sldId="1708"/>
            <ac:cxnSpMk id="13" creationId="{A1394477-C658-48F7-8364-B2C6AE6F5876}"/>
          </ac:cxnSpMkLst>
        </pc:cxnChg>
        <pc:cxnChg chg="mod">
          <ac:chgData name="NUSRET TAS" userId="257c181775a523eb" providerId="LiveId" clId="{1E4CD765-D20C-4236-8987-49A95B969D61}" dt="2022-10-06T05:17:49.240" v="1048" actId="1076"/>
          <ac:cxnSpMkLst>
            <pc:docMk/>
            <pc:sldMk cId="4099656230" sldId="1708"/>
            <ac:cxnSpMk id="16" creationId="{FAE6EA37-58BA-4922-AD9D-E43B11D5AB3C}"/>
          </ac:cxnSpMkLst>
        </pc:cxnChg>
        <pc:cxnChg chg="del mod">
          <ac:chgData name="NUSRET TAS" userId="257c181775a523eb" providerId="LiveId" clId="{1E4CD765-D20C-4236-8987-49A95B969D61}" dt="2022-10-06T04:49:58.324" v="362" actId="478"/>
          <ac:cxnSpMkLst>
            <pc:docMk/>
            <pc:sldMk cId="4099656230" sldId="1708"/>
            <ac:cxnSpMk id="20" creationId="{0362A1E9-8EF2-4735-8E7D-B9F63DF7539E}"/>
          </ac:cxnSpMkLst>
        </pc:cxnChg>
        <pc:cxnChg chg="mod">
          <ac:chgData name="NUSRET TAS" userId="257c181775a523eb" providerId="LiveId" clId="{1E4CD765-D20C-4236-8987-49A95B969D61}" dt="2022-10-06T05:17:49.240" v="1048" actId="1076"/>
          <ac:cxnSpMkLst>
            <pc:docMk/>
            <pc:sldMk cId="4099656230" sldId="1708"/>
            <ac:cxnSpMk id="23" creationId="{4BCCB0A3-7998-43F9-83F9-5586EE205513}"/>
          </ac:cxnSpMkLst>
        </pc:cxnChg>
        <pc:cxnChg chg="del">
          <ac:chgData name="NUSRET TAS" userId="257c181775a523eb" providerId="LiveId" clId="{1E4CD765-D20C-4236-8987-49A95B969D61}" dt="2022-10-06T03:54:31.610" v="108" actId="478"/>
          <ac:cxnSpMkLst>
            <pc:docMk/>
            <pc:sldMk cId="4099656230" sldId="1708"/>
            <ac:cxnSpMk id="26" creationId="{30F376B9-6105-4218-9544-21CB968DC3DF}"/>
          </ac:cxnSpMkLst>
        </pc:cxnChg>
        <pc:cxnChg chg="del">
          <ac:chgData name="NUSRET TAS" userId="257c181775a523eb" providerId="LiveId" clId="{1E4CD765-D20C-4236-8987-49A95B969D61}" dt="2022-10-06T03:54:31.610" v="108" actId="478"/>
          <ac:cxnSpMkLst>
            <pc:docMk/>
            <pc:sldMk cId="4099656230" sldId="1708"/>
            <ac:cxnSpMk id="29" creationId="{D36B5B22-4214-4374-BB0F-ADDE90796C56}"/>
          </ac:cxnSpMkLst>
        </pc:cxnChg>
        <pc:cxnChg chg="del">
          <ac:chgData name="NUSRET TAS" userId="257c181775a523eb" providerId="LiveId" clId="{1E4CD765-D20C-4236-8987-49A95B969D61}" dt="2022-10-06T03:54:31.610" v="108" actId="478"/>
          <ac:cxnSpMkLst>
            <pc:docMk/>
            <pc:sldMk cId="4099656230" sldId="1708"/>
            <ac:cxnSpMk id="31" creationId="{5ABBFD71-3036-44E7-9C19-1A517998FE58}"/>
          </ac:cxnSpMkLst>
        </pc:cxnChg>
        <pc:cxnChg chg="del">
          <ac:chgData name="NUSRET TAS" userId="257c181775a523eb" providerId="LiveId" clId="{1E4CD765-D20C-4236-8987-49A95B969D61}" dt="2022-10-06T03:54:31.610" v="108" actId="478"/>
          <ac:cxnSpMkLst>
            <pc:docMk/>
            <pc:sldMk cId="4099656230" sldId="1708"/>
            <ac:cxnSpMk id="34" creationId="{BE1BA8BC-389E-4E8E-B601-0610BB62A9B8}"/>
          </ac:cxnSpMkLst>
        </pc:cxnChg>
        <pc:cxnChg chg="mod ord">
          <ac:chgData name="NUSRET TAS" userId="257c181775a523eb" providerId="LiveId" clId="{1E4CD765-D20C-4236-8987-49A95B969D61}" dt="2022-10-08T04:56:26.546" v="1624" actId="1036"/>
          <ac:cxnSpMkLst>
            <pc:docMk/>
            <pc:sldMk cId="4099656230" sldId="1708"/>
            <ac:cxnSpMk id="36" creationId="{BE2823C1-C228-43CD-940E-CFCC4C406657}"/>
          </ac:cxnSpMkLst>
        </pc:cxnChg>
        <pc:cxnChg chg="del mod">
          <ac:chgData name="NUSRET TAS" userId="257c181775a523eb" providerId="LiveId" clId="{1E4CD765-D20C-4236-8987-49A95B969D61}" dt="2022-10-06T04:54:23.522" v="441" actId="478"/>
          <ac:cxnSpMkLst>
            <pc:docMk/>
            <pc:sldMk cId="4099656230" sldId="1708"/>
            <ac:cxnSpMk id="47" creationId="{E55D4EBF-F0FD-4EEC-AA03-236B34DFDDC3}"/>
          </ac:cxnSpMkLst>
        </pc:cxnChg>
        <pc:cxnChg chg="mod">
          <ac:chgData name="NUSRET TAS" userId="257c181775a523eb" providerId="LiveId" clId="{1E4CD765-D20C-4236-8987-49A95B969D61}" dt="2022-10-06T05:17:49.240" v="1048" actId="1076"/>
          <ac:cxnSpMkLst>
            <pc:docMk/>
            <pc:sldMk cId="4099656230" sldId="1708"/>
            <ac:cxnSpMk id="48" creationId="{47B7B40F-3A77-415E-A293-A16CF5E03226}"/>
          </ac:cxnSpMkLst>
        </pc:cxnChg>
        <pc:cxnChg chg="mod">
          <ac:chgData name="NUSRET TAS" userId="257c181775a523eb" providerId="LiveId" clId="{1E4CD765-D20C-4236-8987-49A95B969D61}" dt="2022-10-06T04:52:18.637" v="415" actId="1037"/>
          <ac:cxnSpMkLst>
            <pc:docMk/>
            <pc:sldMk cId="4099656230" sldId="1708"/>
            <ac:cxnSpMk id="49" creationId="{B7B7EFC3-EE8C-41A3-AAA1-B4C6AD783E39}"/>
          </ac:cxnSpMkLst>
        </pc:cxnChg>
        <pc:cxnChg chg="del">
          <ac:chgData name="NUSRET TAS" userId="257c181775a523eb" providerId="LiveId" clId="{1E4CD765-D20C-4236-8987-49A95B969D61}" dt="2022-10-06T03:50:03.591" v="77" actId="478"/>
          <ac:cxnSpMkLst>
            <pc:docMk/>
            <pc:sldMk cId="4099656230" sldId="1708"/>
            <ac:cxnSpMk id="50" creationId="{852D2271-756B-4B13-AB72-B4D44826422A}"/>
          </ac:cxnSpMkLst>
        </pc:cxnChg>
        <pc:cxnChg chg="del">
          <ac:chgData name="NUSRET TAS" userId="257c181775a523eb" providerId="LiveId" clId="{1E4CD765-D20C-4236-8987-49A95B969D61}" dt="2022-10-06T03:50:03.039" v="76" actId="478"/>
          <ac:cxnSpMkLst>
            <pc:docMk/>
            <pc:sldMk cId="4099656230" sldId="1708"/>
            <ac:cxnSpMk id="51" creationId="{1EB3EA33-AEF4-4612-A762-60A8E65FEB83}"/>
          </ac:cxnSpMkLst>
        </pc:cxnChg>
        <pc:cxnChg chg="del">
          <ac:chgData name="NUSRET TAS" userId="257c181775a523eb" providerId="LiveId" clId="{1E4CD765-D20C-4236-8987-49A95B969D61}" dt="2022-10-06T03:50:05.559" v="78" actId="478"/>
          <ac:cxnSpMkLst>
            <pc:docMk/>
            <pc:sldMk cId="4099656230" sldId="1708"/>
            <ac:cxnSpMk id="52" creationId="{075DBC2E-D715-462D-BC57-FEE33405D4FC}"/>
          </ac:cxnSpMkLst>
        </pc:cxnChg>
        <pc:cxnChg chg="del">
          <ac:chgData name="NUSRET TAS" userId="257c181775a523eb" providerId="LiveId" clId="{1E4CD765-D20C-4236-8987-49A95B969D61}" dt="2022-10-06T03:50:07.908" v="79" actId="478"/>
          <ac:cxnSpMkLst>
            <pc:docMk/>
            <pc:sldMk cId="4099656230" sldId="1708"/>
            <ac:cxnSpMk id="53" creationId="{FDCD92A9-305C-4C41-A104-7F846CBCE454}"/>
          </ac:cxnSpMkLst>
        </pc:cxnChg>
        <pc:cxnChg chg="add mod">
          <ac:chgData name="NUSRET TAS" userId="257c181775a523eb" providerId="LiveId" clId="{1E4CD765-D20C-4236-8987-49A95B969D61}" dt="2022-10-08T05:22:07.837" v="1842" actId="1076"/>
          <ac:cxnSpMkLst>
            <pc:docMk/>
            <pc:sldMk cId="4099656230" sldId="1708"/>
            <ac:cxnSpMk id="56" creationId="{5D27FBE0-9810-43CF-9302-EF4492F32A6A}"/>
          </ac:cxnSpMkLst>
        </pc:cxnChg>
        <pc:cxnChg chg="del">
          <ac:chgData name="NUSRET TAS" userId="257c181775a523eb" providerId="LiveId" clId="{1E4CD765-D20C-4236-8987-49A95B969D61}" dt="2022-10-06T03:48:53.050" v="61" actId="478"/>
          <ac:cxnSpMkLst>
            <pc:docMk/>
            <pc:sldMk cId="4099656230" sldId="1708"/>
            <ac:cxnSpMk id="84" creationId="{F0DC3450-913F-4150-9EE1-A64CBED36AA6}"/>
          </ac:cxnSpMkLst>
        </pc:cxnChg>
        <pc:cxnChg chg="del">
          <ac:chgData name="NUSRET TAS" userId="257c181775a523eb" providerId="LiveId" clId="{1E4CD765-D20C-4236-8987-49A95B969D61}" dt="2022-10-06T03:49:55.854" v="74" actId="478"/>
          <ac:cxnSpMkLst>
            <pc:docMk/>
            <pc:sldMk cId="4099656230" sldId="1708"/>
            <ac:cxnSpMk id="85" creationId="{B5F7C082-5837-40B0-A1C6-B64D8DEDDE58}"/>
          </ac:cxnSpMkLst>
        </pc:cxnChg>
        <pc:cxnChg chg="del">
          <ac:chgData name="NUSRET TAS" userId="257c181775a523eb" providerId="LiveId" clId="{1E4CD765-D20C-4236-8987-49A95B969D61}" dt="2022-10-06T03:49:56.929" v="75" actId="478"/>
          <ac:cxnSpMkLst>
            <pc:docMk/>
            <pc:sldMk cId="4099656230" sldId="1708"/>
            <ac:cxnSpMk id="86" creationId="{7519D193-3823-4107-A2C6-0713A720E0C2}"/>
          </ac:cxnSpMkLst>
        </pc:cxnChg>
        <pc:cxnChg chg="add mod">
          <ac:chgData name="NUSRET TAS" userId="257c181775a523eb" providerId="LiveId" clId="{1E4CD765-D20C-4236-8987-49A95B969D61}" dt="2022-10-06T05:17:49.240" v="1048" actId="1076"/>
          <ac:cxnSpMkLst>
            <pc:docMk/>
            <pc:sldMk cId="4099656230" sldId="1708"/>
            <ac:cxnSpMk id="87" creationId="{153940CA-1F2D-4A64-97E6-34AC36098D5A}"/>
          </ac:cxnSpMkLst>
        </pc:cxnChg>
        <pc:cxnChg chg="del">
          <ac:chgData name="NUSRET TAS" userId="257c181775a523eb" providerId="LiveId" clId="{1E4CD765-D20C-4236-8987-49A95B969D61}" dt="2022-10-06T03:48:22.301" v="53" actId="478"/>
          <ac:cxnSpMkLst>
            <pc:docMk/>
            <pc:sldMk cId="4099656230" sldId="1708"/>
            <ac:cxnSpMk id="89" creationId="{4C447DB8-D5A1-423B-9CA4-326CA15D42F9}"/>
          </ac:cxnSpMkLst>
        </pc:cxnChg>
        <pc:cxnChg chg="add mod">
          <ac:chgData name="NUSRET TAS" userId="257c181775a523eb" providerId="LiveId" clId="{1E4CD765-D20C-4236-8987-49A95B969D61}" dt="2022-10-06T05:17:49.240" v="1048" actId="1076"/>
          <ac:cxnSpMkLst>
            <pc:docMk/>
            <pc:sldMk cId="4099656230" sldId="1708"/>
            <ac:cxnSpMk id="91" creationId="{D1897C3D-F880-45A9-955E-5FD2D5234AF6}"/>
          </ac:cxnSpMkLst>
        </pc:cxnChg>
        <pc:cxnChg chg="add del mod">
          <ac:chgData name="NUSRET TAS" userId="257c181775a523eb" providerId="LiveId" clId="{1E4CD765-D20C-4236-8987-49A95B969D61}" dt="2022-10-06T03:49:21.172" v="68" actId="478"/>
          <ac:cxnSpMkLst>
            <pc:docMk/>
            <pc:sldMk cId="4099656230" sldId="1708"/>
            <ac:cxnSpMk id="93" creationId="{5CD18CBA-1AEC-482D-A567-B8D91DE57817}"/>
          </ac:cxnSpMkLst>
        </pc:cxnChg>
        <pc:cxnChg chg="add del mod">
          <ac:chgData name="NUSRET TAS" userId="257c181775a523eb" providerId="LiveId" clId="{1E4CD765-D20C-4236-8987-49A95B969D61}" dt="2022-10-06T03:54:31.610" v="108" actId="478"/>
          <ac:cxnSpMkLst>
            <pc:docMk/>
            <pc:sldMk cId="4099656230" sldId="1708"/>
            <ac:cxnSpMk id="95" creationId="{23FF9702-CAE4-4FDA-841E-B6210481973B}"/>
          </ac:cxnSpMkLst>
        </pc:cxnChg>
        <pc:cxnChg chg="add del mod">
          <ac:chgData name="NUSRET TAS" userId="257c181775a523eb" providerId="LiveId" clId="{1E4CD765-D20C-4236-8987-49A95B969D61}" dt="2022-10-06T03:54:31.610" v="108" actId="478"/>
          <ac:cxnSpMkLst>
            <pc:docMk/>
            <pc:sldMk cId="4099656230" sldId="1708"/>
            <ac:cxnSpMk id="98" creationId="{FCC3B8FC-FD9F-4EFA-A750-AD5C88BE23E7}"/>
          </ac:cxnSpMkLst>
        </pc:cxnChg>
        <pc:cxnChg chg="add del mod">
          <ac:chgData name="NUSRET TAS" userId="257c181775a523eb" providerId="LiveId" clId="{1E4CD765-D20C-4236-8987-49A95B969D61}" dt="2022-10-06T03:54:31.610" v="108" actId="478"/>
          <ac:cxnSpMkLst>
            <pc:docMk/>
            <pc:sldMk cId="4099656230" sldId="1708"/>
            <ac:cxnSpMk id="101" creationId="{7AE95454-C2D8-420F-8772-DD25BBBB404A}"/>
          </ac:cxnSpMkLst>
        </pc:cxnChg>
        <pc:cxnChg chg="add del mod">
          <ac:chgData name="NUSRET TAS" userId="257c181775a523eb" providerId="LiveId" clId="{1E4CD765-D20C-4236-8987-49A95B969D61}" dt="2022-10-06T03:54:31.610" v="108" actId="478"/>
          <ac:cxnSpMkLst>
            <pc:docMk/>
            <pc:sldMk cId="4099656230" sldId="1708"/>
            <ac:cxnSpMk id="104" creationId="{4F197822-209A-45A7-A2AC-54F662F47876}"/>
          </ac:cxnSpMkLst>
        </pc:cxnChg>
        <pc:cxnChg chg="add mod">
          <ac:chgData name="NUSRET TAS" userId="257c181775a523eb" providerId="LiveId" clId="{1E4CD765-D20C-4236-8987-49A95B969D61}" dt="2022-10-06T04:50:49.451" v="374" actId="1076"/>
          <ac:cxnSpMkLst>
            <pc:docMk/>
            <pc:sldMk cId="4099656230" sldId="1708"/>
            <ac:cxnSpMk id="117" creationId="{2A5E081B-2098-4B81-82B1-63D361740BE4}"/>
          </ac:cxnSpMkLst>
        </pc:cxnChg>
        <pc:cxnChg chg="add del mod">
          <ac:chgData name="NUSRET TAS" userId="257c181775a523eb" providerId="LiveId" clId="{1E4CD765-D20C-4236-8987-49A95B969D61}" dt="2022-10-06T03:58:11.754" v="156" actId="478"/>
          <ac:cxnSpMkLst>
            <pc:docMk/>
            <pc:sldMk cId="4099656230" sldId="1708"/>
            <ac:cxnSpMk id="123" creationId="{178C44A7-F4E7-40DD-AF51-2628EF3165AE}"/>
          </ac:cxnSpMkLst>
        </pc:cxnChg>
        <pc:cxnChg chg="add mod">
          <ac:chgData name="NUSRET TAS" userId="257c181775a523eb" providerId="LiveId" clId="{1E4CD765-D20C-4236-8987-49A95B969D61}" dt="2022-10-06T05:17:49.240" v="1048" actId="1076"/>
          <ac:cxnSpMkLst>
            <pc:docMk/>
            <pc:sldMk cId="4099656230" sldId="1708"/>
            <ac:cxnSpMk id="125" creationId="{5AA92534-FAA1-4844-9BD3-BCB8D9293921}"/>
          </ac:cxnSpMkLst>
        </pc:cxnChg>
        <pc:cxnChg chg="add del mod">
          <ac:chgData name="NUSRET TAS" userId="257c181775a523eb" providerId="LiveId" clId="{1E4CD765-D20C-4236-8987-49A95B969D61}" dt="2022-10-06T05:04:13.236" v="707" actId="478"/>
          <ac:cxnSpMkLst>
            <pc:docMk/>
            <pc:sldMk cId="4099656230" sldId="1708"/>
            <ac:cxnSpMk id="127" creationId="{99FEB7AE-6C68-4340-9CD2-D4D4E9892532}"/>
          </ac:cxnSpMkLst>
        </pc:cxnChg>
        <pc:cxnChg chg="add mod">
          <ac:chgData name="NUSRET TAS" userId="257c181775a523eb" providerId="LiveId" clId="{1E4CD765-D20C-4236-8987-49A95B969D61}" dt="2022-10-06T05:17:49.240" v="1048" actId="1076"/>
          <ac:cxnSpMkLst>
            <pc:docMk/>
            <pc:sldMk cId="4099656230" sldId="1708"/>
            <ac:cxnSpMk id="134" creationId="{8F6AC042-FCB0-4A0F-A10F-C15F14AA2779}"/>
          </ac:cxnSpMkLst>
        </pc:cxnChg>
        <pc:cxnChg chg="add del mod">
          <ac:chgData name="NUSRET TAS" userId="257c181775a523eb" providerId="LiveId" clId="{1E4CD765-D20C-4236-8987-49A95B969D61}" dt="2022-10-06T04:50:34.215" v="370" actId="478"/>
          <ac:cxnSpMkLst>
            <pc:docMk/>
            <pc:sldMk cId="4099656230" sldId="1708"/>
            <ac:cxnSpMk id="137" creationId="{053D1605-0637-4D82-8B19-7EC1399ECF9D}"/>
          </ac:cxnSpMkLst>
        </pc:cxnChg>
        <pc:cxnChg chg="add mod">
          <ac:chgData name="NUSRET TAS" userId="257c181775a523eb" providerId="LiveId" clId="{1E4CD765-D20C-4236-8987-49A95B969D61}" dt="2022-10-06T05:17:49.240" v="1048" actId="1076"/>
          <ac:cxnSpMkLst>
            <pc:docMk/>
            <pc:sldMk cId="4099656230" sldId="1708"/>
            <ac:cxnSpMk id="158" creationId="{2944910F-C243-408F-A02C-EE82A5F8392D}"/>
          </ac:cxnSpMkLst>
        </pc:cxnChg>
        <pc:cxnChg chg="add mod">
          <ac:chgData name="NUSRET TAS" userId="257c181775a523eb" providerId="LiveId" clId="{1E4CD765-D20C-4236-8987-49A95B969D61}" dt="2022-10-06T05:17:49.240" v="1048" actId="1076"/>
          <ac:cxnSpMkLst>
            <pc:docMk/>
            <pc:sldMk cId="4099656230" sldId="1708"/>
            <ac:cxnSpMk id="159" creationId="{883BDB90-0090-42BD-B7BE-FDBC991B7C8C}"/>
          </ac:cxnSpMkLst>
        </pc:cxnChg>
        <pc:cxnChg chg="add mod">
          <ac:chgData name="NUSRET TAS" userId="257c181775a523eb" providerId="LiveId" clId="{1E4CD765-D20C-4236-8987-49A95B969D61}" dt="2022-10-06T05:17:49.240" v="1048" actId="1076"/>
          <ac:cxnSpMkLst>
            <pc:docMk/>
            <pc:sldMk cId="4099656230" sldId="1708"/>
            <ac:cxnSpMk id="162" creationId="{D129A06A-64E8-4304-B608-4CA3DA87A68E}"/>
          </ac:cxnSpMkLst>
        </pc:cxnChg>
        <pc:cxnChg chg="add mod">
          <ac:chgData name="NUSRET TAS" userId="257c181775a523eb" providerId="LiveId" clId="{1E4CD765-D20C-4236-8987-49A95B969D61}" dt="2022-10-06T04:50:49.451" v="374" actId="1076"/>
          <ac:cxnSpMkLst>
            <pc:docMk/>
            <pc:sldMk cId="4099656230" sldId="1708"/>
            <ac:cxnSpMk id="171" creationId="{D41BBC9D-5C3B-4F2C-9F1C-C2002EE3FD25}"/>
          </ac:cxnSpMkLst>
        </pc:cxnChg>
        <pc:cxnChg chg="add del mod">
          <ac:chgData name="NUSRET TAS" userId="257c181775a523eb" providerId="LiveId" clId="{1E4CD765-D20C-4236-8987-49A95B969D61}" dt="2022-10-06T04:51:32.325" v="382"/>
          <ac:cxnSpMkLst>
            <pc:docMk/>
            <pc:sldMk cId="4099656230" sldId="1708"/>
            <ac:cxnSpMk id="174" creationId="{D75350E2-90A9-4308-A9E7-630026EAE7D7}"/>
          </ac:cxnSpMkLst>
        </pc:cxnChg>
        <pc:cxnChg chg="add del mod">
          <ac:chgData name="NUSRET TAS" userId="257c181775a523eb" providerId="LiveId" clId="{1E4CD765-D20C-4236-8987-49A95B969D61}" dt="2022-10-06T04:51:32.325" v="382"/>
          <ac:cxnSpMkLst>
            <pc:docMk/>
            <pc:sldMk cId="4099656230" sldId="1708"/>
            <ac:cxnSpMk id="175" creationId="{0A7D4E16-BC24-4C79-AAD1-6BC67FF26379}"/>
          </ac:cxnSpMkLst>
        </pc:cxnChg>
        <pc:cxnChg chg="add del mod">
          <ac:chgData name="NUSRET TAS" userId="257c181775a523eb" providerId="LiveId" clId="{1E4CD765-D20C-4236-8987-49A95B969D61}" dt="2022-10-06T04:51:32.325" v="382"/>
          <ac:cxnSpMkLst>
            <pc:docMk/>
            <pc:sldMk cId="4099656230" sldId="1708"/>
            <ac:cxnSpMk id="178" creationId="{7487A3D6-3EFF-4F58-9D10-7041B0B424D0}"/>
          </ac:cxnSpMkLst>
        </pc:cxnChg>
        <pc:cxnChg chg="add del mod">
          <ac:chgData name="NUSRET TAS" userId="257c181775a523eb" providerId="LiveId" clId="{1E4CD765-D20C-4236-8987-49A95B969D61}" dt="2022-10-06T04:51:32.325" v="382"/>
          <ac:cxnSpMkLst>
            <pc:docMk/>
            <pc:sldMk cId="4099656230" sldId="1708"/>
            <ac:cxnSpMk id="181" creationId="{1D938346-D293-4C99-B2BD-014087FDF231}"/>
          </ac:cxnSpMkLst>
        </pc:cxnChg>
        <pc:cxnChg chg="add mod">
          <ac:chgData name="NUSRET TAS" userId="257c181775a523eb" providerId="LiveId" clId="{1E4CD765-D20C-4236-8987-49A95B969D61}" dt="2022-10-06T05:17:49.240" v="1048" actId="1076"/>
          <ac:cxnSpMkLst>
            <pc:docMk/>
            <pc:sldMk cId="4099656230" sldId="1708"/>
            <ac:cxnSpMk id="184" creationId="{86B09D7E-080D-4BAA-9A3E-CC13123B6D1D}"/>
          </ac:cxnSpMkLst>
        </pc:cxnChg>
        <pc:cxnChg chg="add del mod">
          <ac:chgData name="NUSRET TAS" userId="257c181775a523eb" providerId="LiveId" clId="{1E4CD765-D20C-4236-8987-49A95B969D61}" dt="2022-10-08T04:53:53.788" v="1596" actId="478"/>
          <ac:cxnSpMkLst>
            <pc:docMk/>
            <pc:sldMk cId="4099656230" sldId="1708"/>
            <ac:cxnSpMk id="188" creationId="{69C4D216-D67F-42D1-B6B1-82D19DE45390}"/>
          </ac:cxnSpMkLst>
        </pc:cxnChg>
      </pc:sldChg>
      <pc:sldChg chg="add del">
        <pc:chgData name="NUSRET TAS" userId="257c181775a523eb" providerId="LiveId" clId="{1E4CD765-D20C-4236-8987-49A95B969D61}" dt="2022-10-06T05:06:32.105" v="746" actId="47"/>
        <pc:sldMkLst>
          <pc:docMk/>
          <pc:sldMk cId="1686406995" sldId="1709"/>
        </pc:sldMkLst>
      </pc:sldChg>
      <pc:sldChg chg="modSp mod modAnim">
        <pc:chgData name="NUSRET TAS" userId="257c181775a523eb" providerId="LiveId" clId="{1E4CD765-D20C-4236-8987-49A95B969D61}" dt="2022-10-10T23:45:59.316" v="4254" actId="20577"/>
        <pc:sldMkLst>
          <pc:docMk/>
          <pc:sldMk cId="793333183" sldId="1710"/>
        </pc:sldMkLst>
        <pc:spChg chg="mod">
          <ac:chgData name="NUSRET TAS" userId="257c181775a523eb" providerId="LiveId" clId="{1E4CD765-D20C-4236-8987-49A95B969D61}" dt="2022-10-10T23:45:59.316" v="4254" actId="20577"/>
          <ac:spMkLst>
            <pc:docMk/>
            <pc:sldMk cId="793333183" sldId="1710"/>
            <ac:spMk id="2" creationId="{D3430BA2-C4BD-4ED1-87B9-FFD38A06657B}"/>
          </ac:spMkLst>
        </pc:spChg>
        <pc:spChg chg="mod">
          <ac:chgData name="NUSRET TAS" userId="257c181775a523eb" providerId="LiveId" clId="{1E4CD765-D20C-4236-8987-49A95B969D61}" dt="2022-10-08T04:47:31.571" v="1571" actId="20577"/>
          <ac:spMkLst>
            <pc:docMk/>
            <pc:sldMk cId="793333183" sldId="1710"/>
            <ac:spMk id="3" creationId="{2049D106-FE6B-4C44-BDFE-3A643976296D}"/>
          </ac:spMkLst>
        </pc:spChg>
      </pc:sldChg>
      <pc:sldChg chg="del">
        <pc:chgData name="NUSRET TAS" userId="257c181775a523eb" providerId="LiveId" clId="{1E4CD765-D20C-4236-8987-49A95B969D61}" dt="2022-10-06T04:53:42.692" v="428" actId="47"/>
        <pc:sldMkLst>
          <pc:docMk/>
          <pc:sldMk cId="2486030247" sldId="1711"/>
        </pc:sldMkLst>
      </pc:sldChg>
      <pc:sldChg chg="addSp delSp modSp mod modAnim">
        <pc:chgData name="NUSRET TAS" userId="257c181775a523eb" providerId="LiveId" clId="{1E4CD765-D20C-4236-8987-49A95B969D61}" dt="2022-10-10T23:46:55.395" v="4267"/>
        <pc:sldMkLst>
          <pc:docMk/>
          <pc:sldMk cId="2444557961" sldId="1712"/>
        </pc:sldMkLst>
        <pc:spChg chg="mod">
          <ac:chgData name="NUSRET TAS" userId="257c181775a523eb" providerId="LiveId" clId="{1E4CD765-D20C-4236-8987-49A95B969D61}" dt="2022-10-10T23:46:55.395" v="4267"/>
          <ac:spMkLst>
            <pc:docMk/>
            <pc:sldMk cId="2444557961" sldId="1712"/>
            <ac:spMk id="2" creationId="{D3430BA2-C4BD-4ED1-87B9-FFD38A06657B}"/>
          </ac:spMkLst>
        </pc:spChg>
        <pc:spChg chg="add mod">
          <ac:chgData name="NUSRET TAS" userId="257c181775a523eb" providerId="LiveId" clId="{1E4CD765-D20C-4236-8987-49A95B969D61}" dt="2022-10-08T05:16:22.349" v="1779" actId="1076"/>
          <ac:spMkLst>
            <pc:docMk/>
            <pc:sldMk cId="2444557961" sldId="1712"/>
            <ac:spMk id="3" creationId="{85F80B7F-F733-4F37-9BFC-3CAEFACF6A96}"/>
          </ac:spMkLst>
        </pc:spChg>
        <pc:spChg chg="del mod">
          <ac:chgData name="NUSRET TAS" userId="257c181775a523eb" providerId="LiveId" clId="{1E4CD765-D20C-4236-8987-49A95B969D61}" dt="2022-10-08T05:04:32.484" v="1664" actId="478"/>
          <ac:spMkLst>
            <pc:docMk/>
            <pc:sldMk cId="2444557961" sldId="1712"/>
            <ac:spMk id="15" creationId="{36CB88F2-7D98-435A-9605-25046E35A9DD}"/>
          </ac:spMkLst>
        </pc:spChg>
        <pc:spChg chg="mod">
          <ac:chgData name="NUSRET TAS" userId="257c181775a523eb" providerId="LiveId" clId="{1E4CD765-D20C-4236-8987-49A95B969D61}" dt="2022-10-08T05:04:36.220" v="1666" actId="20577"/>
          <ac:spMkLst>
            <pc:docMk/>
            <pc:sldMk cId="2444557961" sldId="1712"/>
            <ac:spMk id="16" creationId="{621968F9-99DF-4370-A18E-78BDA0B25B18}"/>
          </ac:spMkLst>
        </pc:spChg>
        <pc:spChg chg="mod">
          <ac:chgData name="NUSRET TAS" userId="257c181775a523eb" providerId="LiveId" clId="{1E4CD765-D20C-4236-8987-49A95B969D61}" dt="2022-10-08T05:04:46.284" v="1674" actId="20577"/>
          <ac:spMkLst>
            <pc:docMk/>
            <pc:sldMk cId="2444557961" sldId="1712"/>
            <ac:spMk id="17" creationId="{5329B666-D6EA-4866-B1C7-DC58488C2DBF}"/>
          </ac:spMkLst>
        </pc:spChg>
        <pc:spChg chg="add del mod">
          <ac:chgData name="NUSRET TAS" userId="257c181775a523eb" providerId="LiveId" clId="{1E4CD765-D20C-4236-8987-49A95B969D61}" dt="2022-10-08T05:04:40.278" v="1670" actId="20577"/>
          <ac:spMkLst>
            <pc:docMk/>
            <pc:sldMk cId="2444557961" sldId="1712"/>
            <ac:spMk id="53" creationId="{9BFDCB7B-19DE-4B97-A7E6-FD4FE1AF29AE}"/>
          </ac:spMkLst>
        </pc:spChg>
        <pc:spChg chg="mod">
          <ac:chgData name="NUSRET TAS" userId="257c181775a523eb" providerId="LiveId" clId="{1E4CD765-D20C-4236-8987-49A95B969D61}" dt="2022-10-08T05:04:42.915" v="1672" actId="20577"/>
          <ac:spMkLst>
            <pc:docMk/>
            <pc:sldMk cId="2444557961" sldId="1712"/>
            <ac:spMk id="56" creationId="{C2D8A5DB-815B-420C-99E5-8B43DB4972A1}"/>
          </ac:spMkLst>
        </pc:spChg>
        <pc:spChg chg="add mod">
          <ac:chgData name="NUSRET TAS" userId="257c181775a523eb" providerId="LiveId" clId="{1E4CD765-D20C-4236-8987-49A95B969D61}" dt="2022-10-08T05:03:59.783" v="1659" actId="1076"/>
          <ac:spMkLst>
            <pc:docMk/>
            <pc:sldMk cId="2444557961" sldId="1712"/>
            <ac:spMk id="59" creationId="{815906F6-2277-41B1-89DA-3FA81BE45293}"/>
          </ac:spMkLst>
        </pc:spChg>
        <pc:spChg chg="mod">
          <ac:chgData name="NUSRET TAS" userId="257c181775a523eb" providerId="LiveId" clId="{1E4CD765-D20C-4236-8987-49A95B969D61}" dt="2022-10-08T05:04:49.095" v="1676" actId="20577"/>
          <ac:spMkLst>
            <pc:docMk/>
            <pc:sldMk cId="2444557961" sldId="1712"/>
            <ac:spMk id="64" creationId="{121A2197-71DB-43E5-9BF6-19E398E65BA6}"/>
          </ac:spMkLst>
        </pc:spChg>
        <pc:spChg chg="mod">
          <ac:chgData name="NUSRET TAS" userId="257c181775a523eb" providerId="LiveId" clId="{1E4CD765-D20C-4236-8987-49A95B969D61}" dt="2022-10-08T05:04:52.319" v="1678" actId="20577"/>
          <ac:spMkLst>
            <pc:docMk/>
            <pc:sldMk cId="2444557961" sldId="1712"/>
            <ac:spMk id="67" creationId="{AAC025A2-A4D8-41D9-8485-0075D6C5D2C1}"/>
          </ac:spMkLst>
        </pc:spChg>
        <pc:spChg chg="mod">
          <ac:chgData name="NUSRET TAS" userId="257c181775a523eb" providerId="LiveId" clId="{1E4CD765-D20C-4236-8987-49A95B969D61}" dt="2022-10-08T05:04:55.612" v="1680" actId="20577"/>
          <ac:spMkLst>
            <pc:docMk/>
            <pc:sldMk cId="2444557961" sldId="1712"/>
            <ac:spMk id="69" creationId="{938C5904-7BEB-47BB-8885-32F43E2DA5D8}"/>
          </ac:spMkLst>
        </pc:spChg>
        <pc:spChg chg="del mod">
          <ac:chgData name="NUSRET TAS" userId="257c181775a523eb" providerId="LiveId" clId="{1E4CD765-D20C-4236-8987-49A95B969D61}" dt="2022-10-08T04:58:05.551" v="1641" actId="478"/>
          <ac:spMkLst>
            <pc:docMk/>
            <pc:sldMk cId="2444557961" sldId="1712"/>
            <ac:spMk id="84" creationId="{BAA7FFD7-43F9-47CA-AB44-38CD0BE8FE42}"/>
          </ac:spMkLst>
        </pc:spChg>
        <pc:spChg chg="del mod">
          <ac:chgData name="NUSRET TAS" userId="257c181775a523eb" providerId="LiveId" clId="{1E4CD765-D20C-4236-8987-49A95B969D61}" dt="2022-10-08T05:14:06.451" v="1755" actId="478"/>
          <ac:spMkLst>
            <pc:docMk/>
            <pc:sldMk cId="2444557961" sldId="1712"/>
            <ac:spMk id="87" creationId="{7586E48B-BAC5-4621-87EF-D4E21F2BE239}"/>
          </ac:spMkLst>
        </pc:spChg>
        <pc:grpChg chg="mod">
          <ac:chgData name="NUSRET TAS" userId="257c181775a523eb" providerId="LiveId" clId="{1E4CD765-D20C-4236-8987-49A95B969D61}" dt="2022-10-08T05:03:59.783" v="1659" actId="1076"/>
          <ac:grpSpMkLst>
            <pc:docMk/>
            <pc:sldMk cId="2444557961" sldId="1712"/>
            <ac:grpSpMk id="24" creationId="{8A9A03F7-C1B5-4805-AE33-42709226FA49}"/>
          </ac:grpSpMkLst>
        </pc:grpChg>
        <pc:grpChg chg="mod">
          <ac:chgData name="NUSRET TAS" userId="257c181775a523eb" providerId="LiveId" clId="{1E4CD765-D20C-4236-8987-49A95B969D61}" dt="2022-10-08T05:03:59.783" v="1659" actId="1076"/>
          <ac:grpSpMkLst>
            <pc:docMk/>
            <pc:sldMk cId="2444557961" sldId="1712"/>
            <ac:grpSpMk id="27" creationId="{D51FE4B8-4E7E-4605-B04A-29CE15B737EC}"/>
          </ac:grpSpMkLst>
        </pc:grpChg>
        <pc:grpChg chg="add del">
          <ac:chgData name="NUSRET TAS" userId="257c181775a523eb" providerId="LiveId" clId="{1E4CD765-D20C-4236-8987-49A95B969D61}" dt="2022-10-08T05:04:22.936" v="1663" actId="478"/>
          <ac:grpSpMkLst>
            <pc:docMk/>
            <pc:sldMk cId="2444557961" sldId="1712"/>
            <ac:grpSpMk id="30" creationId="{C001E7D4-E2A9-45D2-B629-F1041E3353F6}"/>
          </ac:grpSpMkLst>
        </pc:grpChg>
        <pc:grpChg chg="add del mod">
          <ac:chgData name="NUSRET TAS" userId="257c181775a523eb" providerId="LiveId" clId="{1E4CD765-D20C-4236-8987-49A95B969D61}" dt="2022-10-08T05:04:17.219" v="1661" actId="165"/>
          <ac:grpSpMkLst>
            <pc:docMk/>
            <pc:sldMk cId="2444557961" sldId="1712"/>
            <ac:grpSpMk id="33" creationId="{4FB783AF-9CB1-4EFC-B7BB-EA489BFCD789}"/>
          </ac:grpSpMkLst>
        </pc:grpChg>
        <pc:grpChg chg="mod">
          <ac:chgData name="NUSRET TAS" userId="257c181775a523eb" providerId="LiveId" clId="{1E4CD765-D20C-4236-8987-49A95B969D61}" dt="2022-10-08T05:03:59.783" v="1659" actId="1076"/>
          <ac:grpSpMkLst>
            <pc:docMk/>
            <pc:sldMk cId="2444557961" sldId="1712"/>
            <ac:grpSpMk id="36" creationId="{4248EF1E-0CC6-4754-AD19-A1836C0A475E}"/>
          </ac:grpSpMkLst>
        </pc:grpChg>
        <pc:grpChg chg="mod">
          <ac:chgData name="NUSRET TAS" userId="257c181775a523eb" providerId="LiveId" clId="{1E4CD765-D20C-4236-8987-49A95B969D61}" dt="2022-10-08T05:03:59.783" v="1659" actId="1076"/>
          <ac:grpSpMkLst>
            <pc:docMk/>
            <pc:sldMk cId="2444557961" sldId="1712"/>
            <ac:grpSpMk id="44" creationId="{AF92A44D-3715-4DCA-83E4-85F6C33B9E06}"/>
          </ac:grpSpMkLst>
        </pc:grpChg>
        <pc:grpChg chg="mod">
          <ac:chgData name="NUSRET TAS" userId="257c181775a523eb" providerId="LiveId" clId="{1E4CD765-D20C-4236-8987-49A95B969D61}" dt="2022-10-08T05:03:59.783" v="1659" actId="1076"/>
          <ac:grpSpMkLst>
            <pc:docMk/>
            <pc:sldMk cId="2444557961" sldId="1712"/>
            <ac:grpSpMk id="48" creationId="{24F64C71-1E36-4DC4-A562-04C783BC5B25}"/>
          </ac:grpSpMkLst>
        </pc:grpChg>
        <pc:grpChg chg="mod">
          <ac:chgData name="NUSRET TAS" userId="257c181775a523eb" providerId="LiveId" clId="{1E4CD765-D20C-4236-8987-49A95B969D61}" dt="2022-10-08T05:03:59.783" v="1659" actId="1076"/>
          <ac:grpSpMkLst>
            <pc:docMk/>
            <pc:sldMk cId="2444557961" sldId="1712"/>
            <ac:grpSpMk id="74" creationId="{9D760279-4BDB-4488-961A-94066382C58D}"/>
          </ac:grpSpMkLst>
        </pc:grpChg>
        <pc:grpChg chg="mod">
          <ac:chgData name="NUSRET TAS" userId="257c181775a523eb" providerId="LiveId" clId="{1E4CD765-D20C-4236-8987-49A95B969D61}" dt="2022-10-08T05:03:59.783" v="1659" actId="1076"/>
          <ac:grpSpMkLst>
            <pc:docMk/>
            <pc:sldMk cId="2444557961" sldId="1712"/>
            <ac:grpSpMk id="80" creationId="{441D3282-D080-4F91-97F2-F084F1356580}"/>
          </ac:grpSpMkLst>
        </pc:grpChg>
        <pc:picChg chg="mod">
          <ac:chgData name="NUSRET TAS" userId="257c181775a523eb" providerId="LiveId" clId="{1E4CD765-D20C-4236-8987-49A95B969D61}" dt="2022-10-08T05:03:59.783" v="1659" actId="1076"/>
          <ac:picMkLst>
            <pc:docMk/>
            <pc:sldMk cId="2444557961" sldId="1712"/>
            <ac:picMk id="23" creationId="{3B434C30-233C-4604-8DA2-DAF392571AC1}"/>
          </ac:picMkLst>
        </pc:picChg>
        <pc:picChg chg="mod topLvl">
          <ac:chgData name="NUSRET TAS" userId="257c181775a523eb" providerId="LiveId" clId="{1E4CD765-D20C-4236-8987-49A95B969D61}" dt="2022-10-08T05:04:17.219" v="1661" actId="165"/>
          <ac:picMkLst>
            <pc:docMk/>
            <pc:sldMk cId="2444557961" sldId="1712"/>
            <ac:picMk id="34" creationId="{1E1A1D90-6AE8-4CAD-9458-039EDE2AD35A}"/>
          </ac:picMkLst>
        </pc:picChg>
        <pc:picChg chg="mod">
          <ac:chgData name="NUSRET TAS" userId="257c181775a523eb" providerId="LiveId" clId="{1E4CD765-D20C-4236-8987-49A95B969D61}" dt="2022-10-08T05:03:59.783" v="1659" actId="1076"/>
          <ac:picMkLst>
            <pc:docMk/>
            <pc:sldMk cId="2444557961" sldId="1712"/>
            <ac:picMk id="51" creationId="{EA3D0755-2AA3-4C25-AF11-35638041F5BB}"/>
          </ac:picMkLst>
        </pc:picChg>
        <pc:picChg chg="add del mod">
          <ac:chgData name="NUSRET TAS" userId="257c181775a523eb" providerId="LiveId" clId="{1E4CD765-D20C-4236-8987-49A95B969D61}" dt="2022-10-08T04:58:08.648" v="1643"/>
          <ac:picMkLst>
            <pc:docMk/>
            <pc:sldMk cId="2444557961" sldId="1712"/>
            <ac:picMk id="58" creationId="{A7669724-E92D-4C56-AC59-A71F84AFDD98}"/>
          </ac:picMkLst>
        </pc:picChg>
        <pc:cxnChg chg="del">
          <ac:chgData name="NUSRET TAS" userId="257c181775a523eb" providerId="LiveId" clId="{1E4CD765-D20C-4236-8987-49A95B969D61}" dt="2022-10-08T05:04:32.484" v="1664" actId="478"/>
          <ac:cxnSpMkLst>
            <pc:docMk/>
            <pc:sldMk cId="2444557961" sldId="1712"/>
            <ac:cxnSpMk id="11" creationId="{17B19A70-9EB1-4081-978A-683123E95348}"/>
          </ac:cxnSpMkLst>
        </pc:cxnChg>
        <pc:cxnChg chg="mod">
          <ac:chgData name="NUSRET TAS" userId="257c181775a523eb" providerId="LiveId" clId="{1E4CD765-D20C-4236-8987-49A95B969D61}" dt="2022-10-08T05:04:22.936" v="1663" actId="478"/>
          <ac:cxnSpMkLst>
            <pc:docMk/>
            <pc:sldMk cId="2444557961" sldId="1712"/>
            <ac:cxnSpMk id="32" creationId="{C49C3736-C096-4D0D-A27F-26A78F27852F}"/>
          </ac:cxnSpMkLst>
        </pc:cxnChg>
        <pc:cxnChg chg="mod topLvl">
          <ac:chgData name="NUSRET TAS" userId="257c181775a523eb" providerId="LiveId" clId="{1E4CD765-D20C-4236-8987-49A95B969D61}" dt="2022-10-08T05:04:17.219" v="1661" actId="165"/>
          <ac:cxnSpMkLst>
            <pc:docMk/>
            <pc:sldMk cId="2444557961" sldId="1712"/>
            <ac:cxnSpMk id="35" creationId="{574BE08B-1772-4929-A82F-0012F015B65B}"/>
          </ac:cxnSpMkLst>
        </pc:cxnChg>
        <pc:cxnChg chg="add del">
          <ac:chgData name="NUSRET TAS" userId="257c181775a523eb" providerId="LiveId" clId="{1E4CD765-D20C-4236-8987-49A95B969D61}" dt="2022-10-08T05:03:41.797" v="1657" actId="478"/>
          <ac:cxnSpMkLst>
            <pc:docMk/>
            <pc:sldMk cId="2444557961" sldId="1712"/>
            <ac:cxnSpMk id="52" creationId="{C409786E-3F7D-4405-90C8-661DA53DADB5}"/>
          </ac:cxnSpMkLst>
        </pc:cxnChg>
      </pc:sldChg>
      <pc:sldChg chg="addSp delSp modSp mod modAnim">
        <pc:chgData name="NUSRET TAS" userId="257c181775a523eb" providerId="LiveId" clId="{1E4CD765-D20C-4236-8987-49A95B969D61}" dt="2022-10-10T23:47:04.186" v="4271"/>
        <pc:sldMkLst>
          <pc:docMk/>
          <pc:sldMk cId="3295121224" sldId="1714"/>
        </pc:sldMkLst>
        <pc:spChg chg="mod">
          <ac:chgData name="NUSRET TAS" userId="257c181775a523eb" providerId="LiveId" clId="{1E4CD765-D20C-4236-8987-49A95B969D61}" dt="2022-10-10T23:47:04.186" v="4271"/>
          <ac:spMkLst>
            <pc:docMk/>
            <pc:sldMk cId="3295121224" sldId="1714"/>
            <ac:spMk id="2" creationId="{D3430BA2-C4BD-4ED1-87B9-FFD38A06657B}"/>
          </ac:spMkLst>
        </pc:spChg>
        <pc:spChg chg="del mod">
          <ac:chgData name="NUSRET TAS" userId="257c181775a523eb" providerId="LiveId" clId="{1E4CD765-D20C-4236-8987-49A95B969D61}" dt="2022-10-08T05:18:04.663" v="1797" actId="478"/>
          <ac:spMkLst>
            <pc:docMk/>
            <pc:sldMk cId="3295121224" sldId="1714"/>
            <ac:spMk id="13" creationId="{7E509936-20AF-4500-A3FC-A1315132D76B}"/>
          </ac:spMkLst>
        </pc:spChg>
        <pc:spChg chg="mod">
          <ac:chgData name="NUSRET TAS" userId="257c181775a523eb" providerId="LiveId" clId="{1E4CD765-D20C-4236-8987-49A95B969D61}" dt="2022-10-08T05:18:10.250" v="1800" actId="20577"/>
          <ac:spMkLst>
            <pc:docMk/>
            <pc:sldMk cId="3295121224" sldId="1714"/>
            <ac:spMk id="14" creationId="{39C60CF7-EDF8-44CF-A8B4-C27CCFA7DA22}"/>
          </ac:spMkLst>
        </pc:spChg>
        <pc:spChg chg="mod">
          <ac:chgData name="NUSRET TAS" userId="257c181775a523eb" providerId="LiveId" clId="{1E4CD765-D20C-4236-8987-49A95B969D61}" dt="2022-10-08T05:18:17.709" v="1806" actId="20577"/>
          <ac:spMkLst>
            <pc:docMk/>
            <pc:sldMk cId="3295121224" sldId="1714"/>
            <ac:spMk id="15" creationId="{1D064ECC-935D-40B3-854B-F93608E63F9F}"/>
          </ac:spMkLst>
        </pc:spChg>
        <pc:spChg chg="mod">
          <ac:chgData name="NUSRET TAS" userId="257c181775a523eb" providerId="LiveId" clId="{1E4CD765-D20C-4236-8987-49A95B969D61}" dt="2022-10-08T05:18:12.867" v="1802" actId="20577"/>
          <ac:spMkLst>
            <pc:docMk/>
            <pc:sldMk cId="3295121224" sldId="1714"/>
            <ac:spMk id="37" creationId="{967BB0CF-64C0-4632-9C62-11B023601631}"/>
          </ac:spMkLst>
        </pc:spChg>
        <pc:spChg chg="mod">
          <ac:chgData name="NUSRET TAS" userId="257c181775a523eb" providerId="LiveId" clId="{1E4CD765-D20C-4236-8987-49A95B969D61}" dt="2022-10-08T05:18:23.165" v="1810" actId="20577"/>
          <ac:spMkLst>
            <pc:docMk/>
            <pc:sldMk cId="3295121224" sldId="1714"/>
            <ac:spMk id="42" creationId="{A6ECA3E4-6DD7-435C-B052-79838ACC7292}"/>
          </ac:spMkLst>
        </pc:spChg>
        <pc:spChg chg="mod">
          <ac:chgData name="NUSRET TAS" userId="257c181775a523eb" providerId="LiveId" clId="{1E4CD765-D20C-4236-8987-49A95B969D61}" dt="2022-10-08T05:12:11.280" v="1740" actId="1076"/>
          <ac:spMkLst>
            <pc:docMk/>
            <pc:sldMk cId="3295121224" sldId="1714"/>
            <ac:spMk id="50" creationId="{F84C536C-89BD-4740-876C-A1214AC0941C}"/>
          </ac:spMkLst>
        </pc:spChg>
        <pc:spChg chg="mod">
          <ac:chgData name="NUSRET TAS" userId="257c181775a523eb" providerId="LiveId" clId="{1E4CD765-D20C-4236-8987-49A95B969D61}" dt="2022-10-08T05:18:26.952" v="1812" actId="20577"/>
          <ac:spMkLst>
            <pc:docMk/>
            <pc:sldMk cId="3295121224" sldId="1714"/>
            <ac:spMk id="63" creationId="{CA4DD719-4F35-47E8-9212-1A40924BB7E1}"/>
          </ac:spMkLst>
        </pc:spChg>
        <pc:spChg chg="add mod">
          <ac:chgData name="NUSRET TAS" userId="257c181775a523eb" providerId="LiveId" clId="{1E4CD765-D20C-4236-8987-49A95B969D61}" dt="2022-10-08T05:18:15.295" v="1804" actId="20577"/>
          <ac:spMkLst>
            <pc:docMk/>
            <pc:sldMk cId="3295121224" sldId="1714"/>
            <ac:spMk id="66" creationId="{E0B6BAF8-75A2-4AEF-89F5-5267B7612406}"/>
          </ac:spMkLst>
        </pc:spChg>
        <pc:spChg chg="add mod">
          <ac:chgData name="NUSRET TAS" userId="257c181775a523eb" providerId="LiveId" clId="{1E4CD765-D20C-4236-8987-49A95B969D61}" dt="2022-10-08T05:18:20.188" v="1808" actId="20577"/>
          <ac:spMkLst>
            <pc:docMk/>
            <pc:sldMk cId="3295121224" sldId="1714"/>
            <ac:spMk id="67" creationId="{DDF14B40-C874-4A73-9481-B3CBC80B4DEE}"/>
          </ac:spMkLst>
        </pc:spChg>
        <pc:spChg chg="add mod">
          <ac:chgData name="NUSRET TAS" userId="257c181775a523eb" providerId="LiveId" clId="{1E4CD765-D20C-4236-8987-49A95B969D61}" dt="2022-10-08T06:17:32.106" v="1850" actId="1076"/>
          <ac:spMkLst>
            <pc:docMk/>
            <pc:sldMk cId="3295121224" sldId="1714"/>
            <ac:spMk id="80" creationId="{000543E1-41ED-4BC3-B9FB-6FF70A387698}"/>
          </ac:spMkLst>
        </pc:spChg>
        <pc:grpChg chg="del">
          <ac:chgData name="NUSRET TAS" userId="257c181775a523eb" providerId="LiveId" clId="{1E4CD765-D20C-4236-8987-49A95B969D61}" dt="2022-10-08T05:08:09.377" v="1722" actId="478"/>
          <ac:grpSpMkLst>
            <pc:docMk/>
            <pc:sldMk cId="3295121224" sldId="1714"/>
            <ac:grpSpMk id="23" creationId="{1A289B3E-44CA-4818-AA32-60A35C0467D5}"/>
          </ac:grpSpMkLst>
        </pc:grpChg>
        <pc:grpChg chg="del">
          <ac:chgData name="NUSRET TAS" userId="257c181775a523eb" providerId="LiveId" clId="{1E4CD765-D20C-4236-8987-49A95B969D61}" dt="2022-10-08T05:08:09.377" v="1722" actId="478"/>
          <ac:grpSpMkLst>
            <pc:docMk/>
            <pc:sldMk cId="3295121224" sldId="1714"/>
            <ac:grpSpMk id="26" creationId="{B42BD5EE-C74D-4849-B3D0-457ABB5443B7}"/>
          </ac:grpSpMkLst>
        </pc:grpChg>
        <pc:grpChg chg="del">
          <ac:chgData name="NUSRET TAS" userId="257c181775a523eb" providerId="LiveId" clId="{1E4CD765-D20C-4236-8987-49A95B969D61}" dt="2022-10-08T05:08:09.377" v="1722" actId="478"/>
          <ac:grpSpMkLst>
            <pc:docMk/>
            <pc:sldMk cId="3295121224" sldId="1714"/>
            <ac:grpSpMk id="32" creationId="{1D0EDF19-49A2-45D5-A116-85CEEC15149F}"/>
          </ac:grpSpMkLst>
        </pc:grpChg>
        <pc:grpChg chg="del">
          <ac:chgData name="NUSRET TAS" userId="257c181775a523eb" providerId="LiveId" clId="{1E4CD765-D20C-4236-8987-49A95B969D61}" dt="2022-10-08T05:18:07.506" v="1798" actId="478"/>
          <ac:grpSpMkLst>
            <pc:docMk/>
            <pc:sldMk cId="3295121224" sldId="1714"/>
            <ac:grpSpMk id="51" creationId="{1FB68146-0C07-4DE1-990C-A29350B6C72A}"/>
          </ac:grpSpMkLst>
        </pc:grpChg>
        <pc:grpChg chg="mod">
          <ac:chgData name="NUSRET TAS" userId="257c181775a523eb" providerId="LiveId" clId="{1E4CD765-D20C-4236-8987-49A95B969D61}" dt="2022-10-08T05:17:32.192" v="1793" actId="1076"/>
          <ac:grpSpMkLst>
            <pc:docMk/>
            <pc:sldMk cId="3295121224" sldId="1714"/>
            <ac:grpSpMk id="54" creationId="{25FCEE5F-2E35-49D7-AB6C-6299933A7E25}"/>
          </ac:grpSpMkLst>
        </pc:grpChg>
        <pc:grpChg chg="mod">
          <ac:chgData name="NUSRET TAS" userId="257c181775a523eb" providerId="LiveId" clId="{1E4CD765-D20C-4236-8987-49A95B969D61}" dt="2022-10-08T05:17:32.192" v="1793" actId="1076"/>
          <ac:grpSpMkLst>
            <pc:docMk/>
            <pc:sldMk cId="3295121224" sldId="1714"/>
            <ac:grpSpMk id="57" creationId="{B3D197D9-8360-4C90-83B5-2EFA69984FBF}"/>
          </ac:grpSpMkLst>
        </pc:grpChg>
        <pc:grpChg chg="del">
          <ac:chgData name="NUSRET TAS" userId="257c181775a523eb" providerId="LiveId" clId="{1E4CD765-D20C-4236-8987-49A95B969D61}" dt="2022-10-08T05:08:09.377" v="1722" actId="478"/>
          <ac:grpSpMkLst>
            <pc:docMk/>
            <pc:sldMk cId="3295121224" sldId="1714"/>
            <ac:grpSpMk id="60" creationId="{22906F31-799E-4B29-80E5-292B55063513}"/>
          </ac:grpSpMkLst>
        </pc:grpChg>
        <pc:picChg chg="add mod">
          <ac:chgData name="NUSRET TAS" userId="257c181775a523eb" providerId="LiveId" clId="{1E4CD765-D20C-4236-8987-49A95B969D61}" dt="2022-10-08T05:17:56.668" v="1796" actId="14100"/>
          <ac:picMkLst>
            <pc:docMk/>
            <pc:sldMk cId="3295121224" sldId="1714"/>
            <ac:picMk id="68" creationId="{EA65F0D3-F82B-45CF-9287-4B5941734065}"/>
          </ac:picMkLst>
        </pc:picChg>
        <pc:picChg chg="add mod">
          <ac:chgData name="NUSRET TAS" userId="257c181775a523eb" providerId="LiveId" clId="{1E4CD765-D20C-4236-8987-49A95B969D61}" dt="2022-10-08T05:17:56.668" v="1796" actId="14100"/>
          <ac:picMkLst>
            <pc:docMk/>
            <pc:sldMk cId="3295121224" sldId="1714"/>
            <ac:picMk id="70" creationId="{FB6A3C0D-FABF-47FC-B02B-439B18EB8348}"/>
          </ac:picMkLst>
        </pc:picChg>
        <pc:picChg chg="add mod">
          <ac:chgData name="NUSRET TAS" userId="257c181775a523eb" providerId="LiveId" clId="{1E4CD765-D20C-4236-8987-49A95B969D61}" dt="2022-10-08T05:17:56.668" v="1796" actId="14100"/>
          <ac:picMkLst>
            <pc:docMk/>
            <pc:sldMk cId="3295121224" sldId="1714"/>
            <ac:picMk id="73" creationId="{EC0A57CB-0F22-4506-9E70-C740A2F924A7}"/>
          </ac:picMkLst>
        </pc:picChg>
        <pc:cxnChg chg="del">
          <ac:chgData name="NUSRET TAS" userId="257c181775a523eb" providerId="LiveId" clId="{1E4CD765-D20C-4236-8987-49A95B969D61}" dt="2022-10-08T05:18:04.663" v="1797" actId="478"/>
          <ac:cxnSpMkLst>
            <pc:docMk/>
            <pc:sldMk cId="3295121224" sldId="1714"/>
            <ac:cxnSpMk id="10" creationId="{7AC5CE0F-6115-49AE-9382-3E57BB5AE37D}"/>
          </ac:cxnSpMkLst>
        </pc:cxnChg>
        <pc:cxnChg chg="mod">
          <ac:chgData name="NUSRET TAS" userId="257c181775a523eb" providerId="LiveId" clId="{1E4CD765-D20C-4236-8987-49A95B969D61}" dt="2022-10-08T05:08:09.377" v="1722" actId="478"/>
          <ac:cxnSpMkLst>
            <pc:docMk/>
            <pc:sldMk cId="3295121224" sldId="1714"/>
            <ac:cxnSpMk id="25" creationId="{202DA96D-FBB3-4B81-9560-253CF95EAE6E}"/>
          </ac:cxnSpMkLst>
        </pc:cxnChg>
        <pc:cxnChg chg="add mod">
          <ac:chgData name="NUSRET TAS" userId="257c181775a523eb" providerId="LiveId" clId="{1E4CD765-D20C-4236-8987-49A95B969D61}" dt="2022-10-08T05:17:56.668" v="1796" actId="14100"/>
          <ac:cxnSpMkLst>
            <pc:docMk/>
            <pc:sldMk cId="3295121224" sldId="1714"/>
            <ac:cxnSpMk id="69" creationId="{7FCA0DB5-5A4B-46C9-BB0B-BA9E16A98B17}"/>
          </ac:cxnSpMkLst>
        </pc:cxnChg>
        <pc:cxnChg chg="add mod">
          <ac:chgData name="NUSRET TAS" userId="257c181775a523eb" providerId="LiveId" clId="{1E4CD765-D20C-4236-8987-49A95B969D61}" dt="2022-10-08T05:17:56.668" v="1796" actId="14100"/>
          <ac:cxnSpMkLst>
            <pc:docMk/>
            <pc:sldMk cId="3295121224" sldId="1714"/>
            <ac:cxnSpMk id="72" creationId="{AD68C06E-CB48-4AAD-815C-B33F8DC68556}"/>
          </ac:cxnSpMkLst>
        </pc:cxnChg>
        <pc:cxnChg chg="add mod">
          <ac:chgData name="NUSRET TAS" userId="257c181775a523eb" providerId="LiveId" clId="{1E4CD765-D20C-4236-8987-49A95B969D61}" dt="2022-10-08T05:17:56.668" v="1796" actId="14100"/>
          <ac:cxnSpMkLst>
            <pc:docMk/>
            <pc:sldMk cId="3295121224" sldId="1714"/>
            <ac:cxnSpMk id="75" creationId="{0100F2C9-9703-4B29-B5F8-7756C14F5CE2}"/>
          </ac:cxnSpMkLst>
        </pc:cxnChg>
      </pc:sldChg>
      <pc:sldChg chg="addSp delSp modSp mod addAnim delAnim modAnim">
        <pc:chgData name="NUSRET TAS" userId="257c181775a523eb" providerId="LiveId" clId="{1E4CD765-D20C-4236-8987-49A95B969D61}" dt="2022-10-10T23:46:59.285" v="4269"/>
        <pc:sldMkLst>
          <pc:docMk/>
          <pc:sldMk cId="3444684660" sldId="1715"/>
        </pc:sldMkLst>
        <pc:spChg chg="mod">
          <ac:chgData name="NUSRET TAS" userId="257c181775a523eb" providerId="LiveId" clId="{1E4CD765-D20C-4236-8987-49A95B969D61}" dt="2022-10-10T23:46:59.285" v="4269"/>
          <ac:spMkLst>
            <pc:docMk/>
            <pc:sldMk cId="3444684660" sldId="1715"/>
            <ac:spMk id="2" creationId="{D3430BA2-C4BD-4ED1-87B9-FFD38A06657B}"/>
          </ac:spMkLst>
        </pc:spChg>
        <pc:spChg chg="del mod">
          <ac:chgData name="NUSRET TAS" userId="257c181775a523eb" providerId="LiveId" clId="{1E4CD765-D20C-4236-8987-49A95B969D61}" dt="2022-10-08T05:05:08.342" v="1681" actId="478"/>
          <ac:spMkLst>
            <pc:docMk/>
            <pc:sldMk cId="3444684660" sldId="1715"/>
            <ac:spMk id="15" creationId="{36CB88F2-7D98-435A-9605-25046E35A9DD}"/>
          </ac:spMkLst>
        </pc:spChg>
        <pc:spChg chg="mod">
          <ac:chgData name="NUSRET TAS" userId="257c181775a523eb" providerId="LiveId" clId="{1E4CD765-D20C-4236-8987-49A95B969D61}" dt="2022-10-08T05:05:16.607" v="1685" actId="20577"/>
          <ac:spMkLst>
            <pc:docMk/>
            <pc:sldMk cId="3444684660" sldId="1715"/>
            <ac:spMk id="16" creationId="{621968F9-99DF-4370-A18E-78BDA0B25B18}"/>
          </ac:spMkLst>
        </pc:spChg>
        <pc:spChg chg="mod">
          <ac:chgData name="NUSRET TAS" userId="257c181775a523eb" providerId="LiveId" clId="{1E4CD765-D20C-4236-8987-49A95B969D61}" dt="2022-10-08T05:05:25.223" v="1691" actId="20577"/>
          <ac:spMkLst>
            <pc:docMk/>
            <pc:sldMk cId="3444684660" sldId="1715"/>
            <ac:spMk id="17" creationId="{5329B666-D6EA-4866-B1C7-DC58488C2DBF}"/>
          </ac:spMkLst>
        </pc:spChg>
        <pc:spChg chg="mod">
          <ac:chgData name="NUSRET TAS" userId="257c181775a523eb" providerId="LiveId" clId="{1E4CD765-D20C-4236-8987-49A95B969D61}" dt="2022-10-08T05:05:19.932" v="1687" actId="20577"/>
          <ac:spMkLst>
            <pc:docMk/>
            <pc:sldMk cId="3444684660" sldId="1715"/>
            <ac:spMk id="53" creationId="{9BFDCB7B-19DE-4B97-A7E6-FD4FE1AF29AE}"/>
          </ac:spMkLst>
        </pc:spChg>
        <pc:spChg chg="mod">
          <ac:chgData name="NUSRET TAS" userId="257c181775a523eb" providerId="LiveId" clId="{1E4CD765-D20C-4236-8987-49A95B969D61}" dt="2022-10-08T05:05:22.556" v="1689" actId="20577"/>
          <ac:spMkLst>
            <pc:docMk/>
            <pc:sldMk cId="3444684660" sldId="1715"/>
            <ac:spMk id="56" creationId="{C2D8A5DB-815B-420C-99E5-8B43DB4972A1}"/>
          </ac:spMkLst>
        </pc:spChg>
        <pc:spChg chg="mod">
          <ac:chgData name="NUSRET TAS" userId="257c181775a523eb" providerId="LiveId" clId="{1E4CD765-D20C-4236-8987-49A95B969D61}" dt="2022-10-08T05:05:28.378" v="1693" actId="20577"/>
          <ac:spMkLst>
            <pc:docMk/>
            <pc:sldMk cId="3444684660" sldId="1715"/>
            <ac:spMk id="64" creationId="{121A2197-71DB-43E5-9BF6-19E398E65BA6}"/>
          </ac:spMkLst>
        </pc:spChg>
        <pc:spChg chg="mod">
          <ac:chgData name="NUSRET TAS" userId="257c181775a523eb" providerId="LiveId" clId="{1E4CD765-D20C-4236-8987-49A95B969D61}" dt="2022-10-08T05:05:31.022" v="1695" actId="20577"/>
          <ac:spMkLst>
            <pc:docMk/>
            <pc:sldMk cId="3444684660" sldId="1715"/>
            <ac:spMk id="67" creationId="{AAC025A2-A4D8-41D9-8485-0075D6C5D2C1}"/>
          </ac:spMkLst>
        </pc:spChg>
        <pc:spChg chg="mod">
          <ac:chgData name="NUSRET TAS" userId="257c181775a523eb" providerId="LiveId" clId="{1E4CD765-D20C-4236-8987-49A95B969D61}" dt="2022-10-08T05:05:33.804" v="1697" actId="20577"/>
          <ac:spMkLst>
            <pc:docMk/>
            <pc:sldMk cId="3444684660" sldId="1715"/>
            <ac:spMk id="69" creationId="{938C5904-7BEB-47BB-8885-32F43E2DA5D8}"/>
          </ac:spMkLst>
        </pc:spChg>
        <pc:spChg chg="add mod">
          <ac:chgData name="NUSRET TAS" userId="257c181775a523eb" providerId="LiveId" clId="{1E4CD765-D20C-4236-8987-49A95B969D61}" dt="2022-10-08T05:16:54.330" v="1788" actId="20577"/>
          <ac:spMkLst>
            <pc:docMk/>
            <pc:sldMk cId="3444684660" sldId="1715"/>
            <ac:spMk id="78" creationId="{44262C7A-F25D-4BFF-84FF-338F4D79FF41}"/>
          </ac:spMkLst>
        </pc:spChg>
        <pc:spChg chg="mod">
          <ac:chgData name="NUSRET TAS" userId="257c181775a523eb" providerId="LiveId" clId="{1E4CD765-D20C-4236-8987-49A95B969D61}" dt="2022-10-08T05:12:24.748" v="1742" actId="1036"/>
          <ac:spMkLst>
            <pc:docMk/>
            <pc:sldMk cId="3444684660" sldId="1715"/>
            <ac:spMk id="84" creationId="{BAA7FFD7-43F9-47CA-AB44-38CD0BE8FE42}"/>
          </ac:spMkLst>
        </pc:spChg>
        <pc:spChg chg="mod">
          <ac:chgData name="NUSRET TAS" userId="257c181775a523eb" providerId="LiveId" clId="{1E4CD765-D20C-4236-8987-49A95B969D61}" dt="2022-10-10T19:06:03.767" v="3226" actId="20577"/>
          <ac:spMkLst>
            <pc:docMk/>
            <pc:sldMk cId="3444684660" sldId="1715"/>
            <ac:spMk id="88" creationId="{1319D488-6743-4FC0-B25F-F08EBB5A137D}"/>
          </ac:spMkLst>
        </pc:spChg>
        <pc:grpChg chg="del mod">
          <ac:chgData name="NUSRET TAS" userId="257c181775a523eb" providerId="LiveId" clId="{1E4CD765-D20C-4236-8987-49A95B969D61}" dt="2022-10-08T05:09:32.061" v="1730" actId="478"/>
          <ac:grpSpMkLst>
            <pc:docMk/>
            <pc:sldMk cId="3444684660" sldId="1715"/>
            <ac:grpSpMk id="18" creationId="{3C4E7198-7B4D-4A1C-A2D1-432F8F312784}"/>
          </ac:grpSpMkLst>
        </pc:grpChg>
        <pc:grpChg chg="del">
          <ac:chgData name="NUSRET TAS" userId="257c181775a523eb" providerId="LiveId" clId="{1E4CD765-D20C-4236-8987-49A95B969D61}" dt="2022-10-08T05:06:07.375" v="1699" actId="165"/>
          <ac:grpSpMkLst>
            <pc:docMk/>
            <pc:sldMk cId="3444684660" sldId="1715"/>
            <ac:grpSpMk id="21" creationId="{4CC7D413-84C6-41B9-857A-B9751002DE52}"/>
          </ac:grpSpMkLst>
        </pc:grpChg>
        <pc:grpChg chg="del">
          <ac:chgData name="NUSRET TAS" userId="257c181775a523eb" providerId="LiveId" clId="{1E4CD765-D20C-4236-8987-49A95B969D61}" dt="2022-10-08T05:05:41.068" v="1698" actId="478"/>
          <ac:grpSpMkLst>
            <pc:docMk/>
            <pc:sldMk cId="3444684660" sldId="1715"/>
            <ac:grpSpMk id="30" creationId="{C001E7D4-E2A9-45D2-B629-F1041E3353F6}"/>
          </ac:grpSpMkLst>
        </pc:grpChg>
        <pc:grpChg chg="del">
          <ac:chgData name="NUSRET TAS" userId="257c181775a523eb" providerId="LiveId" clId="{1E4CD765-D20C-4236-8987-49A95B969D61}" dt="2022-10-08T05:06:07.375" v="1699" actId="165"/>
          <ac:grpSpMkLst>
            <pc:docMk/>
            <pc:sldMk cId="3444684660" sldId="1715"/>
            <ac:grpSpMk id="36" creationId="{4248EF1E-0CC6-4754-AD19-A1836C0A475E}"/>
          </ac:grpSpMkLst>
        </pc:grpChg>
        <pc:grpChg chg="del">
          <ac:chgData name="NUSRET TAS" userId="257c181775a523eb" providerId="LiveId" clId="{1E4CD765-D20C-4236-8987-49A95B969D61}" dt="2022-10-08T05:06:07.375" v="1699" actId="165"/>
          <ac:grpSpMkLst>
            <pc:docMk/>
            <pc:sldMk cId="3444684660" sldId="1715"/>
            <ac:grpSpMk id="48" creationId="{24F64C71-1E36-4DC4-A562-04C783BC5B25}"/>
          </ac:grpSpMkLst>
        </pc:grpChg>
        <pc:picChg chg="add del mod topLvl">
          <ac:chgData name="NUSRET TAS" userId="257c181775a523eb" providerId="LiveId" clId="{1E4CD765-D20C-4236-8987-49A95B969D61}" dt="2022-10-08T05:15:30.286" v="1760" actId="1076"/>
          <ac:picMkLst>
            <pc:docMk/>
            <pc:sldMk cId="3444684660" sldId="1715"/>
            <ac:picMk id="34" creationId="{1E1A1D90-6AE8-4CAD-9458-039EDE2AD35A}"/>
          </ac:picMkLst>
        </pc:picChg>
        <pc:picChg chg="add del mod topLvl">
          <ac:chgData name="NUSRET TAS" userId="257c181775a523eb" providerId="LiveId" clId="{1E4CD765-D20C-4236-8987-49A95B969D61}" dt="2022-10-08T05:15:30.286" v="1760" actId="1076"/>
          <ac:picMkLst>
            <pc:docMk/>
            <pc:sldMk cId="3444684660" sldId="1715"/>
            <ac:picMk id="37" creationId="{E132B0FF-DD25-463D-BDEE-D7FB4DB9BFEF}"/>
          </ac:picMkLst>
        </pc:picChg>
        <pc:picChg chg="add del mod topLvl">
          <ac:chgData name="NUSRET TAS" userId="257c181775a523eb" providerId="LiveId" clId="{1E4CD765-D20C-4236-8987-49A95B969D61}" dt="2022-10-08T05:15:30.286" v="1760" actId="1076"/>
          <ac:picMkLst>
            <pc:docMk/>
            <pc:sldMk cId="3444684660" sldId="1715"/>
            <ac:picMk id="49" creationId="{58DFA26A-751D-403D-9F74-C7ADA48BB01C}"/>
          </ac:picMkLst>
        </pc:picChg>
        <pc:cxnChg chg="del">
          <ac:chgData name="NUSRET TAS" userId="257c181775a523eb" providerId="LiveId" clId="{1E4CD765-D20C-4236-8987-49A95B969D61}" dt="2022-10-08T05:05:08.342" v="1681" actId="478"/>
          <ac:cxnSpMkLst>
            <pc:docMk/>
            <pc:sldMk cId="3444684660" sldId="1715"/>
            <ac:cxnSpMk id="11" creationId="{17B19A70-9EB1-4081-978A-683123E95348}"/>
          </ac:cxnSpMkLst>
        </pc:cxnChg>
        <pc:cxnChg chg="mod">
          <ac:chgData name="NUSRET TAS" userId="257c181775a523eb" providerId="LiveId" clId="{1E4CD765-D20C-4236-8987-49A95B969D61}" dt="2022-10-08T05:05:41.068" v="1698" actId="478"/>
          <ac:cxnSpMkLst>
            <pc:docMk/>
            <pc:sldMk cId="3444684660" sldId="1715"/>
            <ac:cxnSpMk id="32" creationId="{C49C3736-C096-4D0D-A27F-26A78F27852F}"/>
          </ac:cxnSpMkLst>
        </pc:cxnChg>
        <pc:cxnChg chg="add del mod topLvl">
          <ac:chgData name="NUSRET TAS" userId="257c181775a523eb" providerId="LiveId" clId="{1E4CD765-D20C-4236-8987-49A95B969D61}" dt="2022-10-08T05:15:30.286" v="1760" actId="1076"/>
          <ac:cxnSpMkLst>
            <pc:docMk/>
            <pc:sldMk cId="3444684660" sldId="1715"/>
            <ac:cxnSpMk id="38" creationId="{B6948FD3-77C8-43F7-B716-5E87A120BA75}"/>
          </ac:cxnSpMkLst>
        </pc:cxnChg>
        <pc:cxnChg chg="add del mod topLvl">
          <ac:chgData name="NUSRET TAS" userId="257c181775a523eb" providerId="LiveId" clId="{1E4CD765-D20C-4236-8987-49A95B969D61}" dt="2022-10-08T05:15:30.286" v="1760" actId="1076"/>
          <ac:cxnSpMkLst>
            <pc:docMk/>
            <pc:sldMk cId="3444684660" sldId="1715"/>
            <ac:cxnSpMk id="50" creationId="{B6B2108B-9A88-4EEC-97AA-922659419CA5}"/>
          </ac:cxnSpMkLst>
        </pc:cxnChg>
        <pc:cxnChg chg="add del mod topLvl">
          <ac:chgData name="NUSRET TAS" userId="257c181775a523eb" providerId="LiveId" clId="{1E4CD765-D20C-4236-8987-49A95B969D61}" dt="2022-10-08T05:15:34.280" v="1761" actId="14100"/>
          <ac:cxnSpMkLst>
            <pc:docMk/>
            <pc:sldMk cId="3444684660" sldId="1715"/>
            <ac:cxnSpMk id="77" creationId="{3FAD8BC9-80F1-48FC-9AE5-C576023700F2}"/>
          </ac:cxnSpMkLst>
        </pc:cxnChg>
      </pc:sldChg>
      <pc:sldChg chg="addSp delSp modSp mod modAnim">
        <pc:chgData name="NUSRET TAS" userId="257c181775a523eb" providerId="LiveId" clId="{1E4CD765-D20C-4236-8987-49A95B969D61}" dt="2022-10-10T23:47:07.966" v="4273"/>
        <pc:sldMkLst>
          <pc:docMk/>
          <pc:sldMk cId="248802871" sldId="1716"/>
        </pc:sldMkLst>
        <pc:spChg chg="mod">
          <ac:chgData name="NUSRET TAS" userId="257c181775a523eb" providerId="LiveId" clId="{1E4CD765-D20C-4236-8987-49A95B969D61}" dt="2022-10-10T23:47:07.966" v="4273"/>
          <ac:spMkLst>
            <pc:docMk/>
            <pc:sldMk cId="248802871" sldId="1716"/>
            <ac:spMk id="2" creationId="{D3430BA2-C4BD-4ED1-87B9-FFD38A06657B}"/>
          </ac:spMkLst>
        </pc:spChg>
        <pc:spChg chg="del mod">
          <ac:chgData name="NUSRET TAS" userId="257c181775a523eb" providerId="LiveId" clId="{1E4CD765-D20C-4236-8987-49A95B969D61}" dt="2022-10-08T05:18:36.475" v="1813" actId="478"/>
          <ac:spMkLst>
            <pc:docMk/>
            <pc:sldMk cId="248802871" sldId="1716"/>
            <ac:spMk id="13" creationId="{7E509936-20AF-4500-A3FC-A1315132D76B}"/>
          </ac:spMkLst>
        </pc:spChg>
        <pc:spChg chg="mod">
          <ac:chgData name="NUSRET TAS" userId="257c181775a523eb" providerId="LiveId" clId="{1E4CD765-D20C-4236-8987-49A95B969D61}" dt="2022-10-08T05:18:45.092" v="1816" actId="20577"/>
          <ac:spMkLst>
            <pc:docMk/>
            <pc:sldMk cId="248802871" sldId="1716"/>
            <ac:spMk id="14" creationId="{39C60CF7-EDF8-44CF-A8B4-C27CCFA7DA22}"/>
          </ac:spMkLst>
        </pc:spChg>
        <pc:spChg chg="mod">
          <ac:chgData name="NUSRET TAS" userId="257c181775a523eb" providerId="LiveId" clId="{1E4CD765-D20C-4236-8987-49A95B969D61}" dt="2022-10-08T05:18:53.497" v="1822" actId="20577"/>
          <ac:spMkLst>
            <pc:docMk/>
            <pc:sldMk cId="248802871" sldId="1716"/>
            <ac:spMk id="15" creationId="{1D064ECC-935D-40B3-854B-F93608E63F9F}"/>
          </ac:spMkLst>
        </pc:spChg>
        <pc:spChg chg="mod">
          <ac:chgData name="NUSRET TAS" userId="257c181775a523eb" providerId="LiveId" clId="{1E4CD765-D20C-4236-8987-49A95B969D61}" dt="2022-10-08T05:18:48.050" v="1818" actId="20577"/>
          <ac:spMkLst>
            <pc:docMk/>
            <pc:sldMk cId="248802871" sldId="1716"/>
            <ac:spMk id="37" creationId="{967BB0CF-64C0-4632-9C62-11B023601631}"/>
          </ac:spMkLst>
        </pc:spChg>
        <pc:spChg chg="mod">
          <ac:chgData name="NUSRET TAS" userId="257c181775a523eb" providerId="LiveId" clId="{1E4CD765-D20C-4236-8987-49A95B969D61}" dt="2022-10-08T05:18:59.640" v="1826" actId="20577"/>
          <ac:spMkLst>
            <pc:docMk/>
            <pc:sldMk cId="248802871" sldId="1716"/>
            <ac:spMk id="42" creationId="{A6ECA3E4-6DD7-435C-B052-79838ACC7292}"/>
          </ac:spMkLst>
        </pc:spChg>
        <pc:spChg chg="mod">
          <ac:chgData name="NUSRET TAS" userId="257c181775a523eb" providerId="LiveId" clId="{1E4CD765-D20C-4236-8987-49A95B969D61}" dt="2022-10-08T05:12:33.460" v="1745" actId="1038"/>
          <ac:spMkLst>
            <pc:docMk/>
            <pc:sldMk cId="248802871" sldId="1716"/>
            <ac:spMk id="50" creationId="{F84C536C-89BD-4740-876C-A1214AC0941C}"/>
          </ac:spMkLst>
        </pc:spChg>
        <pc:spChg chg="mod">
          <ac:chgData name="NUSRET TAS" userId="257c181775a523eb" providerId="LiveId" clId="{1E4CD765-D20C-4236-8987-49A95B969D61}" dt="2022-10-08T05:19:02.856" v="1828" actId="20577"/>
          <ac:spMkLst>
            <pc:docMk/>
            <pc:sldMk cId="248802871" sldId="1716"/>
            <ac:spMk id="63" creationId="{CA4DD719-4F35-47E8-9212-1A40924BB7E1}"/>
          </ac:spMkLst>
        </pc:spChg>
        <pc:spChg chg="add mod">
          <ac:chgData name="NUSRET TAS" userId="257c181775a523eb" providerId="LiveId" clId="{1E4CD765-D20C-4236-8987-49A95B969D61}" dt="2022-10-08T06:17:59.593" v="1854" actId="14100"/>
          <ac:spMkLst>
            <pc:docMk/>
            <pc:sldMk cId="248802871" sldId="1716"/>
            <ac:spMk id="64" creationId="{94484E4F-C4BC-4569-BC9C-34AB10B9DF2F}"/>
          </ac:spMkLst>
        </pc:spChg>
        <pc:spChg chg="add mod">
          <ac:chgData name="NUSRET TAS" userId="257c181775a523eb" providerId="LiveId" clId="{1E4CD765-D20C-4236-8987-49A95B969D61}" dt="2022-10-08T05:18:50.836" v="1820" actId="20577"/>
          <ac:spMkLst>
            <pc:docMk/>
            <pc:sldMk cId="248802871" sldId="1716"/>
            <ac:spMk id="67" creationId="{54C1A69F-32A8-471A-9421-18EC3A5C5AF9}"/>
          </ac:spMkLst>
        </pc:spChg>
        <pc:spChg chg="add mod">
          <ac:chgData name="NUSRET TAS" userId="257c181775a523eb" providerId="LiveId" clId="{1E4CD765-D20C-4236-8987-49A95B969D61}" dt="2022-10-08T05:18:56.694" v="1824" actId="20577"/>
          <ac:spMkLst>
            <pc:docMk/>
            <pc:sldMk cId="248802871" sldId="1716"/>
            <ac:spMk id="68" creationId="{14477F2D-BAEF-4FF3-9299-0695BC4540B1}"/>
          </ac:spMkLst>
        </pc:spChg>
        <pc:grpChg chg="del">
          <ac:chgData name="NUSRET TAS" userId="257c181775a523eb" providerId="LiveId" clId="{1E4CD765-D20C-4236-8987-49A95B969D61}" dt="2022-10-08T05:08:24.245" v="1725" actId="478"/>
          <ac:grpSpMkLst>
            <pc:docMk/>
            <pc:sldMk cId="248802871" sldId="1716"/>
            <ac:grpSpMk id="23" creationId="{1A289B3E-44CA-4818-AA32-60A35C0467D5}"/>
          </ac:grpSpMkLst>
        </pc:grpChg>
        <pc:grpChg chg="del">
          <ac:chgData name="NUSRET TAS" userId="257c181775a523eb" providerId="LiveId" clId="{1E4CD765-D20C-4236-8987-49A95B969D61}" dt="2022-10-08T05:08:24.245" v="1725" actId="478"/>
          <ac:grpSpMkLst>
            <pc:docMk/>
            <pc:sldMk cId="248802871" sldId="1716"/>
            <ac:grpSpMk id="26" creationId="{B42BD5EE-C74D-4849-B3D0-457ABB5443B7}"/>
          </ac:grpSpMkLst>
        </pc:grpChg>
        <pc:grpChg chg="del">
          <ac:chgData name="NUSRET TAS" userId="257c181775a523eb" providerId="LiveId" clId="{1E4CD765-D20C-4236-8987-49A95B969D61}" dt="2022-10-08T05:08:24.245" v="1725" actId="478"/>
          <ac:grpSpMkLst>
            <pc:docMk/>
            <pc:sldMk cId="248802871" sldId="1716"/>
            <ac:grpSpMk id="32" creationId="{1D0EDF19-49A2-45D5-A116-85CEEC15149F}"/>
          </ac:grpSpMkLst>
        </pc:grpChg>
        <pc:grpChg chg="del">
          <ac:chgData name="NUSRET TAS" userId="257c181775a523eb" providerId="LiveId" clId="{1E4CD765-D20C-4236-8987-49A95B969D61}" dt="2022-10-08T05:18:38.104" v="1814" actId="478"/>
          <ac:grpSpMkLst>
            <pc:docMk/>
            <pc:sldMk cId="248802871" sldId="1716"/>
            <ac:grpSpMk id="51" creationId="{1FB68146-0C07-4DE1-990C-A29350B6C72A}"/>
          </ac:grpSpMkLst>
        </pc:grpChg>
        <pc:grpChg chg="del">
          <ac:chgData name="NUSRET TAS" userId="257c181775a523eb" providerId="LiveId" clId="{1E4CD765-D20C-4236-8987-49A95B969D61}" dt="2022-10-08T05:08:24.245" v="1725" actId="478"/>
          <ac:grpSpMkLst>
            <pc:docMk/>
            <pc:sldMk cId="248802871" sldId="1716"/>
            <ac:grpSpMk id="60" creationId="{22906F31-799E-4B29-80E5-292B55063513}"/>
          </ac:grpSpMkLst>
        </pc:grpChg>
        <pc:picChg chg="add mod">
          <ac:chgData name="NUSRET TAS" userId="257c181775a523eb" providerId="LiveId" clId="{1E4CD765-D20C-4236-8987-49A95B969D61}" dt="2022-10-08T05:08:25.482" v="1726"/>
          <ac:picMkLst>
            <pc:docMk/>
            <pc:sldMk cId="248802871" sldId="1716"/>
            <ac:picMk id="69" creationId="{AED274BD-8B42-43FF-8178-56B3F155D0B3}"/>
          </ac:picMkLst>
        </pc:picChg>
        <pc:picChg chg="add mod">
          <ac:chgData name="NUSRET TAS" userId="257c181775a523eb" providerId="LiveId" clId="{1E4CD765-D20C-4236-8987-49A95B969D61}" dt="2022-10-08T05:08:25.482" v="1726"/>
          <ac:picMkLst>
            <pc:docMk/>
            <pc:sldMk cId="248802871" sldId="1716"/>
            <ac:picMk id="72" creationId="{1CAE80DA-0654-4C57-8C9F-37A7150D1859}"/>
          </ac:picMkLst>
        </pc:picChg>
        <pc:picChg chg="add mod">
          <ac:chgData name="NUSRET TAS" userId="257c181775a523eb" providerId="LiveId" clId="{1E4CD765-D20C-4236-8987-49A95B969D61}" dt="2022-10-08T05:08:25.482" v="1726"/>
          <ac:picMkLst>
            <pc:docMk/>
            <pc:sldMk cId="248802871" sldId="1716"/>
            <ac:picMk id="75" creationId="{E194CCAA-63E5-4293-AF2D-4D49068EDA47}"/>
          </ac:picMkLst>
        </pc:picChg>
        <pc:cxnChg chg="del">
          <ac:chgData name="NUSRET TAS" userId="257c181775a523eb" providerId="LiveId" clId="{1E4CD765-D20C-4236-8987-49A95B969D61}" dt="2022-10-08T05:18:36.475" v="1813" actId="478"/>
          <ac:cxnSpMkLst>
            <pc:docMk/>
            <pc:sldMk cId="248802871" sldId="1716"/>
            <ac:cxnSpMk id="10" creationId="{7AC5CE0F-6115-49AE-9382-3E57BB5AE37D}"/>
          </ac:cxnSpMkLst>
        </pc:cxnChg>
        <pc:cxnChg chg="mod">
          <ac:chgData name="NUSRET TAS" userId="257c181775a523eb" providerId="LiveId" clId="{1E4CD765-D20C-4236-8987-49A95B969D61}" dt="2022-10-08T05:08:24.245" v="1725" actId="478"/>
          <ac:cxnSpMkLst>
            <pc:docMk/>
            <pc:sldMk cId="248802871" sldId="1716"/>
            <ac:cxnSpMk id="25" creationId="{202DA96D-FBB3-4B81-9560-253CF95EAE6E}"/>
          </ac:cxnSpMkLst>
        </pc:cxnChg>
        <pc:cxnChg chg="add mod">
          <ac:chgData name="NUSRET TAS" userId="257c181775a523eb" providerId="LiveId" clId="{1E4CD765-D20C-4236-8987-49A95B969D61}" dt="2022-10-08T05:08:25.482" v="1726"/>
          <ac:cxnSpMkLst>
            <pc:docMk/>
            <pc:sldMk cId="248802871" sldId="1716"/>
            <ac:cxnSpMk id="70" creationId="{653BFC0A-F121-41FF-B160-BF7DDE66059B}"/>
          </ac:cxnSpMkLst>
        </pc:cxnChg>
        <pc:cxnChg chg="add mod">
          <ac:chgData name="NUSRET TAS" userId="257c181775a523eb" providerId="LiveId" clId="{1E4CD765-D20C-4236-8987-49A95B969D61}" dt="2022-10-08T05:08:25.482" v="1726"/>
          <ac:cxnSpMkLst>
            <pc:docMk/>
            <pc:sldMk cId="248802871" sldId="1716"/>
            <ac:cxnSpMk id="73" creationId="{4DB70F97-1E46-401B-AB44-6DB7D4F53930}"/>
          </ac:cxnSpMkLst>
        </pc:cxnChg>
        <pc:cxnChg chg="add mod">
          <ac:chgData name="NUSRET TAS" userId="257c181775a523eb" providerId="LiveId" clId="{1E4CD765-D20C-4236-8987-49A95B969D61}" dt="2022-10-08T05:08:25.482" v="1726"/>
          <ac:cxnSpMkLst>
            <pc:docMk/>
            <pc:sldMk cId="248802871" sldId="1716"/>
            <ac:cxnSpMk id="76" creationId="{5109562D-7E51-4264-9675-698B99766D82}"/>
          </ac:cxnSpMkLst>
        </pc:cxnChg>
      </pc:sldChg>
      <pc:sldChg chg="modSp mod">
        <pc:chgData name="NUSRET TAS" userId="257c181775a523eb" providerId="LiveId" clId="{1E4CD765-D20C-4236-8987-49A95B969D61}" dt="2022-10-10T23:47:12.444" v="4275"/>
        <pc:sldMkLst>
          <pc:docMk/>
          <pc:sldMk cId="782316343" sldId="1717"/>
        </pc:sldMkLst>
        <pc:spChg chg="mod">
          <ac:chgData name="NUSRET TAS" userId="257c181775a523eb" providerId="LiveId" clId="{1E4CD765-D20C-4236-8987-49A95B969D61}" dt="2022-10-10T23:47:12.444" v="4275"/>
          <ac:spMkLst>
            <pc:docMk/>
            <pc:sldMk cId="782316343" sldId="1717"/>
            <ac:spMk id="2" creationId="{D3430BA2-C4BD-4ED1-87B9-FFD38A06657B}"/>
          </ac:spMkLst>
        </pc:spChg>
      </pc:sldChg>
      <pc:sldChg chg="del">
        <pc:chgData name="NUSRET TAS" userId="257c181775a523eb" providerId="LiveId" clId="{1E4CD765-D20C-4236-8987-49A95B969D61}" dt="2022-10-06T05:20:58.873" v="1080" actId="47"/>
        <pc:sldMkLst>
          <pc:docMk/>
          <pc:sldMk cId="4251621233" sldId="1718"/>
        </pc:sldMkLst>
      </pc:sldChg>
      <pc:sldChg chg="modSp mod modAnim">
        <pc:chgData name="NUSRET TAS" userId="257c181775a523eb" providerId="LiveId" clId="{1E4CD765-D20C-4236-8987-49A95B969D61}" dt="2022-10-10T19:02:58.045" v="3186" actId="20577"/>
        <pc:sldMkLst>
          <pc:docMk/>
          <pc:sldMk cId="1730591428" sldId="1719"/>
        </pc:sldMkLst>
        <pc:spChg chg="mod">
          <ac:chgData name="NUSRET TAS" userId="257c181775a523eb" providerId="LiveId" clId="{1E4CD765-D20C-4236-8987-49A95B969D61}" dt="2022-10-10T19:02:58.045" v="3186" actId="20577"/>
          <ac:spMkLst>
            <pc:docMk/>
            <pc:sldMk cId="1730591428" sldId="1719"/>
            <ac:spMk id="3" creationId="{158AEA2D-2524-46DA-8F4F-28CBC874AF56}"/>
          </ac:spMkLst>
        </pc:spChg>
        <pc:graphicFrameChg chg="mod modGraphic">
          <ac:chgData name="NUSRET TAS" userId="257c181775a523eb" providerId="LiveId" clId="{1E4CD765-D20C-4236-8987-49A95B969D61}" dt="2022-10-10T17:46:29.797" v="2631" actId="20577"/>
          <ac:graphicFrameMkLst>
            <pc:docMk/>
            <pc:sldMk cId="1730591428" sldId="1719"/>
            <ac:graphicFrameMk id="4" creationId="{F8BF0BB7-1333-4598-B578-C68A023E093B}"/>
          </ac:graphicFrameMkLst>
        </pc:graphicFrameChg>
      </pc:sldChg>
      <pc:sldChg chg="modSp mod modAnim">
        <pc:chgData name="NUSRET TAS" userId="257c181775a523eb" providerId="LiveId" clId="{1E4CD765-D20C-4236-8987-49A95B969D61}" dt="2022-10-11T02:05:16.518" v="4879" actId="20577"/>
        <pc:sldMkLst>
          <pc:docMk/>
          <pc:sldMk cId="2215668213" sldId="1720"/>
        </pc:sldMkLst>
        <pc:spChg chg="mod">
          <ac:chgData name="NUSRET TAS" userId="257c181775a523eb" providerId="LiveId" clId="{1E4CD765-D20C-4236-8987-49A95B969D61}" dt="2022-10-11T02:05:16.518" v="4879" actId="20577"/>
          <ac:spMkLst>
            <pc:docMk/>
            <pc:sldMk cId="2215668213" sldId="1720"/>
            <ac:spMk id="3" creationId="{C1152597-4753-42EE-804F-4A193E7B3137}"/>
          </ac:spMkLst>
        </pc:spChg>
      </pc:sldChg>
      <pc:sldChg chg="addSp modSp mod modAnim modNotesTx">
        <pc:chgData name="NUSRET TAS" userId="257c181775a523eb" providerId="LiveId" clId="{1E4CD765-D20C-4236-8987-49A95B969D61}" dt="2022-10-11T02:06:01.723" v="4883" actId="1076"/>
        <pc:sldMkLst>
          <pc:docMk/>
          <pc:sldMk cId="3859319543" sldId="1721"/>
        </pc:sldMkLst>
        <pc:spChg chg="add mod">
          <ac:chgData name="NUSRET TAS" userId="257c181775a523eb" providerId="LiveId" clId="{1E4CD765-D20C-4236-8987-49A95B969D61}" dt="2022-10-10T19:55:38.300" v="3387" actId="1076"/>
          <ac:spMkLst>
            <pc:docMk/>
            <pc:sldMk cId="3859319543" sldId="1721"/>
            <ac:spMk id="5" creationId="{24E2D419-92B3-4F7D-8D74-239D55919B4F}"/>
          </ac:spMkLst>
        </pc:spChg>
        <pc:spChg chg="add mod">
          <ac:chgData name="NUSRET TAS" userId="257c181775a523eb" providerId="LiveId" clId="{1E4CD765-D20C-4236-8987-49A95B969D61}" dt="2022-10-11T02:06:01.723" v="4883" actId="1076"/>
          <ac:spMkLst>
            <pc:docMk/>
            <pc:sldMk cId="3859319543" sldId="1721"/>
            <ac:spMk id="7" creationId="{471D311B-094C-44B7-8F1B-683C2811AFA5}"/>
          </ac:spMkLst>
        </pc:spChg>
        <pc:cxnChg chg="add mod">
          <ac:chgData name="NUSRET TAS" userId="257c181775a523eb" providerId="LiveId" clId="{1E4CD765-D20C-4236-8987-49A95B969D61}" dt="2022-10-11T02:06:01.723" v="4883" actId="1076"/>
          <ac:cxnSpMkLst>
            <pc:docMk/>
            <pc:sldMk cId="3859319543" sldId="1721"/>
            <ac:cxnSpMk id="6" creationId="{056AB021-3F9F-46C0-8B0B-84498790F8F0}"/>
          </ac:cxnSpMkLst>
        </pc:cxnChg>
      </pc:sldChg>
      <pc:sldChg chg="modSp mod modAnim">
        <pc:chgData name="NUSRET TAS" userId="257c181775a523eb" providerId="LiveId" clId="{1E4CD765-D20C-4236-8987-49A95B969D61}" dt="2022-10-10T23:46:04.322" v="4255" actId="20577"/>
        <pc:sldMkLst>
          <pc:docMk/>
          <pc:sldMk cId="2670054260" sldId="1722"/>
        </pc:sldMkLst>
        <pc:spChg chg="mod">
          <ac:chgData name="NUSRET TAS" userId="257c181775a523eb" providerId="LiveId" clId="{1E4CD765-D20C-4236-8987-49A95B969D61}" dt="2022-10-10T23:46:04.322" v="4255" actId="20577"/>
          <ac:spMkLst>
            <pc:docMk/>
            <pc:sldMk cId="2670054260" sldId="1722"/>
            <ac:spMk id="2" creationId="{D3430BA2-C4BD-4ED1-87B9-FFD38A06657B}"/>
          </ac:spMkLst>
        </pc:spChg>
        <pc:spChg chg="mod">
          <ac:chgData name="NUSRET TAS" userId="257c181775a523eb" providerId="LiveId" clId="{1E4CD765-D20C-4236-8987-49A95B969D61}" dt="2022-10-08T04:49:57.799" v="1574" actId="20577"/>
          <ac:spMkLst>
            <pc:docMk/>
            <pc:sldMk cId="2670054260" sldId="1722"/>
            <ac:spMk id="3" creationId="{2049D106-FE6B-4C44-BDFE-3A643976296D}"/>
          </ac:spMkLst>
        </pc:spChg>
      </pc:sldChg>
      <pc:sldChg chg="addSp delSp modSp add del mod">
        <pc:chgData name="NUSRET TAS" userId="257c181775a523eb" providerId="LiveId" clId="{1E4CD765-D20C-4236-8987-49A95B969D61}" dt="2022-10-06T05:01:14.049" v="665" actId="47"/>
        <pc:sldMkLst>
          <pc:docMk/>
          <pc:sldMk cId="2654280346" sldId="1723"/>
        </pc:sldMkLst>
        <pc:spChg chg="mod">
          <ac:chgData name="NUSRET TAS" userId="257c181775a523eb" providerId="LiveId" clId="{1E4CD765-D20C-4236-8987-49A95B969D61}" dt="2022-10-06T04:55:36.883" v="452" actId="14100"/>
          <ac:spMkLst>
            <pc:docMk/>
            <pc:sldMk cId="2654280346" sldId="1723"/>
            <ac:spMk id="59" creationId="{78C42B3A-4CD8-4980-A807-E093D911F5EE}"/>
          </ac:spMkLst>
        </pc:spChg>
        <pc:spChg chg="add del mod">
          <ac:chgData name="NUSRET TAS" userId="257c181775a523eb" providerId="LiveId" clId="{1E4CD765-D20C-4236-8987-49A95B969D61}" dt="2022-10-06T04:54:32.847" v="443" actId="478"/>
          <ac:spMkLst>
            <pc:docMk/>
            <pc:sldMk cId="2654280346" sldId="1723"/>
            <ac:spMk id="86" creationId="{AC339FA3-83C9-48B7-8D65-DDD8D960E0B9}"/>
          </ac:spMkLst>
        </pc:spChg>
        <pc:spChg chg="add del mod">
          <ac:chgData name="NUSRET TAS" userId="257c181775a523eb" providerId="LiveId" clId="{1E4CD765-D20C-4236-8987-49A95B969D61}" dt="2022-10-06T04:54:32.847" v="443" actId="478"/>
          <ac:spMkLst>
            <pc:docMk/>
            <pc:sldMk cId="2654280346" sldId="1723"/>
            <ac:spMk id="88" creationId="{0FF2B6BC-B1CE-4A6C-9BBE-D49A17E84CFC}"/>
          </ac:spMkLst>
        </pc:spChg>
        <pc:spChg chg="add del mod">
          <ac:chgData name="NUSRET TAS" userId="257c181775a523eb" providerId="LiveId" clId="{1E4CD765-D20C-4236-8987-49A95B969D61}" dt="2022-10-06T04:54:32.847" v="443" actId="478"/>
          <ac:spMkLst>
            <pc:docMk/>
            <pc:sldMk cId="2654280346" sldId="1723"/>
            <ac:spMk id="89" creationId="{493E8815-58AB-44BB-B2E8-4AB4827C6516}"/>
          </ac:spMkLst>
        </pc:spChg>
        <pc:spChg chg="add del mod">
          <ac:chgData name="NUSRET TAS" userId="257c181775a523eb" providerId="LiveId" clId="{1E4CD765-D20C-4236-8987-49A95B969D61}" dt="2022-10-06T04:54:32.847" v="443" actId="478"/>
          <ac:spMkLst>
            <pc:docMk/>
            <pc:sldMk cId="2654280346" sldId="1723"/>
            <ac:spMk id="90" creationId="{53605A1B-6DC8-467F-B5F8-6FDA9EDD79AA}"/>
          </ac:spMkLst>
        </pc:spChg>
        <pc:cxnChg chg="add del mod">
          <ac:chgData name="NUSRET TAS" userId="257c181775a523eb" providerId="LiveId" clId="{1E4CD765-D20C-4236-8987-49A95B969D61}" dt="2022-10-06T04:54:32.847" v="443" actId="478"/>
          <ac:cxnSpMkLst>
            <pc:docMk/>
            <pc:sldMk cId="2654280346" sldId="1723"/>
            <ac:cxnSpMk id="87" creationId="{B294399B-646C-4E6D-B563-AA1F20924274}"/>
          </ac:cxnSpMkLst>
        </pc:cxnChg>
      </pc:sldChg>
      <pc:sldChg chg="add del">
        <pc:chgData name="NUSRET TAS" userId="257c181775a523eb" providerId="LiveId" clId="{1E4CD765-D20C-4236-8987-49A95B969D61}" dt="2022-10-06T05:06:31.096" v="745" actId="47"/>
        <pc:sldMkLst>
          <pc:docMk/>
          <pc:sldMk cId="2708714065" sldId="1724"/>
        </pc:sldMkLst>
      </pc:sldChg>
      <pc:sldChg chg="modSp mod modAnim">
        <pc:chgData name="NUSRET TAS" userId="257c181775a523eb" providerId="LiveId" clId="{1E4CD765-D20C-4236-8987-49A95B969D61}" dt="2022-10-10T23:46:46.330" v="4263"/>
        <pc:sldMkLst>
          <pc:docMk/>
          <pc:sldMk cId="1414621293" sldId="1725"/>
        </pc:sldMkLst>
        <pc:spChg chg="mod">
          <ac:chgData name="NUSRET TAS" userId="257c181775a523eb" providerId="LiveId" clId="{1E4CD765-D20C-4236-8987-49A95B969D61}" dt="2022-10-10T23:46:46.330" v="4263"/>
          <ac:spMkLst>
            <pc:docMk/>
            <pc:sldMk cId="1414621293" sldId="1725"/>
            <ac:spMk id="2" creationId="{4F7B4ECE-19ED-4FC3-91B0-5645FD2428DC}"/>
          </ac:spMkLst>
        </pc:spChg>
        <pc:spChg chg="mod">
          <ac:chgData name="NUSRET TAS" userId="257c181775a523eb" providerId="LiveId" clId="{1E4CD765-D20C-4236-8987-49A95B969D61}" dt="2022-10-06T05:14:57.646" v="995" actId="20577"/>
          <ac:spMkLst>
            <pc:docMk/>
            <pc:sldMk cId="1414621293" sldId="1725"/>
            <ac:spMk id="3" creationId="{18DAA3EC-5777-4B58-BE98-BFD3433F7FC7}"/>
          </ac:spMkLst>
        </pc:spChg>
      </pc:sldChg>
      <pc:sldChg chg="addSp delSp add del mod">
        <pc:chgData name="NUSRET TAS" userId="257c181775a523eb" providerId="LiveId" clId="{1E4CD765-D20C-4236-8987-49A95B969D61}" dt="2022-10-06T04:53:58.049" v="435"/>
        <pc:sldMkLst>
          <pc:docMk/>
          <pc:sldMk cId="1305196377" sldId="1726"/>
        </pc:sldMkLst>
        <pc:spChg chg="add del">
          <ac:chgData name="NUSRET TAS" userId="257c181775a523eb" providerId="LiveId" clId="{1E4CD765-D20C-4236-8987-49A95B969D61}" dt="2022-10-06T04:53:57.865" v="434" actId="478"/>
          <ac:spMkLst>
            <pc:docMk/>
            <pc:sldMk cId="1305196377" sldId="1726"/>
            <ac:spMk id="55" creationId="{7BBFD1C6-7D63-4593-AD59-B6A376A06CE1}"/>
          </ac:spMkLst>
        </pc:spChg>
        <pc:spChg chg="add del">
          <ac:chgData name="NUSRET TAS" userId="257c181775a523eb" providerId="LiveId" clId="{1E4CD765-D20C-4236-8987-49A95B969D61}" dt="2022-10-06T04:53:57.865" v="434" actId="478"/>
          <ac:spMkLst>
            <pc:docMk/>
            <pc:sldMk cId="1305196377" sldId="1726"/>
            <ac:spMk id="59" creationId="{78C42B3A-4CD8-4980-A807-E093D911F5EE}"/>
          </ac:spMkLst>
        </pc:spChg>
        <pc:spChg chg="add del">
          <ac:chgData name="NUSRET TAS" userId="257c181775a523eb" providerId="LiveId" clId="{1E4CD765-D20C-4236-8987-49A95B969D61}" dt="2022-10-06T04:53:57.865" v="434" actId="478"/>
          <ac:spMkLst>
            <pc:docMk/>
            <pc:sldMk cId="1305196377" sldId="1726"/>
            <ac:spMk id="80" creationId="{01550C81-11E2-4DEB-A144-DBC5B69D5F5E}"/>
          </ac:spMkLst>
        </pc:spChg>
        <pc:spChg chg="add del">
          <ac:chgData name="NUSRET TAS" userId="257c181775a523eb" providerId="LiveId" clId="{1E4CD765-D20C-4236-8987-49A95B969D61}" dt="2022-10-06T04:53:57.865" v="434" actId="478"/>
          <ac:spMkLst>
            <pc:docMk/>
            <pc:sldMk cId="1305196377" sldId="1726"/>
            <ac:spMk id="82" creationId="{1F84B481-549B-4243-8C60-CB7B4487645D}"/>
          </ac:spMkLst>
        </pc:spChg>
        <pc:cxnChg chg="add del">
          <ac:chgData name="NUSRET TAS" userId="257c181775a523eb" providerId="LiveId" clId="{1E4CD765-D20C-4236-8987-49A95B969D61}" dt="2022-10-06T04:53:57.865" v="434" actId="478"/>
          <ac:cxnSpMkLst>
            <pc:docMk/>
            <pc:sldMk cId="1305196377" sldId="1726"/>
            <ac:cxnSpMk id="47" creationId="{E55D4EBF-F0FD-4EEC-AA03-236B34DFDDC3}"/>
          </ac:cxnSpMkLst>
        </pc:cxnChg>
      </pc:sldChg>
      <pc:sldChg chg="delSp modSp add del mod modAnim">
        <pc:chgData name="NUSRET TAS" userId="257c181775a523eb" providerId="LiveId" clId="{1E4CD765-D20C-4236-8987-49A95B969D61}" dt="2022-10-06T04:59:11.735" v="520" actId="47"/>
        <pc:sldMkLst>
          <pc:docMk/>
          <pc:sldMk cId="3886609124" sldId="1726"/>
        </pc:sldMkLst>
        <pc:spChg chg="del">
          <ac:chgData name="NUSRET TAS" userId="257c181775a523eb" providerId="LiveId" clId="{1E4CD765-D20C-4236-8987-49A95B969D61}" dt="2022-10-06T04:54:19.177" v="440" actId="21"/>
          <ac:spMkLst>
            <pc:docMk/>
            <pc:sldMk cId="3886609124" sldId="1726"/>
            <ac:spMk id="55" creationId="{7BBFD1C6-7D63-4593-AD59-B6A376A06CE1}"/>
          </ac:spMkLst>
        </pc:spChg>
        <pc:spChg chg="del">
          <ac:chgData name="NUSRET TAS" userId="257c181775a523eb" providerId="LiveId" clId="{1E4CD765-D20C-4236-8987-49A95B969D61}" dt="2022-10-06T04:54:19.177" v="440" actId="21"/>
          <ac:spMkLst>
            <pc:docMk/>
            <pc:sldMk cId="3886609124" sldId="1726"/>
            <ac:spMk id="59" creationId="{78C42B3A-4CD8-4980-A807-E093D911F5EE}"/>
          </ac:spMkLst>
        </pc:spChg>
        <pc:spChg chg="mod">
          <ac:chgData name="NUSRET TAS" userId="257c181775a523eb" providerId="LiveId" clId="{1E4CD765-D20C-4236-8987-49A95B969D61}" dt="2022-10-06T04:58:56.080" v="519" actId="20577"/>
          <ac:spMkLst>
            <pc:docMk/>
            <pc:sldMk cId="3886609124" sldId="1726"/>
            <ac:spMk id="72" creationId="{C95AD952-E0F1-4966-B840-5C278AD5D033}"/>
          </ac:spMkLst>
        </pc:spChg>
        <pc:spChg chg="del">
          <ac:chgData name="NUSRET TAS" userId="257c181775a523eb" providerId="LiveId" clId="{1E4CD765-D20C-4236-8987-49A95B969D61}" dt="2022-10-06T04:54:19.177" v="440" actId="21"/>
          <ac:spMkLst>
            <pc:docMk/>
            <pc:sldMk cId="3886609124" sldId="1726"/>
            <ac:spMk id="80" creationId="{01550C81-11E2-4DEB-A144-DBC5B69D5F5E}"/>
          </ac:spMkLst>
        </pc:spChg>
        <pc:spChg chg="del">
          <ac:chgData name="NUSRET TAS" userId="257c181775a523eb" providerId="LiveId" clId="{1E4CD765-D20C-4236-8987-49A95B969D61}" dt="2022-10-06T04:54:19.177" v="440" actId="21"/>
          <ac:spMkLst>
            <pc:docMk/>
            <pc:sldMk cId="3886609124" sldId="1726"/>
            <ac:spMk id="82" creationId="{1F84B481-549B-4243-8C60-CB7B4487645D}"/>
          </ac:spMkLst>
        </pc:spChg>
        <pc:cxnChg chg="del">
          <ac:chgData name="NUSRET TAS" userId="257c181775a523eb" providerId="LiveId" clId="{1E4CD765-D20C-4236-8987-49A95B969D61}" dt="2022-10-06T04:54:19.177" v="440" actId="21"/>
          <ac:cxnSpMkLst>
            <pc:docMk/>
            <pc:sldMk cId="3886609124" sldId="1726"/>
            <ac:cxnSpMk id="47" creationId="{E55D4EBF-F0FD-4EEC-AA03-236B34DFDDC3}"/>
          </ac:cxnSpMkLst>
        </pc:cxnChg>
      </pc:sldChg>
      <pc:sldChg chg="addSp delSp modSp add mod modAnim">
        <pc:chgData name="NUSRET TAS" userId="257c181775a523eb" providerId="LiveId" clId="{1E4CD765-D20C-4236-8987-49A95B969D61}" dt="2022-10-10T23:46:13.064" v="4257" actId="20577"/>
        <pc:sldMkLst>
          <pc:docMk/>
          <pc:sldMk cId="1711315911" sldId="1727"/>
        </pc:sldMkLst>
        <pc:spChg chg="mod">
          <ac:chgData name="NUSRET TAS" userId="257c181775a523eb" providerId="LiveId" clId="{1E4CD765-D20C-4236-8987-49A95B969D61}" dt="2022-10-10T23:46:13.064" v="4257" actId="20577"/>
          <ac:spMkLst>
            <pc:docMk/>
            <pc:sldMk cId="1711315911" sldId="1727"/>
            <ac:spMk id="2" creationId="{D3430BA2-C4BD-4ED1-87B9-FFD38A06657B}"/>
          </ac:spMkLst>
        </pc:spChg>
        <pc:spChg chg="mod">
          <ac:chgData name="NUSRET TAS" userId="257c181775a523eb" providerId="LiveId" clId="{1E4CD765-D20C-4236-8987-49A95B969D61}" dt="2022-10-08T04:56:00.671" v="1618" actId="1035"/>
          <ac:spMkLst>
            <pc:docMk/>
            <pc:sldMk cId="1711315911" sldId="1727"/>
            <ac:spMk id="54" creationId="{7E18EC02-86CD-4750-AACF-DBFBBF3490D5}"/>
          </ac:spMkLst>
        </pc:spChg>
        <pc:spChg chg="add del mod">
          <ac:chgData name="NUSRET TAS" userId="257c181775a523eb" providerId="LiveId" clId="{1E4CD765-D20C-4236-8987-49A95B969D61}" dt="2022-10-06T05:05:30.094" v="733" actId="478"/>
          <ac:spMkLst>
            <pc:docMk/>
            <pc:sldMk cId="1711315911" sldId="1727"/>
            <ac:spMk id="55" creationId="{A803F918-527C-462B-B4A8-601913B56D2F}"/>
          </ac:spMkLst>
        </pc:spChg>
        <pc:spChg chg="add mod">
          <ac:chgData name="NUSRET TAS" userId="257c181775a523eb" providerId="LiveId" clId="{1E4CD765-D20C-4236-8987-49A95B969D61}" dt="2022-10-06T05:05:53.116" v="740" actId="1036"/>
          <ac:spMkLst>
            <pc:docMk/>
            <pc:sldMk cId="1711315911" sldId="1727"/>
            <ac:spMk id="56" creationId="{29BC42CD-FB8F-4028-9D63-2C6E950DE5BC}"/>
          </ac:spMkLst>
        </pc:spChg>
        <pc:spChg chg="mod">
          <ac:chgData name="NUSRET TAS" userId="257c181775a523eb" providerId="LiveId" clId="{1E4CD765-D20C-4236-8987-49A95B969D61}" dt="2022-10-06T05:18:18.422" v="1052" actId="1076"/>
          <ac:spMkLst>
            <pc:docMk/>
            <pc:sldMk cId="1711315911" sldId="1727"/>
            <ac:spMk id="72" creationId="{C95AD952-E0F1-4966-B840-5C278AD5D033}"/>
          </ac:spMkLst>
        </pc:spChg>
        <pc:spChg chg="del">
          <ac:chgData name="NUSRET TAS" userId="257c181775a523eb" providerId="LiveId" clId="{1E4CD765-D20C-4236-8987-49A95B969D61}" dt="2022-10-08T04:54:04.724" v="1598" actId="478"/>
          <ac:spMkLst>
            <pc:docMk/>
            <pc:sldMk cId="1711315911" sldId="1727"/>
            <ac:spMk id="187" creationId="{71ECF776-86A0-47E9-957A-ACA803045D70}"/>
          </ac:spMkLst>
        </pc:spChg>
        <pc:spChg chg="del">
          <ac:chgData name="NUSRET TAS" userId="257c181775a523eb" providerId="LiveId" clId="{1E4CD765-D20C-4236-8987-49A95B969D61}" dt="2022-10-08T04:54:06.746" v="1599" actId="478"/>
          <ac:spMkLst>
            <pc:docMk/>
            <pc:sldMk cId="1711315911" sldId="1727"/>
            <ac:spMk id="189" creationId="{C8EB66C8-D84E-4F3A-95FC-53D746559ACB}"/>
          </ac:spMkLst>
        </pc:spChg>
        <pc:picChg chg="mod">
          <ac:chgData name="NUSRET TAS" userId="257c181775a523eb" providerId="LiveId" clId="{1E4CD765-D20C-4236-8987-49A95B969D61}" dt="2022-10-06T05:18:16.427" v="1050" actId="207"/>
          <ac:picMkLst>
            <pc:docMk/>
            <pc:sldMk cId="1711315911" sldId="1727"/>
            <ac:picMk id="11" creationId="{94413B9C-9B69-4A50-820E-6B4D973B6508}"/>
          </ac:picMkLst>
        </pc:picChg>
        <pc:picChg chg="mod">
          <ac:chgData name="NUSRET TAS" userId="257c181775a523eb" providerId="LiveId" clId="{1E4CD765-D20C-4236-8987-49A95B969D61}" dt="2022-10-06T05:18:16.427" v="1050" actId="207"/>
          <ac:picMkLst>
            <pc:docMk/>
            <pc:sldMk cId="1711315911" sldId="1727"/>
            <ac:picMk id="15" creationId="{776802FE-BC00-4FC5-BC92-D17C5D77F08A}"/>
          </ac:picMkLst>
        </pc:picChg>
        <pc:picChg chg="mod">
          <ac:chgData name="NUSRET TAS" userId="257c181775a523eb" providerId="LiveId" clId="{1E4CD765-D20C-4236-8987-49A95B969D61}" dt="2022-10-06T05:18:16.427" v="1050" actId="207"/>
          <ac:picMkLst>
            <pc:docMk/>
            <pc:sldMk cId="1711315911" sldId="1727"/>
            <ac:picMk id="19" creationId="{BBE9DF26-E3BC-4754-8A1F-5736E4FBBB74}"/>
          </ac:picMkLst>
        </pc:picChg>
        <pc:picChg chg="mod">
          <ac:chgData name="NUSRET TAS" userId="257c181775a523eb" providerId="LiveId" clId="{1E4CD765-D20C-4236-8987-49A95B969D61}" dt="2022-10-06T05:18:16.427" v="1050" actId="207"/>
          <ac:picMkLst>
            <pc:docMk/>
            <pc:sldMk cId="1711315911" sldId="1727"/>
            <ac:picMk id="22" creationId="{56D370AA-7F9A-4486-A8C7-6F020F0181FE}"/>
          </ac:picMkLst>
        </pc:picChg>
        <pc:picChg chg="mod">
          <ac:chgData name="NUSRET TAS" userId="257c181775a523eb" providerId="LiveId" clId="{1E4CD765-D20C-4236-8987-49A95B969D61}" dt="2022-10-06T05:18:16.427" v="1050" actId="207"/>
          <ac:picMkLst>
            <pc:docMk/>
            <pc:sldMk cId="1711315911" sldId="1727"/>
            <ac:picMk id="83" creationId="{E743E674-DF22-4A28-83D1-9F37C1D76A13}"/>
          </ac:picMkLst>
        </pc:picChg>
        <pc:picChg chg="mod">
          <ac:chgData name="NUSRET TAS" userId="257c181775a523eb" providerId="LiveId" clId="{1E4CD765-D20C-4236-8987-49A95B969D61}" dt="2022-10-06T05:18:16.427" v="1050" actId="207"/>
          <ac:picMkLst>
            <pc:docMk/>
            <pc:sldMk cId="1711315911" sldId="1727"/>
            <ac:picMk id="90" creationId="{B401C5C7-0831-42C0-B57B-4E7A69222490}"/>
          </ac:picMkLst>
        </pc:picChg>
        <pc:picChg chg="mod">
          <ac:chgData name="NUSRET TAS" userId="257c181775a523eb" providerId="LiveId" clId="{1E4CD765-D20C-4236-8987-49A95B969D61}" dt="2022-10-06T05:18:16.427" v="1050" actId="207"/>
          <ac:picMkLst>
            <pc:docMk/>
            <pc:sldMk cId="1711315911" sldId="1727"/>
            <ac:picMk id="94" creationId="{A35D3B70-5849-4F42-B3D9-F22F1101C939}"/>
          </ac:picMkLst>
        </pc:picChg>
        <pc:picChg chg="mod">
          <ac:chgData name="NUSRET TAS" userId="257c181775a523eb" providerId="LiveId" clId="{1E4CD765-D20C-4236-8987-49A95B969D61}" dt="2022-10-06T05:18:16.427" v="1050" actId="207"/>
          <ac:picMkLst>
            <pc:docMk/>
            <pc:sldMk cId="1711315911" sldId="1727"/>
            <ac:picMk id="113" creationId="{D48C2C70-C411-4F0D-9674-2E47B4CBB613}"/>
          </ac:picMkLst>
        </pc:picChg>
        <pc:picChg chg="mod">
          <ac:chgData name="NUSRET TAS" userId="257c181775a523eb" providerId="LiveId" clId="{1E4CD765-D20C-4236-8987-49A95B969D61}" dt="2022-10-06T05:18:16.427" v="1050" actId="207"/>
          <ac:picMkLst>
            <pc:docMk/>
            <pc:sldMk cId="1711315911" sldId="1727"/>
            <ac:picMk id="124" creationId="{83E4E38D-9624-4634-AC06-5AE50B2BBCCE}"/>
          </ac:picMkLst>
        </pc:picChg>
        <pc:picChg chg="mod">
          <ac:chgData name="NUSRET TAS" userId="257c181775a523eb" providerId="LiveId" clId="{1E4CD765-D20C-4236-8987-49A95B969D61}" dt="2022-10-06T05:18:16.427" v="1050" actId="207"/>
          <ac:picMkLst>
            <pc:docMk/>
            <pc:sldMk cId="1711315911" sldId="1727"/>
            <ac:picMk id="133" creationId="{B388298E-4847-4FE0-97F9-6DFED4F705BA}"/>
          </ac:picMkLst>
        </pc:picChg>
        <pc:picChg chg="mod">
          <ac:chgData name="NUSRET TAS" userId="257c181775a523eb" providerId="LiveId" clId="{1E4CD765-D20C-4236-8987-49A95B969D61}" dt="2022-10-06T05:18:16.427" v="1050" actId="207"/>
          <ac:picMkLst>
            <pc:docMk/>
            <pc:sldMk cId="1711315911" sldId="1727"/>
            <ac:picMk id="156" creationId="{76236684-22BF-4949-8E1A-8BF25FBAC57E}"/>
          </ac:picMkLst>
        </pc:picChg>
        <pc:picChg chg="mod">
          <ac:chgData name="NUSRET TAS" userId="257c181775a523eb" providerId="LiveId" clId="{1E4CD765-D20C-4236-8987-49A95B969D61}" dt="2022-10-06T05:18:16.427" v="1050" actId="207"/>
          <ac:picMkLst>
            <pc:docMk/>
            <pc:sldMk cId="1711315911" sldId="1727"/>
            <ac:picMk id="157" creationId="{19D7F318-387F-432E-A9C6-BCAC08762793}"/>
          </ac:picMkLst>
        </pc:picChg>
        <pc:picChg chg="mod">
          <ac:chgData name="NUSRET TAS" userId="257c181775a523eb" providerId="LiveId" clId="{1E4CD765-D20C-4236-8987-49A95B969D61}" dt="2022-10-06T05:18:16.427" v="1050" actId="207"/>
          <ac:picMkLst>
            <pc:docMk/>
            <pc:sldMk cId="1711315911" sldId="1727"/>
            <ac:picMk id="182" creationId="{E4F30AA1-E15A-4245-8711-B42DE5B3C735}"/>
          </ac:picMkLst>
        </pc:picChg>
        <pc:cxnChg chg="mod ord">
          <ac:chgData name="NUSRET TAS" userId="257c181775a523eb" providerId="LiveId" clId="{1E4CD765-D20C-4236-8987-49A95B969D61}" dt="2022-10-08T04:56:00.671" v="1618" actId="1035"/>
          <ac:cxnSpMkLst>
            <pc:docMk/>
            <pc:sldMk cId="1711315911" sldId="1727"/>
            <ac:cxnSpMk id="36" creationId="{BE2823C1-C228-43CD-940E-CFCC4C406657}"/>
          </ac:cxnSpMkLst>
        </pc:cxnChg>
        <pc:cxnChg chg="add del mod">
          <ac:chgData name="NUSRET TAS" userId="257c181775a523eb" providerId="LiveId" clId="{1E4CD765-D20C-4236-8987-49A95B969D61}" dt="2022-10-06T05:05:32.672" v="734" actId="478"/>
          <ac:cxnSpMkLst>
            <pc:docMk/>
            <pc:sldMk cId="1711315911" sldId="1727"/>
            <ac:cxnSpMk id="53" creationId="{59D3E0C5-FD2C-466A-8140-73401FE26CC1}"/>
          </ac:cxnSpMkLst>
        </pc:cxnChg>
        <pc:cxnChg chg="del">
          <ac:chgData name="NUSRET TAS" userId="257c181775a523eb" providerId="LiveId" clId="{1E4CD765-D20C-4236-8987-49A95B969D61}" dt="2022-10-06T05:04:15.730" v="708" actId="478"/>
          <ac:cxnSpMkLst>
            <pc:docMk/>
            <pc:sldMk cId="1711315911" sldId="1727"/>
            <ac:cxnSpMk id="127" creationId="{99FEB7AE-6C68-4340-9CD2-D4D4E9892532}"/>
          </ac:cxnSpMkLst>
        </pc:cxnChg>
        <pc:cxnChg chg="del">
          <ac:chgData name="NUSRET TAS" userId="257c181775a523eb" providerId="LiveId" clId="{1E4CD765-D20C-4236-8987-49A95B969D61}" dt="2022-10-08T04:54:07.504" v="1600" actId="478"/>
          <ac:cxnSpMkLst>
            <pc:docMk/>
            <pc:sldMk cId="1711315911" sldId="1727"/>
            <ac:cxnSpMk id="188" creationId="{69C4D216-D67F-42D1-B6B1-82D19DE45390}"/>
          </ac:cxnSpMkLst>
        </pc:cxnChg>
      </pc:sldChg>
      <pc:sldChg chg="addSp delSp modSp add del mod modAnim">
        <pc:chgData name="NUSRET TAS" userId="257c181775a523eb" providerId="LiveId" clId="{1E4CD765-D20C-4236-8987-49A95B969D61}" dt="2022-10-06T05:17:30.033" v="1046" actId="47"/>
        <pc:sldMkLst>
          <pc:docMk/>
          <pc:sldMk cId="852137420" sldId="1728"/>
        </pc:sldMkLst>
        <pc:spChg chg="del">
          <ac:chgData name="NUSRET TAS" userId="257c181775a523eb" providerId="LiveId" clId="{1E4CD765-D20C-4236-8987-49A95B969D61}" dt="2022-10-06T05:05:58.974" v="741" actId="478"/>
          <ac:spMkLst>
            <pc:docMk/>
            <pc:sldMk cId="852137420" sldId="1728"/>
            <ac:spMk id="55" creationId="{A803F918-527C-462B-B4A8-601913B56D2F}"/>
          </ac:spMkLst>
        </pc:spChg>
        <pc:spChg chg="add mod">
          <ac:chgData name="NUSRET TAS" userId="257c181775a523eb" providerId="LiveId" clId="{1E4CD765-D20C-4236-8987-49A95B969D61}" dt="2022-10-06T05:05:45.022" v="738" actId="1035"/>
          <ac:spMkLst>
            <pc:docMk/>
            <pc:sldMk cId="852137420" sldId="1728"/>
            <ac:spMk id="56" creationId="{73C75173-4923-41B4-B4FF-99FBEC64C312}"/>
          </ac:spMkLst>
        </pc:spChg>
        <pc:spChg chg="mod">
          <ac:chgData name="NUSRET TAS" userId="257c181775a523eb" providerId="LiveId" clId="{1E4CD765-D20C-4236-8987-49A95B969D61}" dt="2022-10-06T05:01:45.839" v="687" actId="20577"/>
          <ac:spMkLst>
            <pc:docMk/>
            <pc:sldMk cId="852137420" sldId="1728"/>
            <ac:spMk id="72" creationId="{C95AD952-E0F1-4966-B840-5C278AD5D033}"/>
          </ac:spMkLst>
        </pc:spChg>
        <pc:cxnChg chg="del">
          <ac:chgData name="NUSRET TAS" userId="257c181775a523eb" providerId="LiveId" clId="{1E4CD765-D20C-4236-8987-49A95B969D61}" dt="2022-10-06T05:06:01.337" v="742" actId="478"/>
          <ac:cxnSpMkLst>
            <pc:docMk/>
            <pc:sldMk cId="852137420" sldId="1728"/>
            <ac:cxnSpMk id="53" creationId="{59D3E0C5-FD2C-466A-8140-73401FE26CC1}"/>
          </ac:cxnSpMkLst>
        </pc:cxnChg>
        <pc:cxnChg chg="del">
          <ac:chgData name="NUSRET TAS" userId="257c181775a523eb" providerId="LiveId" clId="{1E4CD765-D20C-4236-8987-49A95B969D61}" dt="2022-10-06T05:04:18.498" v="709" actId="478"/>
          <ac:cxnSpMkLst>
            <pc:docMk/>
            <pc:sldMk cId="852137420" sldId="1728"/>
            <ac:cxnSpMk id="127" creationId="{99FEB7AE-6C68-4340-9CD2-D4D4E9892532}"/>
          </ac:cxnSpMkLst>
        </pc:cxnChg>
      </pc:sldChg>
      <pc:sldChg chg="addSp delSp modSp add mod modAnim">
        <pc:chgData name="NUSRET TAS" userId="257c181775a523eb" providerId="LiveId" clId="{1E4CD765-D20C-4236-8987-49A95B969D61}" dt="2022-10-10T23:46:38.028" v="4259"/>
        <pc:sldMkLst>
          <pc:docMk/>
          <pc:sldMk cId="2516040182" sldId="1729"/>
        </pc:sldMkLst>
        <pc:spChg chg="mod">
          <ac:chgData name="NUSRET TAS" userId="257c181775a523eb" providerId="LiveId" clId="{1E4CD765-D20C-4236-8987-49A95B969D61}" dt="2022-10-10T23:46:38.028" v="4259"/>
          <ac:spMkLst>
            <pc:docMk/>
            <pc:sldMk cId="2516040182" sldId="1729"/>
            <ac:spMk id="2" creationId="{D3430BA2-C4BD-4ED1-87B9-FFD38A06657B}"/>
          </ac:spMkLst>
        </pc:spChg>
        <pc:spChg chg="mod">
          <ac:chgData name="NUSRET TAS" userId="257c181775a523eb" providerId="LiveId" clId="{1E4CD765-D20C-4236-8987-49A95B969D61}" dt="2022-10-08T04:55:40.246" v="1615" actId="1038"/>
          <ac:spMkLst>
            <pc:docMk/>
            <pc:sldMk cId="2516040182" sldId="1729"/>
            <ac:spMk id="54" creationId="{7E18EC02-86CD-4750-AACF-DBFBBF3490D5}"/>
          </ac:spMkLst>
        </pc:spChg>
        <pc:spChg chg="add mod">
          <ac:chgData name="NUSRET TAS" userId="257c181775a523eb" providerId="LiveId" clId="{1E4CD765-D20C-4236-8987-49A95B969D61}" dt="2022-10-06T05:09:35.183" v="905" actId="20577"/>
          <ac:spMkLst>
            <pc:docMk/>
            <pc:sldMk cId="2516040182" sldId="1729"/>
            <ac:spMk id="55" creationId="{F9AF0C72-C5AB-4DB2-8358-C58FC43BE5CC}"/>
          </ac:spMkLst>
        </pc:spChg>
        <pc:spChg chg="del">
          <ac:chgData name="NUSRET TAS" userId="257c181775a523eb" providerId="LiveId" clId="{1E4CD765-D20C-4236-8987-49A95B969D61}" dt="2022-10-08T04:53:43.206" v="1594" actId="478"/>
          <ac:spMkLst>
            <pc:docMk/>
            <pc:sldMk cId="2516040182" sldId="1729"/>
            <ac:spMk id="187" creationId="{71ECF776-86A0-47E9-957A-ACA803045D70}"/>
          </ac:spMkLst>
        </pc:spChg>
        <pc:spChg chg="del">
          <ac:chgData name="NUSRET TAS" userId="257c181775a523eb" providerId="LiveId" clId="{1E4CD765-D20C-4236-8987-49A95B969D61}" dt="2022-10-08T04:53:39.130" v="1592" actId="478"/>
          <ac:spMkLst>
            <pc:docMk/>
            <pc:sldMk cId="2516040182" sldId="1729"/>
            <ac:spMk id="189" creationId="{C8EB66C8-D84E-4F3A-95FC-53D746559ACB}"/>
          </ac:spMkLst>
        </pc:spChg>
        <pc:picChg chg="mod">
          <ac:chgData name="NUSRET TAS" userId="257c181775a523eb" providerId="LiveId" clId="{1E4CD765-D20C-4236-8987-49A95B969D61}" dt="2022-10-06T05:19:25.315" v="1063" actId="207"/>
          <ac:picMkLst>
            <pc:docMk/>
            <pc:sldMk cId="2516040182" sldId="1729"/>
            <ac:picMk id="11" creationId="{94413B9C-9B69-4A50-820E-6B4D973B6508}"/>
          </ac:picMkLst>
        </pc:picChg>
        <pc:picChg chg="mod">
          <ac:chgData name="NUSRET TAS" userId="257c181775a523eb" providerId="LiveId" clId="{1E4CD765-D20C-4236-8987-49A95B969D61}" dt="2022-10-06T05:19:25.315" v="1063" actId="207"/>
          <ac:picMkLst>
            <pc:docMk/>
            <pc:sldMk cId="2516040182" sldId="1729"/>
            <ac:picMk id="15" creationId="{776802FE-BC00-4FC5-BC92-D17C5D77F08A}"/>
          </ac:picMkLst>
        </pc:picChg>
        <pc:picChg chg="mod">
          <ac:chgData name="NUSRET TAS" userId="257c181775a523eb" providerId="LiveId" clId="{1E4CD765-D20C-4236-8987-49A95B969D61}" dt="2022-10-06T05:19:25.315" v="1063" actId="207"/>
          <ac:picMkLst>
            <pc:docMk/>
            <pc:sldMk cId="2516040182" sldId="1729"/>
            <ac:picMk id="19" creationId="{BBE9DF26-E3BC-4754-8A1F-5736E4FBBB74}"/>
          </ac:picMkLst>
        </pc:picChg>
        <pc:picChg chg="mod">
          <ac:chgData name="NUSRET TAS" userId="257c181775a523eb" providerId="LiveId" clId="{1E4CD765-D20C-4236-8987-49A95B969D61}" dt="2022-10-06T05:19:25.315" v="1063" actId="207"/>
          <ac:picMkLst>
            <pc:docMk/>
            <pc:sldMk cId="2516040182" sldId="1729"/>
            <ac:picMk id="22" creationId="{56D370AA-7F9A-4486-A8C7-6F020F0181FE}"/>
          </ac:picMkLst>
        </pc:picChg>
        <pc:picChg chg="mod">
          <ac:chgData name="NUSRET TAS" userId="257c181775a523eb" providerId="LiveId" clId="{1E4CD765-D20C-4236-8987-49A95B969D61}" dt="2022-10-06T05:19:25.315" v="1063" actId="207"/>
          <ac:picMkLst>
            <pc:docMk/>
            <pc:sldMk cId="2516040182" sldId="1729"/>
            <ac:picMk id="83" creationId="{E743E674-DF22-4A28-83D1-9F37C1D76A13}"/>
          </ac:picMkLst>
        </pc:picChg>
        <pc:picChg chg="mod">
          <ac:chgData name="NUSRET TAS" userId="257c181775a523eb" providerId="LiveId" clId="{1E4CD765-D20C-4236-8987-49A95B969D61}" dt="2022-10-06T05:19:25.315" v="1063" actId="207"/>
          <ac:picMkLst>
            <pc:docMk/>
            <pc:sldMk cId="2516040182" sldId="1729"/>
            <ac:picMk id="90" creationId="{B401C5C7-0831-42C0-B57B-4E7A69222490}"/>
          </ac:picMkLst>
        </pc:picChg>
        <pc:picChg chg="mod">
          <ac:chgData name="NUSRET TAS" userId="257c181775a523eb" providerId="LiveId" clId="{1E4CD765-D20C-4236-8987-49A95B969D61}" dt="2022-10-06T05:19:25.315" v="1063" actId="207"/>
          <ac:picMkLst>
            <pc:docMk/>
            <pc:sldMk cId="2516040182" sldId="1729"/>
            <ac:picMk id="94" creationId="{A35D3B70-5849-4F42-B3D9-F22F1101C939}"/>
          </ac:picMkLst>
        </pc:picChg>
        <pc:picChg chg="mod">
          <ac:chgData name="NUSRET TAS" userId="257c181775a523eb" providerId="LiveId" clId="{1E4CD765-D20C-4236-8987-49A95B969D61}" dt="2022-10-06T05:19:25.315" v="1063" actId="207"/>
          <ac:picMkLst>
            <pc:docMk/>
            <pc:sldMk cId="2516040182" sldId="1729"/>
            <ac:picMk id="113" creationId="{D48C2C70-C411-4F0D-9674-2E47B4CBB613}"/>
          </ac:picMkLst>
        </pc:picChg>
        <pc:picChg chg="mod">
          <ac:chgData name="NUSRET TAS" userId="257c181775a523eb" providerId="LiveId" clId="{1E4CD765-D20C-4236-8987-49A95B969D61}" dt="2022-10-06T05:19:25.315" v="1063" actId="207"/>
          <ac:picMkLst>
            <pc:docMk/>
            <pc:sldMk cId="2516040182" sldId="1729"/>
            <ac:picMk id="124" creationId="{83E4E38D-9624-4634-AC06-5AE50B2BBCCE}"/>
          </ac:picMkLst>
        </pc:picChg>
        <pc:picChg chg="mod">
          <ac:chgData name="NUSRET TAS" userId="257c181775a523eb" providerId="LiveId" clId="{1E4CD765-D20C-4236-8987-49A95B969D61}" dt="2022-10-06T05:19:25.315" v="1063" actId="207"/>
          <ac:picMkLst>
            <pc:docMk/>
            <pc:sldMk cId="2516040182" sldId="1729"/>
            <ac:picMk id="133" creationId="{B388298E-4847-4FE0-97F9-6DFED4F705BA}"/>
          </ac:picMkLst>
        </pc:picChg>
        <pc:picChg chg="mod">
          <ac:chgData name="NUSRET TAS" userId="257c181775a523eb" providerId="LiveId" clId="{1E4CD765-D20C-4236-8987-49A95B969D61}" dt="2022-10-06T05:19:25.315" v="1063" actId="207"/>
          <ac:picMkLst>
            <pc:docMk/>
            <pc:sldMk cId="2516040182" sldId="1729"/>
            <ac:picMk id="156" creationId="{76236684-22BF-4949-8E1A-8BF25FBAC57E}"/>
          </ac:picMkLst>
        </pc:picChg>
        <pc:picChg chg="mod">
          <ac:chgData name="NUSRET TAS" userId="257c181775a523eb" providerId="LiveId" clId="{1E4CD765-D20C-4236-8987-49A95B969D61}" dt="2022-10-06T05:19:25.315" v="1063" actId="207"/>
          <ac:picMkLst>
            <pc:docMk/>
            <pc:sldMk cId="2516040182" sldId="1729"/>
            <ac:picMk id="157" creationId="{19D7F318-387F-432E-A9C6-BCAC08762793}"/>
          </ac:picMkLst>
        </pc:picChg>
        <pc:picChg chg="mod">
          <ac:chgData name="NUSRET TAS" userId="257c181775a523eb" providerId="LiveId" clId="{1E4CD765-D20C-4236-8987-49A95B969D61}" dt="2022-10-06T05:19:25.315" v="1063" actId="207"/>
          <ac:picMkLst>
            <pc:docMk/>
            <pc:sldMk cId="2516040182" sldId="1729"/>
            <ac:picMk id="182" creationId="{E4F30AA1-E15A-4245-8711-B42DE5B3C735}"/>
          </ac:picMkLst>
        </pc:picChg>
        <pc:cxnChg chg="mod ord">
          <ac:chgData name="NUSRET TAS" userId="257c181775a523eb" providerId="LiveId" clId="{1E4CD765-D20C-4236-8987-49A95B969D61}" dt="2022-10-08T04:55:40.246" v="1615" actId="1038"/>
          <ac:cxnSpMkLst>
            <pc:docMk/>
            <pc:sldMk cId="2516040182" sldId="1729"/>
            <ac:cxnSpMk id="36" creationId="{BE2823C1-C228-43CD-940E-CFCC4C406657}"/>
          </ac:cxnSpMkLst>
        </pc:cxnChg>
        <pc:cxnChg chg="mod">
          <ac:chgData name="NUSRET TAS" userId="257c181775a523eb" providerId="LiveId" clId="{1E4CD765-D20C-4236-8987-49A95B969D61}" dt="2022-10-06T05:19:09.289" v="1062" actId="1076"/>
          <ac:cxnSpMkLst>
            <pc:docMk/>
            <pc:sldMk cId="2516040182" sldId="1729"/>
            <ac:cxnSpMk id="125" creationId="{5AA92534-FAA1-4844-9BD3-BCB8D9293921}"/>
          </ac:cxnSpMkLst>
        </pc:cxnChg>
        <pc:cxnChg chg="mod">
          <ac:chgData name="NUSRET TAS" userId="257c181775a523eb" providerId="LiveId" clId="{1E4CD765-D20C-4236-8987-49A95B969D61}" dt="2022-10-06T05:19:09.289" v="1062" actId="1076"/>
          <ac:cxnSpMkLst>
            <pc:docMk/>
            <pc:sldMk cId="2516040182" sldId="1729"/>
            <ac:cxnSpMk id="134" creationId="{8F6AC042-FCB0-4A0F-A10F-C15F14AA2779}"/>
          </ac:cxnSpMkLst>
        </pc:cxnChg>
        <pc:cxnChg chg="del">
          <ac:chgData name="NUSRET TAS" userId="257c181775a523eb" providerId="LiveId" clId="{1E4CD765-D20C-4236-8987-49A95B969D61}" dt="2022-10-08T04:53:40.167" v="1593" actId="478"/>
          <ac:cxnSpMkLst>
            <pc:docMk/>
            <pc:sldMk cId="2516040182" sldId="1729"/>
            <ac:cxnSpMk id="188" creationId="{69C4D216-D67F-42D1-B6B1-82D19DE45390}"/>
          </ac:cxnSpMkLst>
        </pc:cxnChg>
      </pc:sldChg>
      <pc:sldChg chg="addSp delSp modSp add mod ord modAnim">
        <pc:chgData name="NUSRET TAS" userId="257c181775a523eb" providerId="LiveId" clId="{1E4CD765-D20C-4236-8987-49A95B969D61}" dt="2022-10-10T23:46:42.702" v="4261"/>
        <pc:sldMkLst>
          <pc:docMk/>
          <pc:sldMk cId="1786970418" sldId="1730"/>
        </pc:sldMkLst>
        <pc:spChg chg="mod">
          <ac:chgData name="NUSRET TAS" userId="257c181775a523eb" providerId="LiveId" clId="{1E4CD765-D20C-4236-8987-49A95B969D61}" dt="2022-10-10T23:46:42.702" v="4261"/>
          <ac:spMkLst>
            <pc:docMk/>
            <pc:sldMk cId="1786970418" sldId="1730"/>
            <ac:spMk id="2" creationId="{D3430BA2-C4BD-4ED1-87B9-FFD38A06657B}"/>
          </ac:spMkLst>
        </pc:spChg>
        <pc:spChg chg="add mod">
          <ac:chgData name="NUSRET TAS" userId="257c181775a523eb" providerId="LiveId" clId="{1E4CD765-D20C-4236-8987-49A95B969D61}" dt="2022-10-06T05:10:01.499" v="909"/>
          <ac:spMkLst>
            <pc:docMk/>
            <pc:sldMk cId="1786970418" sldId="1730"/>
            <ac:spMk id="53" creationId="{1B68A4DF-6FCC-4CBF-87E7-3FC95EC93C51}"/>
          </ac:spMkLst>
        </pc:spChg>
        <pc:spChg chg="mod">
          <ac:chgData name="NUSRET TAS" userId="257c181775a523eb" providerId="LiveId" clId="{1E4CD765-D20C-4236-8987-49A95B969D61}" dt="2022-10-08T04:56:11.772" v="1621" actId="1036"/>
          <ac:spMkLst>
            <pc:docMk/>
            <pc:sldMk cId="1786970418" sldId="1730"/>
            <ac:spMk id="54" creationId="{7E18EC02-86CD-4750-AACF-DBFBBF3490D5}"/>
          </ac:spMkLst>
        </pc:spChg>
        <pc:spChg chg="mod">
          <ac:chgData name="NUSRET TAS" userId="257c181775a523eb" providerId="LiveId" clId="{1E4CD765-D20C-4236-8987-49A95B969D61}" dt="2022-10-06T05:09:15.897" v="900" actId="20577"/>
          <ac:spMkLst>
            <pc:docMk/>
            <pc:sldMk cId="1786970418" sldId="1730"/>
            <ac:spMk id="72" creationId="{C95AD952-E0F1-4966-B840-5C278AD5D033}"/>
          </ac:spMkLst>
        </pc:spChg>
        <pc:spChg chg="del">
          <ac:chgData name="NUSRET TAS" userId="257c181775a523eb" providerId="LiveId" clId="{1E4CD765-D20C-4236-8987-49A95B969D61}" dt="2022-10-08T04:54:19.293" v="1603" actId="478"/>
          <ac:spMkLst>
            <pc:docMk/>
            <pc:sldMk cId="1786970418" sldId="1730"/>
            <ac:spMk id="187" creationId="{71ECF776-86A0-47E9-957A-ACA803045D70}"/>
          </ac:spMkLst>
        </pc:spChg>
        <pc:spChg chg="del">
          <ac:chgData name="NUSRET TAS" userId="257c181775a523eb" providerId="LiveId" clId="{1E4CD765-D20C-4236-8987-49A95B969D61}" dt="2022-10-08T04:54:17.059" v="1601" actId="478"/>
          <ac:spMkLst>
            <pc:docMk/>
            <pc:sldMk cId="1786970418" sldId="1730"/>
            <ac:spMk id="189" creationId="{C8EB66C8-D84E-4F3A-95FC-53D746559ACB}"/>
          </ac:spMkLst>
        </pc:spChg>
        <pc:picChg chg="mod">
          <ac:chgData name="NUSRET TAS" userId="257c181775a523eb" providerId="LiveId" clId="{1E4CD765-D20C-4236-8987-49A95B969D61}" dt="2022-10-06T05:20:06.334" v="1075" actId="207"/>
          <ac:picMkLst>
            <pc:docMk/>
            <pc:sldMk cId="1786970418" sldId="1730"/>
            <ac:picMk id="11" creationId="{94413B9C-9B69-4A50-820E-6B4D973B6508}"/>
          </ac:picMkLst>
        </pc:picChg>
        <pc:picChg chg="mod">
          <ac:chgData name="NUSRET TAS" userId="257c181775a523eb" providerId="LiveId" clId="{1E4CD765-D20C-4236-8987-49A95B969D61}" dt="2022-10-06T05:20:06.334" v="1075" actId="207"/>
          <ac:picMkLst>
            <pc:docMk/>
            <pc:sldMk cId="1786970418" sldId="1730"/>
            <ac:picMk id="15" creationId="{776802FE-BC00-4FC5-BC92-D17C5D77F08A}"/>
          </ac:picMkLst>
        </pc:picChg>
        <pc:picChg chg="mod">
          <ac:chgData name="NUSRET TAS" userId="257c181775a523eb" providerId="LiveId" clId="{1E4CD765-D20C-4236-8987-49A95B969D61}" dt="2022-10-06T05:20:06.334" v="1075" actId="207"/>
          <ac:picMkLst>
            <pc:docMk/>
            <pc:sldMk cId="1786970418" sldId="1730"/>
            <ac:picMk id="19" creationId="{BBE9DF26-E3BC-4754-8A1F-5736E4FBBB74}"/>
          </ac:picMkLst>
        </pc:picChg>
        <pc:picChg chg="mod">
          <ac:chgData name="NUSRET TAS" userId="257c181775a523eb" providerId="LiveId" clId="{1E4CD765-D20C-4236-8987-49A95B969D61}" dt="2022-10-06T05:20:06.334" v="1075" actId="207"/>
          <ac:picMkLst>
            <pc:docMk/>
            <pc:sldMk cId="1786970418" sldId="1730"/>
            <ac:picMk id="22" creationId="{56D370AA-7F9A-4486-A8C7-6F020F0181FE}"/>
          </ac:picMkLst>
        </pc:picChg>
        <pc:picChg chg="mod">
          <ac:chgData name="NUSRET TAS" userId="257c181775a523eb" providerId="LiveId" clId="{1E4CD765-D20C-4236-8987-49A95B969D61}" dt="2022-10-06T05:20:06.334" v="1075" actId="207"/>
          <ac:picMkLst>
            <pc:docMk/>
            <pc:sldMk cId="1786970418" sldId="1730"/>
            <ac:picMk id="83" creationId="{E743E674-DF22-4A28-83D1-9F37C1D76A13}"/>
          </ac:picMkLst>
        </pc:picChg>
        <pc:picChg chg="mod">
          <ac:chgData name="NUSRET TAS" userId="257c181775a523eb" providerId="LiveId" clId="{1E4CD765-D20C-4236-8987-49A95B969D61}" dt="2022-10-06T05:20:06.334" v="1075" actId="207"/>
          <ac:picMkLst>
            <pc:docMk/>
            <pc:sldMk cId="1786970418" sldId="1730"/>
            <ac:picMk id="90" creationId="{B401C5C7-0831-42C0-B57B-4E7A69222490}"/>
          </ac:picMkLst>
        </pc:picChg>
        <pc:picChg chg="mod">
          <ac:chgData name="NUSRET TAS" userId="257c181775a523eb" providerId="LiveId" clId="{1E4CD765-D20C-4236-8987-49A95B969D61}" dt="2022-10-06T05:20:06.334" v="1075" actId="207"/>
          <ac:picMkLst>
            <pc:docMk/>
            <pc:sldMk cId="1786970418" sldId="1730"/>
            <ac:picMk id="94" creationId="{A35D3B70-5849-4F42-B3D9-F22F1101C939}"/>
          </ac:picMkLst>
        </pc:picChg>
        <pc:picChg chg="mod">
          <ac:chgData name="NUSRET TAS" userId="257c181775a523eb" providerId="LiveId" clId="{1E4CD765-D20C-4236-8987-49A95B969D61}" dt="2022-10-06T05:20:06.334" v="1075" actId="207"/>
          <ac:picMkLst>
            <pc:docMk/>
            <pc:sldMk cId="1786970418" sldId="1730"/>
            <ac:picMk id="113" creationId="{D48C2C70-C411-4F0D-9674-2E47B4CBB613}"/>
          </ac:picMkLst>
        </pc:picChg>
        <pc:picChg chg="mod">
          <ac:chgData name="NUSRET TAS" userId="257c181775a523eb" providerId="LiveId" clId="{1E4CD765-D20C-4236-8987-49A95B969D61}" dt="2022-10-06T05:20:06.334" v="1075" actId="207"/>
          <ac:picMkLst>
            <pc:docMk/>
            <pc:sldMk cId="1786970418" sldId="1730"/>
            <ac:picMk id="124" creationId="{83E4E38D-9624-4634-AC06-5AE50B2BBCCE}"/>
          </ac:picMkLst>
        </pc:picChg>
        <pc:picChg chg="mod">
          <ac:chgData name="NUSRET TAS" userId="257c181775a523eb" providerId="LiveId" clId="{1E4CD765-D20C-4236-8987-49A95B969D61}" dt="2022-10-06T05:20:06.334" v="1075" actId="207"/>
          <ac:picMkLst>
            <pc:docMk/>
            <pc:sldMk cId="1786970418" sldId="1730"/>
            <ac:picMk id="133" creationId="{B388298E-4847-4FE0-97F9-6DFED4F705BA}"/>
          </ac:picMkLst>
        </pc:picChg>
        <pc:picChg chg="mod">
          <ac:chgData name="NUSRET TAS" userId="257c181775a523eb" providerId="LiveId" clId="{1E4CD765-D20C-4236-8987-49A95B969D61}" dt="2022-10-06T05:20:06.334" v="1075" actId="207"/>
          <ac:picMkLst>
            <pc:docMk/>
            <pc:sldMk cId="1786970418" sldId="1730"/>
            <ac:picMk id="156" creationId="{76236684-22BF-4949-8E1A-8BF25FBAC57E}"/>
          </ac:picMkLst>
        </pc:picChg>
        <pc:picChg chg="mod">
          <ac:chgData name="NUSRET TAS" userId="257c181775a523eb" providerId="LiveId" clId="{1E4CD765-D20C-4236-8987-49A95B969D61}" dt="2022-10-06T05:20:06.334" v="1075" actId="207"/>
          <ac:picMkLst>
            <pc:docMk/>
            <pc:sldMk cId="1786970418" sldId="1730"/>
            <ac:picMk id="157" creationId="{19D7F318-387F-432E-A9C6-BCAC08762793}"/>
          </ac:picMkLst>
        </pc:picChg>
        <pc:picChg chg="mod">
          <ac:chgData name="NUSRET TAS" userId="257c181775a523eb" providerId="LiveId" clId="{1E4CD765-D20C-4236-8987-49A95B969D61}" dt="2022-10-06T05:20:06.334" v="1075" actId="207"/>
          <ac:picMkLst>
            <pc:docMk/>
            <pc:sldMk cId="1786970418" sldId="1730"/>
            <ac:picMk id="182" creationId="{E4F30AA1-E15A-4245-8711-B42DE5B3C735}"/>
          </ac:picMkLst>
        </pc:picChg>
        <pc:cxnChg chg="mod ord">
          <ac:chgData name="NUSRET TAS" userId="257c181775a523eb" providerId="LiveId" clId="{1E4CD765-D20C-4236-8987-49A95B969D61}" dt="2022-10-08T04:56:11.772" v="1621" actId="1036"/>
          <ac:cxnSpMkLst>
            <pc:docMk/>
            <pc:sldMk cId="1786970418" sldId="1730"/>
            <ac:cxnSpMk id="36" creationId="{BE2823C1-C228-43CD-940E-CFCC4C406657}"/>
          </ac:cxnSpMkLst>
        </pc:cxnChg>
        <pc:cxnChg chg="del">
          <ac:chgData name="NUSRET TAS" userId="257c181775a523eb" providerId="LiveId" clId="{1E4CD765-D20C-4236-8987-49A95B969D61}" dt="2022-10-08T04:54:17.950" v="1602" actId="478"/>
          <ac:cxnSpMkLst>
            <pc:docMk/>
            <pc:sldMk cId="1786970418" sldId="1730"/>
            <ac:cxnSpMk id="188" creationId="{69C4D216-D67F-42D1-B6B1-82D19DE45390}"/>
          </ac:cxnSpMkLst>
        </pc:cxnChg>
      </pc:sldChg>
      <pc:sldChg chg="addSp delSp modSp add mod modAnim">
        <pc:chgData name="NUSRET TAS" userId="257c181775a523eb" providerId="LiveId" clId="{1E4CD765-D20C-4236-8987-49A95B969D61}" dt="2022-10-10T23:46:51.267" v="4265"/>
        <pc:sldMkLst>
          <pc:docMk/>
          <pc:sldMk cId="3234786205" sldId="1731"/>
        </pc:sldMkLst>
        <pc:spChg chg="mod">
          <ac:chgData name="NUSRET TAS" userId="257c181775a523eb" providerId="LiveId" clId="{1E4CD765-D20C-4236-8987-49A95B969D61}" dt="2022-10-10T23:46:51.267" v="4265"/>
          <ac:spMkLst>
            <pc:docMk/>
            <pc:sldMk cId="3234786205" sldId="1731"/>
            <ac:spMk id="2" creationId="{4F7B4ECE-19ED-4FC3-91B0-5645FD2428DC}"/>
          </ac:spMkLst>
        </pc:spChg>
        <pc:spChg chg="del mod">
          <ac:chgData name="NUSRET TAS" userId="257c181775a523eb" providerId="LiveId" clId="{1E4CD765-D20C-4236-8987-49A95B969D61}" dt="2022-10-06T05:12:18.345" v="975" actId="478"/>
          <ac:spMkLst>
            <pc:docMk/>
            <pc:sldMk cId="3234786205" sldId="1731"/>
            <ac:spMk id="3" creationId="{18DAA3EC-5777-4B58-BE98-BFD3433F7FC7}"/>
          </ac:spMkLst>
        </pc:spChg>
        <pc:spChg chg="add mod">
          <ac:chgData name="NUSRET TAS" userId="257c181775a523eb" providerId="LiveId" clId="{1E4CD765-D20C-4236-8987-49A95B969D61}" dt="2022-10-06T05:16:47.641" v="1039" actId="1076"/>
          <ac:spMkLst>
            <pc:docMk/>
            <pc:sldMk cId="3234786205" sldId="1731"/>
            <ac:spMk id="7" creationId="{9EDABF06-9FD7-4155-B582-64C3B67F4E6B}"/>
          </ac:spMkLst>
        </pc:spChg>
        <pc:spChg chg="add del mod">
          <ac:chgData name="NUSRET TAS" userId="257c181775a523eb" providerId="LiveId" clId="{1E4CD765-D20C-4236-8987-49A95B969D61}" dt="2022-10-06T05:12:49.026" v="982" actId="478"/>
          <ac:spMkLst>
            <pc:docMk/>
            <pc:sldMk cId="3234786205" sldId="1731"/>
            <ac:spMk id="8" creationId="{EB4D59E2-98F9-495C-A155-3469D6CE5054}"/>
          </ac:spMkLst>
        </pc:spChg>
        <pc:spChg chg="add del mod">
          <ac:chgData name="NUSRET TAS" userId="257c181775a523eb" providerId="LiveId" clId="{1E4CD765-D20C-4236-8987-49A95B969D61}" dt="2022-10-06T05:12:24.414" v="977" actId="478"/>
          <ac:spMkLst>
            <pc:docMk/>
            <pc:sldMk cId="3234786205" sldId="1731"/>
            <ac:spMk id="9" creationId="{32D768AB-FA76-4CAA-92D5-5DDEFFCD079A}"/>
          </ac:spMkLst>
        </pc:spChg>
        <pc:spChg chg="add del mod">
          <ac:chgData name="NUSRET TAS" userId="257c181775a523eb" providerId="LiveId" clId="{1E4CD765-D20C-4236-8987-49A95B969D61}" dt="2022-10-06T05:12:30.551" v="978" actId="478"/>
          <ac:spMkLst>
            <pc:docMk/>
            <pc:sldMk cId="3234786205" sldId="1731"/>
            <ac:spMk id="13" creationId="{EF46C3C9-BA52-4A5F-A89D-0F39A656DEAC}"/>
          </ac:spMkLst>
        </pc:spChg>
        <pc:spChg chg="add mod">
          <ac:chgData name="NUSRET TAS" userId="257c181775a523eb" providerId="LiveId" clId="{1E4CD765-D20C-4236-8987-49A95B969D61}" dt="2022-10-06T05:16:47.641" v="1039" actId="1076"/>
          <ac:spMkLst>
            <pc:docMk/>
            <pc:sldMk cId="3234786205" sldId="1731"/>
            <ac:spMk id="15" creationId="{75723C48-094F-4535-B39C-003F2D886783}"/>
          </ac:spMkLst>
        </pc:spChg>
        <pc:spChg chg="add del mod">
          <ac:chgData name="NUSRET TAS" userId="257c181775a523eb" providerId="LiveId" clId="{1E4CD765-D20C-4236-8987-49A95B969D61}" dt="2022-10-06T05:12:36.403" v="979" actId="478"/>
          <ac:spMkLst>
            <pc:docMk/>
            <pc:sldMk cId="3234786205" sldId="1731"/>
            <ac:spMk id="19" creationId="{C0373D21-8985-45C2-878D-E7023F0243CE}"/>
          </ac:spMkLst>
        </pc:spChg>
        <pc:spChg chg="add del mod">
          <ac:chgData name="NUSRET TAS" userId="257c181775a523eb" providerId="LiveId" clId="{1E4CD765-D20C-4236-8987-49A95B969D61}" dt="2022-10-06T05:12:36.403" v="979" actId="478"/>
          <ac:spMkLst>
            <pc:docMk/>
            <pc:sldMk cId="3234786205" sldId="1731"/>
            <ac:spMk id="20" creationId="{6DCC7338-5D06-4FA0-B035-8D9EFE8FF69D}"/>
          </ac:spMkLst>
        </pc:spChg>
        <pc:spChg chg="add del mod">
          <ac:chgData name="NUSRET TAS" userId="257c181775a523eb" providerId="LiveId" clId="{1E4CD765-D20C-4236-8987-49A95B969D61}" dt="2022-10-06T05:12:36.403" v="979" actId="478"/>
          <ac:spMkLst>
            <pc:docMk/>
            <pc:sldMk cId="3234786205" sldId="1731"/>
            <ac:spMk id="21" creationId="{7724ADA7-0AD2-45AA-AC28-783A895DB9F0}"/>
          </ac:spMkLst>
        </pc:spChg>
        <pc:spChg chg="add mod">
          <ac:chgData name="NUSRET TAS" userId="257c181775a523eb" providerId="LiveId" clId="{1E4CD765-D20C-4236-8987-49A95B969D61}" dt="2022-10-06T05:16:47.641" v="1039" actId="1076"/>
          <ac:spMkLst>
            <pc:docMk/>
            <pc:sldMk cId="3234786205" sldId="1731"/>
            <ac:spMk id="22" creationId="{0EBBDC3F-897A-4A1F-BAD3-2F3F27BFE099}"/>
          </ac:spMkLst>
        </pc:spChg>
        <pc:spChg chg="add mod">
          <ac:chgData name="NUSRET TAS" userId="257c181775a523eb" providerId="LiveId" clId="{1E4CD765-D20C-4236-8987-49A95B969D61}" dt="2022-10-06T05:16:47.641" v="1039" actId="1076"/>
          <ac:spMkLst>
            <pc:docMk/>
            <pc:sldMk cId="3234786205" sldId="1731"/>
            <ac:spMk id="23" creationId="{E64A1B89-537E-4A85-A444-B843A0181610}"/>
          </ac:spMkLst>
        </pc:spChg>
        <pc:spChg chg="add mod">
          <ac:chgData name="NUSRET TAS" userId="257c181775a523eb" providerId="LiveId" clId="{1E4CD765-D20C-4236-8987-49A95B969D61}" dt="2022-10-06T05:16:47.641" v="1039" actId="1076"/>
          <ac:spMkLst>
            <pc:docMk/>
            <pc:sldMk cId="3234786205" sldId="1731"/>
            <ac:spMk id="31" creationId="{CD9B31CD-58B1-4BDE-878D-07BD410EBC5B}"/>
          </ac:spMkLst>
        </pc:spChg>
        <pc:spChg chg="add mod">
          <ac:chgData name="NUSRET TAS" userId="257c181775a523eb" providerId="LiveId" clId="{1E4CD765-D20C-4236-8987-49A95B969D61}" dt="2022-10-06T05:16:47.641" v="1039" actId="1076"/>
          <ac:spMkLst>
            <pc:docMk/>
            <pc:sldMk cId="3234786205" sldId="1731"/>
            <ac:spMk id="35" creationId="{49BFEE34-0EAB-41D9-A883-DEBCBA4F54E3}"/>
          </ac:spMkLst>
        </pc:spChg>
        <pc:spChg chg="add mod">
          <ac:chgData name="NUSRET TAS" userId="257c181775a523eb" providerId="LiveId" clId="{1E4CD765-D20C-4236-8987-49A95B969D61}" dt="2022-10-06T05:16:47.641" v="1039" actId="1076"/>
          <ac:spMkLst>
            <pc:docMk/>
            <pc:sldMk cId="3234786205" sldId="1731"/>
            <ac:spMk id="36" creationId="{A438DCAF-8416-4BC6-BDA4-E438A4ACB500}"/>
          </ac:spMkLst>
        </pc:spChg>
        <pc:spChg chg="add mod">
          <ac:chgData name="NUSRET TAS" userId="257c181775a523eb" providerId="LiveId" clId="{1E4CD765-D20C-4236-8987-49A95B969D61}" dt="2022-10-06T05:16:47.641" v="1039" actId="1076"/>
          <ac:spMkLst>
            <pc:docMk/>
            <pc:sldMk cId="3234786205" sldId="1731"/>
            <ac:spMk id="37" creationId="{4A79CE27-497D-435C-AB73-63000A50935B}"/>
          </ac:spMkLst>
        </pc:spChg>
        <pc:spChg chg="add del mod">
          <ac:chgData name="NUSRET TAS" userId="257c181775a523eb" providerId="LiveId" clId="{1E4CD765-D20C-4236-8987-49A95B969D61}" dt="2022-10-06T05:12:46.178" v="981" actId="478"/>
          <ac:spMkLst>
            <pc:docMk/>
            <pc:sldMk cId="3234786205" sldId="1731"/>
            <ac:spMk id="48" creationId="{412753F2-5F15-4102-B0BF-2A9C56491CCF}"/>
          </ac:spMkLst>
        </pc:spChg>
        <pc:spChg chg="add del mod">
          <ac:chgData name="NUSRET TAS" userId="257c181775a523eb" providerId="LiveId" clId="{1E4CD765-D20C-4236-8987-49A95B969D61}" dt="2022-10-06T05:12:36.403" v="979" actId="478"/>
          <ac:spMkLst>
            <pc:docMk/>
            <pc:sldMk cId="3234786205" sldId="1731"/>
            <ac:spMk id="50" creationId="{A26D825C-9D06-4DFE-BB81-77574F6F830E}"/>
          </ac:spMkLst>
        </pc:spChg>
        <pc:spChg chg="add mod">
          <ac:chgData name="NUSRET TAS" userId="257c181775a523eb" providerId="LiveId" clId="{1E4CD765-D20C-4236-8987-49A95B969D61}" dt="2022-10-06T05:16:47.641" v="1039" actId="1076"/>
          <ac:spMkLst>
            <pc:docMk/>
            <pc:sldMk cId="3234786205" sldId="1731"/>
            <ac:spMk id="51" creationId="{03F049D2-7D69-4B30-880E-85C075039189}"/>
          </ac:spMkLst>
        </pc:spChg>
        <pc:spChg chg="add mod">
          <ac:chgData name="NUSRET TAS" userId="257c181775a523eb" providerId="LiveId" clId="{1E4CD765-D20C-4236-8987-49A95B969D61}" dt="2022-10-06T05:16:47.641" v="1039" actId="1076"/>
          <ac:spMkLst>
            <pc:docMk/>
            <pc:sldMk cId="3234786205" sldId="1731"/>
            <ac:spMk id="56" creationId="{B8015AA3-0E4E-49CA-B95C-323D6D4D4FF0}"/>
          </ac:spMkLst>
        </pc:spChg>
        <pc:spChg chg="add mod">
          <ac:chgData name="NUSRET TAS" userId="257c181775a523eb" providerId="LiveId" clId="{1E4CD765-D20C-4236-8987-49A95B969D61}" dt="2022-10-06T05:16:47.641" v="1039" actId="1076"/>
          <ac:spMkLst>
            <pc:docMk/>
            <pc:sldMk cId="3234786205" sldId="1731"/>
            <ac:spMk id="57" creationId="{FCAC4976-94A6-4C9B-BA7C-5A4AF4CAD7BA}"/>
          </ac:spMkLst>
        </pc:spChg>
        <pc:spChg chg="add mod ord">
          <ac:chgData name="NUSRET TAS" userId="257c181775a523eb" providerId="LiveId" clId="{1E4CD765-D20C-4236-8987-49A95B969D61}" dt="2022-10-06T22:57:19.875" v="1374" actId="167"/>
          <ac:spMkLst>
            <pc:docMk/>
            <pc:sldMk cId="3234786205" sldId="1731"/>
            <ac:spMk id="58" creationId="{2209110A-B7AD-431A-8042-ED3EFBC8D5F4}"/>
          </ac:spMkLst>
        </pc:spChg>
        <pc:picChg chg="add mod">
          <ac:chgData name="NUSRET TAS" userId="257c181775a523eb" providerId="LiveId" clId="{1E4CD765-D20C-4236-8987-49A95B969D61}" dt="2022-10-06T05:16:47.641" v="1039" actId="1076"/>
          <ac:picMkLst>
            <pc:docMk/>
            <pc:sldMk cId="3234786205" sldId="1731"/>
            <ac:picMk id="4" creationId="{21F93C74-A1E5-4D2D-AAAF-F517AF815135}"/>
          </ac:picMkLst>
        </pc:picChg>
        <pc:picChg chg="add mod">
          <ac:chgData name="NUSRET TAS" userId="257c181775a523eb" providerId="LiveId" clId="{1E4CD765-D20C-4236-8987-49A95B969D61}" dt="2022-10-06T05:16:47.641" v="1039" actId="1076"/>
          <ac:picMkLst>
            <pc:docMk/>
            <pc:sldMk cId="3234786205" sldId="1731"/>
            <ac:picMk id="5" creationId="{3805DCD4-D803-4E67-9DD6-76F66DD591CF}"/>
          </ac:picMkLst>
        </pc:picChg>
        <pc:picChg chg="add mod">
          <ac:chgData name="NUSRET TAS" userId="257c181775a523eb" providerId="LiveId" clId="{1E4CD765-D20C-4236-8987-49A95B969D61}" dt="2022-10-06T05:16:47.641" v="1039" actId="1076"/>
          <ac:picMkLst>
            <pc:docMk/>
            <pc:sldMk cId="3234786205" sldId="1731"/>
            <ac:picMk id="6" creationId="{CAF27530-D065-4D99-8C51-CB1E24273C36}"/>
          </ac:picMkLst>
        </pc:picChg>
        <pc:picChg chg="add mod ord">
          <ac:chgData name="NUSRET TAS" userId="257c181775a523eb" providerId="LiveId" clId="{1E4CD765-D20C-4236-8987-49A95B969D61}" dt="2022-10-08T04:58:14.973" v="1644" actId="167"/>
          <ac:picMkLst>
            <pc:docMk/>
            <pc:sldMk cId="3234786205" sldId="1731"/>
            <ac:picMk id="11" creationId="{A1FD6BD5-B912-4977-916A-0C86FB1210D3}"/>
          </ac:picMkLst>
        </pc:picChg>
        <pc:picChg chg="add mod">
          <ac:chgData name="NUSRET TAS" userId="257c181775a523eb" providerId="LiveId" clId="{1E4CD765-D20C-4236-8987-49A95B969D61}" dt="2022-10-06T05:16:47.641" v="1039" actId="1076"/>
          <ac:picMkLst>
            <pc:docMk/>
            <pc:sldMk cId="3234786205" sldId="1731"/>
            <ac:picMk id="24" creationId="{5BD96EDB-CF78-40B1-BA66-8F68625AD672}"/>
          </ac:picMkLst>
        </pc:picChg>
        <pc:picChg chg="add mod">
          <ac:chgData name="NUSRET TAS" userId="257c181775a523eb" providerId="LiveId" clId="{1E4CD765-D20C-4236-8987-49A95B969D61}" dt="2022-10-06T05:16:47.641" v="1039" actId="1076"/>
          <ac:picMkLst>
            <pc:docMk/>
            <pc:sldMk cId="3234786205" sldId="1731"/>
            <ac:picMk id="26" creationId="{DF5A6823-D161-41DA-B17A-E38B00F132B7}"/>
          </ac:picMkLst>
        </pc:picChg>
        <pc:picChg chg="add del mod">
          <ac:chgData name="NUSRET TAS" userId="257c181775a523eb" providerId="LiveId" clId="{1E4CD765-D20C-4236-8987-49A95B969D61}" dt="2022-10-06T05:13:12.405" v="985" actId="478"/>
          <ac:picMkLst>
            <pc:docMk/>
            <pc:sldMk cId="3234786205" sldId="1731"/>
            <ac:picMk id="28" creationId="{6499CBF0-BEDC-46D2-8ACD-F61BE3B8673C}"/>
          </ac:picMkLst>
        </pc:picChg>
        <pc:picChg chg="add mod">
          <ac:chgData name="NUSRET TAS" userId="257c181775a523eb" providerId="LiveId" clId="{1E4CD765-D20C-4236-8987-49A95B969D61}" dt="2022-10-06T05:16:47.641" v="1039" actId="1076"/>
          <ac:picMkLst>
            <pc:docMk/>
            <pc:sldMk cId="3234786205" sldId="1731"/>
            <ac:picMk id="29" creationId="{2318D142-6EFE-4215-B3C6-EF1102DD0687}"/>
          </ac:picMkLst>
        </pc:picChg>
        <pc:picChg chg="add del mod">
          <ac:chgData name="NUSRET TAS" userId="257c181775a523eb" providerId="LiveId" clId="{1E4CD765-D20C-4236-8987-49A95B969D61}" dt="2022-10-06T05:12:30.551" v="978" actId="478"/>
          <ac:picMkLst>
            <pc:docMk/>
            <pc:sldMk cId="3234786205" sldId="1731"/>
            <ac:picMk id="32" creationId="{372B1CCE-4D1B-4CEC-B60C-A8F15600DC2D}"/>
          </ac:picMkLst>
        </pc:picChg>
        <pc:picChg chg="add mod">
          <ac:chgData name="NUSRET TAS" userId="257c181775a523eb" providerId="LiveId" clId="{1E4CD765-D20C-4236-8987-49A95B969D61}" dt="2022-10-06T05:16:47.641" v="1039" actId="1076"/>
          <ac:picMkLst>
            <pc:docMk/>
            <pc:sldMk cId="3234786205" sldId="1731"/>
            <ac:picMk id="34" creationId="{03250A7A-8AC9-40E2-9FD1-7032FB4F9204}"/>
          </ac:picMkLst>
        </pc:picChg>
        <pc:picChg chg="add mod">
          <ac:chgData name="NUSRET TAS" userId="257c181775a523eb" providerId="LiveId" clId="{1E4CD765-D20C-4236-8987-49A95B969D61}" dt="2022-10-06T05:16:47.641" v="1039" actId="1076"/>
          <ac:picMkLst>
            <pc:docMk/>
            <pc:sldMk cId="3234786205" sldId="1731"/>
            <ac:picMk id="38" creationId="{37228EA5-45BC-4C9C-A1F1-AA60CC61A60F}"/>
          </ac:picMkLst>
        </pc:picChg>
        <pc:picChg chg="add mod">
          <ac:chgData name="NUSRET TAS" userId="257c181775a523eb" providerId="LiveId" clId="{1E4CD765-D20C-4236-8987-49A95B969D61}" dt="2022-10-06T05:16:47.641" v="1039" actId="1076"/>
          <ac:picMkLst>
            <pc:docMk/>
            <pc:sldMk cId="3234786205" sldId="1731"/>
            <ac:picMk id="40" creationId="{8D8E77A2-E7D2-4CD1-9B12-F580E36A1327}"/>
          </ac:picMkLst>
        </pc:picChg>
        <pc:picChg chg="add mod">
          <ac:chgData name="NUSRET TAS" userId="257c181775a523eb" providerId="LiveId" clId="{1E4CD765-D20C-4236-8987-49A95B969D61}" dt="2022-10-06T05:16:47.641" v="1039" actId="1076"/>
          <ac:picMkLst>
            <pc:docMk/>
            <pc:sldMk cId="3234786205" sldId="1731"/>
            <ac:picMk id="41" creationId="{7148AA48-6455-4107-9BEE-9D709909EEFC}"/>
          </ac:picMkLst>
        </pc:picChg>
        <pc:picChg chg="add del mod">
          <ac:chgData name="NUSRET TAS" userId="257c181775a523eb" providerId="LiveId" clId="{1E4CD765-D20C-4236-8987-49A95B969D61}" dt="2022-10-06T05:13:12.405" v="985" actId="478"/>
          <ac:picMkLst>
            <pc:docMk/>
            <pc:sldMk cId="3234786205" sldId="1731"/>
            <ac:picMk id="46" creationId="{CC5A3F47-5A0A-4FEC-84E2-F18A854DAC3A}"/>
          </ac:picMkLst>
        </pc:picChg>
        <pc:cxnChg chg="add del mod">
          <ac:chgData name="NUSRET TAS" userId="257c181775a523eb" providerId="LiveId" clId="{1E4CD765-D20C-4236-8987-49A95B969D61}" dt="2022-10-06T05:12:41.863" v="980" actId="478"/>
          <ac:cxnSpMkLst>
            <pc:docMk/>
            <pc:sldMk cId="3234786205" sldId="1731"/>
            <ac:cxnSpMk id="10" creationId="{58F30712-2807-49ED-AD6C-9DB6C1EC6E12}"/>
          </ac:cxnSpMkLst>
        </pc:cxnChg>
        <pc:cxnChg chg="add mod">
          <ac:chgData name="NUSRET TAS" userId="257c181775a523eb" providerId="LiveId" clId="{1E4CD765-D20C-4236-8987-49A95B969D61}" dt="2022-10-06T05:16:47.641" v="1039" actId="1076"/>
          <ac:cxnSpMkLst>
            <pc:docMk/>
            <pc:sldMk cId="3234786205" sldId="1731"/>
            <ac:cxnSpMk id="12" creationId="{2C1AA597-939D-42D7-868A-64C979415F87}"/>
          </ac:cxnSpMkLst>
        </pc:cxnChg>
        <pc:cxnChg chg="add mod">
          <ac:chgData name="NUSRET TAS" userId="257c181775a523eb" providerId="LiveId" clId="{1E4CD765-D20C-4236-8987-49A95B969D61}" dt="2022-10-06T05:16:47.641" v="1039" actId="1076"/>
          <ac:cxnSpMkLst>
            <pc:docMk/>
            <pc:sldMk cId="3234786205" sldId="1731"/>
            <ac:cxnSpMk id="14" creationId="{C18AEA44-9420-4EAD-8FC3-CA5FC2389E06}"/>
          </ac:cxnSpMkLst>
        </pc:cxnChg>
        <pc:cxnChg chg="add mod">
          <ac:chgData name="NUSRET TAS" userId="257c181775a523eb" providerId="LiveId" clId="{1E4CD765-D20C-4236-8987-49A95B969D61}" dt="2022-10-06T05:16:47.641" v="1039" actId="1076"/>
          <ac:cxnSpMkLst>
            <pc:docMk/>
            <pc:sldMk cId="3234786205" sldId="1731"/>
            <ac:cxnSpMk id="16" creationId="{7CA6531D-B8B6-4D79-BC70-3EB725F3F3A8}"/>
          </ac:cxnSpMkLst>
        </pc:cxnChg>
        <pc:cxnChg chg="add del mod">
          <ac:chgData name="NUSRET TAS" userId="257c181775a523eb" providerId="LiveId" clId="{1E4CD765-D20C-4236-8987-49A95B969D61}" dt="2022-10-06T05:12:41.863" v="980" actId="478"/>
          <ac:cxnSpMkLst>
            <pc:docMk/>
            <pc:sldMk cId="3234786205" sldId="1731"/>
            <ac:cxnSpMk id="17" creationId="{F124F9FF-2CD3-49EF-A11B-950ACED08DB0}"/>
          </ac:cxnSpMkLst>
        </pc:cxnChg>
        <pc:cxnChg chg="add del mod">
          <ac:chgData name="NUSRET TAS" userId="257c181775a523eb" providerId="LiveId" clId="{1E4CD765-D20C-4236-8987-49A95B969D61}" dt="2022-10-06T05:12:36.403" v="979" actId="478"/>
          <ac:cxnSpMkLst>
            <pc:docMk/>
            <pc:sldMk cId="3234786205" sldId="1731"/>
            <ac:cxnSpMk id="18" creationId="{7FFB2DB6-1267-4EA4-9A43-DC3DAD7820AA}"/>
          </ac:cxnSpMkLst>
        </pc:cxnChg>
        <pc:cxnChg chg="add mod">
          <ac:chgData name="NUSRET TAS" userId="257c181775a523eb" providerId="LiveId" clId="{1E4CD765-D20C-4236-8987-49A95B969D61}" dt="2022-10-06T05:16:47.641" v="1039" actId="1076"/>
          <ac:cxnSpMkLst>
            <pc:docMk/>
            <pc:sldMk cId="3234786205" sldId="1731"/>
            <ac:cxnSpMk id="25" creationId="{96F7C904-5E55-4B87-AFE5-82936632A9E4}"/>
          </ac:cxnSpMkLst>
        </pc:cxnChg>
        <pc:cxnChg chg="add mod">
          <ac:chgData name="NUSRET TAS" userId="257c181775a523eb" providerId="LiveId" clId="{1E4CD765-D20C-4236-8987-49A95B969D61}" dt="2022-10-06T05:16:47.641" v="1039" actId="1076"/>
          <ac:cxnSpMkLst>
            <pc:docMk/>
            <pc:sldMk cId="3234786205" sldId="1731"/>
            <ac:cxnSpMk id="27" creationId="{7009F568-015E-4A9D-97C0-EA40B2F7ED38}"/>
          </ac:cxnSpMkLst>
        </pc:cxnChg>
        <pc:cxnChg chg="add mod">
          <ac:chgData name="NUSRET TAS" userId="257c181775a523eb" providerId="LiveId" clId="{1E4CD765-D20C-4236-8987-49A95B969D61}" dt="2022-10-06T05:16:47.641" v="1039" actId="1076"/>
          <ac:cxnSpMkLst>
            <pc:docMk/>
            <pc:sldMk cId="3234786205" sldId="1731"/>
            <ac:cxnSpMk id="30" creationId="{B00AA402-081F-46E5-A00D-B56469ABFEFB}"/>
          </ac:cxnSpMkLst>
        </pc:cxnChg>
        <pc:cxnChg chg="add del mod">
          <ac:chgData name="NUSRET TAS" userId="257c181775a523eb" providerId="LiveId" clId="{1E4CD765-D20C-4236-8987-49A95B969D61}" dt="2022-10-06T05:12:30.551" v="978" actId="478"/>
          <ac:cxnSpMkLst>
            <pc:docMk/>
            <pc:sldMk cId="3234786205" sldId="1731"/>
            <ac:cxnSpMk id="33" creationId="{7D5703FB-987C-4258-AA98-07EC973D9C86}"/>
          </ac:cxnSpMkLst>
        </pc:cxnChg>
        <pc:cxnChg chg="add mod">
          <ac:chgData name="NUSRET TAS" userId="257c181775a523eb" providerId="LiveId" clId="{1E4CD765-D20C-4236-8987-49A95B969D61}" dt="2022-10-06T05:16:47.641" v="1039" actId="1076"/>
          <ac:cxnSpMkLst>
            <pc:docMk/>
            <pc:sldMk cId="3234786205" sldId="1731"/>
            <ac:cxnSpMk id="39" creationId="{05A0C202-423D-4A34-8AC7-DA1897A6DFA0}"/>
          </ac:cxnSpMkLst>
        </pc:cxnChg>
        <pc:cxnChg chg="add mod">
          <ac:chgData name="NUSRET TAS" userId="257c181775a523eb" providerId="LiveId" clId="{1E4CD765-D20C-4236-8987-49A95B969D61}" dt="2022-10-06T05:16:47.641" v="1039" actId="1076"/>
          <ac:cxnSpMkLst>
            <pc:docMk/>
            <pc:sldMk cId="3234786205" sldId="1731"/>
            <ac:cxnSpMk id="42" creationId="{ACB23477-E773-45BE-BFFE-DD2541372029}"/>
          </ac:cxnSpMkLst>
        </pc:cxnChg>
        <pc:cxnChg chg="add del mod">
          <ac:chgData name="NUSRET TAS" userId="257c181775a523eb" providerId="LiveId" clId="{1E4CD765-D20C-4236-8987-49A95B969D61}" dt="2022-10-06T05:13:12.405" v="985" actId="478"/>
          <ac:cxnSpMkLst>
            <pc:docMk/>
            <pc:sldMk cId="3234786205" sldId="1731"/>
            <ac:cxnSpMk id="43" creationId="{FD851738-D40F-4CDF-AB53-55C18F8A77E0}"/>
          </ac:cxnSpMkLst>
        </pc:cxnChg>
        <pc:cxnChg chg="add mod">
          <ac:chgData name="NUSRET TAS" userId="257c181775a523eb" providerId="LiveId" clId="{1E4CD765-D20C-4236-8987-49A95B969D61}" dt="2022-10-06T05:16:47.641" v="1039" actId="1076"/>
          <ac:cxnSpMkLst>
            <pc:docMk/>
            <pc:sldMk cId="3234786205" sldId="1731"/>
            <ac:cxnSpMk id="44" creationId="{FA02170E-EDB0-4891-BA55-82464C18EFA1}"/>
          </ac:cxnSpMkLst>
        </pc:cxnChg>
        <pc:cxnChg chg="add mod">
          <ac:chgData name="NUSRET TAS" userId="257c181775a523eb" providerId="LiveId" clId="{1E4CD765-D20C-4236-8987-49A95B969D61}" dt="2022-10-06T05:16:47.641" v="1039" actId="1076"/>
          <ac:cxnSpMkLst>
            <pc:docMk/>
            <pc:sldMk cId="3234786205" sldId="1731"/>
            <ac:cxnSpMk id="45" creationId="{2E818F7B-96AE-4169-A140-20C05145CE49}"/>
          </ac:cxnSpMkLst>
        </pc:cxnChg>
        <pc:cxnChg chg="add del mod">
          <ac:chgData name="NUSRET TAS" userId="257c181775a523eb" providerId="LiveId" clId="{1E4CD765-D20C-4236-8987-49A95B969D61}" dt="2022-10-06T05:13:14.843" v="986" actId="478"/>
          <ac:cxnSpMkLst>
            <pc:docMk/>
            <pc:sldMk cId="3234786205" sldId="1731"/>
            <ac:cxnSpMk id="47" creationId="{C2C24FF2-F064-4910-812B-A560C645BF38}"/>
          </ac:cxnSpMkLst>
        </pc:cxnChg>
        <pc:cxnChg chg="add del mod">
          <ac:chgData name="NUSRET TAS" userId="257c181775a523eb" providerId="LiveId" clId="{1E4CD765-D20C-4236-8987-49A95B969D61}" dt="2022-10-06T05:12:41.863" v="980" actId="478"/>
          <ac:cxnSpMkLst>
            <pc:docMk/>
            <pc:sldMk cId="3234786205" sldId="1731"/>
            <ac:cxnSpMk id="49" creationId="{6C28D492-142C-4A50-B0F7-6988AD470DF1}"/>
          </ac:cxnSpMkLst>
        </pc:cxnChg>
      </pc:sldChg>
      <pc:sldChg chg="add del">
        <pc:chgData name="NUSRET TAS" userId="257c181775a523eb" providerId="LiveId" clId="{1E4CD765-D20C-4236-8987-49A95B969D61}" dt="2022-10-08T05:16:41.651" v="1783"/>
        <pc:sldMkLst>
          <pc:docMk/>
          <pc:sldMk cId="2304986565" sldId="1732"/>
        </pc:sldMkLst>
      </pc:sldChg>
      <pc:sldChg chg="addSp modSp add mod modAnim modNotesTx">
        <pc:chgData name="NUSRET TAS" userId="257c181775a523eb" providerId="LiveId" clId="{1E4CD765-D20C-4236-8987-49A95B969D61}" dt="2022-10-13T02:53:40.311" v="6962" actId="1076"/>
        <pc:sldMkLst>
          <pc:docMk/>
          <pc:sldMk cId="2349479418" sldId="1732"/>
        </pc:sldMkLst>
        <pc:spChg chg="mod">
          <ac:chgData name="NUSRET TAS" userId="257c181775a523eb" providerId="LiveId" clId="{1E4CD765-D20C-4236-8987-49A95B969D61}" dt="2022-10-11T02:28:50.168" v="4896" actId="20577"/>
          <ac:spMkLst>
            <pc:docMk/>
            <pc:sldMk cId="2349479418" sldId="1732"/>
            <ac:spMk id="2" creationId="{65403059-7FF4-4224-A97B-D82D12DF8767}"/>
          </ac:spMkLst>
        </pc:spChg>
        <pc:spChg chg="mod">
          <ac:chgData name="NUSRET TAS" userId="257c181775a523eb" providerId="LiveId" clId="{1E4CD765-D20C-4236-8987-49A95B969D61}" dt="2022-10-12T05:50:12.335" v="6953" actId="114"/>
          <ac:spMkLst>
            <pc:docMk/>
            <pc:sldMk cId="2349479418" sldId="1732"/>
            <ac:spMk id="3" creationId="{C9571B2A-2BEC-4114-B216-A6F0323647E9}"/>
          </ac:spMkLst>
        </pc:spChg>
        <pc:spChg chg="add mod">
          <ac:chgData name="NUSRET TAS" userId="257c181775a523eb" providerId="LiveId" clId="{1E4CD765-D20C-4236-8987-49A95B969D61}" dt="2022-10-13T02:53:40.311" v="6962" actId="1076"/>
          <ac:spMkLst>
            <pc:docMk/>
            <pc:sldMk cId="2349479418" sldId="1732"/>
            <ac:spMk id="4" creationId="{F8331372-EE22-4DA6-B210-181EC8FF628E}"/>
          </ac:spMkLst>
        </pc:spChg>
        <pc:spChg chg="mod">
          <ac:chgData name="NUSRET TAS" userId="257c181775a523eb" providerId="LiveId" clId="{1E4CD765-D20C-4236-8987-49A95B969D61}" dt="2022-10-08T22:25:34.133" v="2049" actId="1076"/>
          <ac:spMkLst>
            <pc:docMk/>
            <pc:sldMk cId="2349479418" sldId="1732"/>
            <ac:spMk id="5" creationId="{AC21EC88-C2E2-4F1D-974D-A65F1F7B8B18}"/>
          </ac:spMkLst>
        </pc:spChg>
        <pc:spChg chg="mod">
          <ac:chgData name="NUSRET TAS" userId="257c181775a523eb" providerId="LiveId" clId="{1E4CD765-D20C-4236-8987-49A95B969D61}" dt="2022-10-08T22:25:34.133" v="2049" actId="1076"/>
          <ac:spMkLst>
            <pc:docMk/>
            <pc:sldMk cId="2349479418" sldId="1732"/>
            <ac:spMk id="7" creationId="{1D23B261-6DE8-4DD9-8B45-7442390057C1}"/>
          </ac:spMkLst>
        </pc:spChg>
        <pc:spChg chg="mod">
          <ac:chgData name="NUSRET TAS" userId="257c181775a523eb" providerId="LiveId" clId="{1E4CD765-D20C-4236-8987-49A95B969D61}" dt="2022-10-08T22:25:34.133" v="2049" actId="1076"/>
          <ac:spMkLst>
            <pc:docMk/>
            <pc:sldMk cId="2349479418" sldId="1732"/>
            <ac:spMk id="29" creationId="{B3D1D39F-4519-4596-ABA7-902787F37233}"/>
          </ac:spMkLst>
        </pc:spChg>
        <pc:spChg chg="mod">
          <ac:chgData name="NUSRET TAS" userId="257c181775a523eb" providerId="LiveId" clId="{1E4CD765-D20C-4236-8987-49A95B969D61}" dt="2022-10-08T22:25:34.133" v="2049" actId="1076"/>
          <ac:spMkLst>
            <pc:docMk/>
            <pc:sldMk cId="2349479418" sldId="1732"/>
            <ac:spMk id="30" creationId="{5BC68227-5B45-4BC0-8EA3-6819DC5844C9}"/>
          </ac:spMkLst>
        </pc:spChg>
        <pc:spChg chg="add mod">
          <ac:chgData name="NUSRET TAS" userId="257c181775a523eb" providerId="LiveId" clId="{1E4CD765-D20C-4236-8987-49A95B969D61}" dt="2022-10-11T18:13:42.408" v="6765" actId="1076"/>
          <ac:spMkLst>
            <pc:docMk/>
            <pc:sldMk cId="2349479418" sldId="1732"/>
            <ac:spMk id="33" creationId="{E762C963-7880-46F3-B82A-1E36C186FD65}"/>
          </ac:spMkLst>
        </pc:spChg>
        <pc:spChg chg="mod">
          <ac:chgData name="NUSRET TAS" userId="257c181775a523eb" providerId="LiveId" clId="{1E4CD765-D20C-4236-8987-49A95B969D61}" dt="2022-10-08T22:25:34.133" v="2049" actId="1076"/>
          <ac:spMkLst>
            <pc:docMk/>
            <pc:sldMk cId="2349479418" sldId="1732"/>
            <ac:spMk id="34" creationId="{9EED88F0-9B8E-44DF-8ACE-E88ED3D3F869}"/>
          </ac:spMkLst>
        </pc:spChg>
        <pc:spChg chg="mod">
          <ac:chgData name="NUSRET TAS" userId="257c181775a523eb" providerId="LiveId" clId="{1E4CD765-D20C-4236-8987-49A95B969D61}" dt="2022-10-08T22:25:34.133" v="2049" actId="1076"/>
          <ac:spMkLst>
            <pc:docMk/>
            <pc:sldMk cId="2349479418" sldId="1732"/>
            <ac:spMk id="35" creationId="{6C01B9F2-A013-496C-9B13-5D1EDF183BA3}"/>
          </ac:spMkLst>
        </pc:spChg>
        <pc:spChg chg="mod">
          <ac:chgData name="NUSRET TAS" userId="257c181775a523eb" providerId="LiveId" clId="{1E4CD765-D20C-4236-8987-49A95B969D61}" dt="2022-10-08T22:25:34.133" v="2049" actId="1076"/>
          <ac:spMkLst>
            <pc:docMk/>
            <pc:sldMk cId="2349479418" sldId="1732"/>
            <ac:spMk id="36" creationId="{72722F5E-C917-40B6-A53E-01BF046246F2}"/>
          </ac:spMkLst>
        </pc:spChg>
        <pc:spChg chg="mod">
          <ac:chgData name="NUSRET TAS" userId="257c181775a523eb" providerId="LiveId" clId="{1E4CD765-D20C-4236-8987-49A95B969D61}" dt="2022-10-08T22:25:50.814" v="2050" actId="1076"/>
          <ac:spMkLst>
            <pc:docMk/>
            <pc:sldMk cId="2349479418" sldId="1732"/>
            <ac:spMk id="60" creationId="{F43393EA-7ABD-4B02-BA35-6E35A1E08E3B}"/>
          </ac:spMkLst>
        </pc:spChg>
        <pc:grpChg chg="mod">
          <ac:chgData name="NUSRET TAS" userId="257c181775a523eb" providerId="LiveId" clId="{1E4CD765-D20C-4236-8987-49A95B969D61}" dt="2022-10-08T22:25:34.133" v="2049" actId="1076"/>
          <ac:grpSpMkLst>
            <pc:docMk/>
            <pc:sldMk cId="2349479418" sldId="1732"/>
            <ac:grpSpMk id="9" creationId="{C5501515-2DF2-4C48-80F1-1A0A10F1A1C9}"/>
          </ac:grpSpMkLst>
        </pc:grpChg>
        <pc:grpChg chg="mod">
          <ac:chgData name="NUSRET TAS" userId="257c181775a523eb" providerId="LiveId" clId="{1E4CD765-D20C-4236-8987-49A95B969D61}" dt="2022-10-08T22:25:34.133" v="2049" actId="1076"/>
          <ac:grpSpMkLst>
            <pc:docMk/>
            <pc:sldMk cId="2349479418" sldId="1732"/>
            <ac:grpSpMk id="37" creationId="{C617BDC4-3652-45A5-B5BA-16C52DBE42B6}"/>
          </ac:grpSpMkLst>
        </pc:grpChg>
        <pc:picChg chg="mod">
          <ac:chgData name="NUSRET TAS" userId="257c181775a523eb" providerId="LiveId" clId="{1E4CD765-D20C-4236-8987-49A95B969D61}" dt="2022-10-08T22:25:34.133" v="2049" actId="1076"/>
          <ac:picMkLst>
            <pc:docMk/>
            <pc:sldMk cId="2349479418" sldId="1732"/>
            <ac:picMk id="38" creationId="{D57D4DE5-5FEA-4114-AAD8-42E85E6F0DC6}"/>
          </ac:picMkLst>
        </pc:picChg>
        <pc:picChg chg="mod">
          <ac:chgData name="NUSRET TAS" userId="257c181775a523eb" providerId="LiveId" clId="{1E4CD765-D20C-4236-8987-49A95B969D61}" dt="2022-10-08T22:25:34.133" v="2049" actId="1076"/>
          <ac:picMkLst>
            <pc:docMk/>
            <pc:sldMk cId="2349479418" sldId="1732"/>
            <ac:picMk id="58" creationId="{7AB9AB5F-C63F-4D1F-A76C-DF2412A1D156}"/>
          </ac:picMkLst>
        </pc:picChg>
        <pc:picChg chg="mod">
          <ac:chgData name="NUSRET TAS" userId="257c181775a523eb" providerId="LiveId" clId="{1E4CD765-D20C-4236-8987-49A95B969D61}" dt="2022-10-08T22:25:34.133" v="2049" actId="1076"/>
          <ac:picMkLst>
            <pc:docMk/>
            <pc:sldMk cId="2349479418" sldId="1732"/>
            <ac:picMk id="59" creationId="{6FB8A36E-DB24-42EC-A090-B113DB6E8637}"/>
          </ac:picMkLst>
        </pc:picChg>
        <pc:cxnChg chg="mod">
          <ac:chgData name="NUSRET TAS" userId="257c181775a523eb" providerId="LiveId" clId="{1E4CD765-D20C-4236-8987-49A95B969D61}" dt="2022-10-08T22:25:34.133" v="2049" actId="1076"/>
          <ac:cxnSpMkLst>
            <pc:docMk/>
            <pc:sldMk cId="2349479418" sldId="1732"/>
            <ac:cxnSpMk id="6" creationId="{762275E0-10E3-43AD-94A8-6F32C7923D05}"/>
          </ac:cxnSpMkLst>
        </pc:cxnChg>
        <pc:cxnChg chg="mod">
          <ac:chgData name="NUSRET TAS" userId="257c181775a523eb" providerId="LiveId" clId="{1E4CD765-D20C-4236-8987-49A95B969D61}" dt="2022-10-08T22:25:34.133" v="2049" actId="1076"/>
          <ac:cxnSpMkLst>
            <pc:docMk/>
            <pc:sldMk cId="2349479418" sldId="1732"/>
            <ac:cxnSpMk id="31" creationId="{B1ECA202-4926-457A-9C9E-0EFCC070ABED}"/>
          </ac:cxnSpMkLst>
        </pc:cxnChg>
        <pc:cxnChg chg="add mod">
          <ac:chgData name="NUSRET TAS" userId="257c181775a523eb" providerId="LiveId" clId="{1E4CD765-D20C-4236-8987-49A95B969D61}" dt="2022-10-13T02:53:40.311" v="6962" actId="1076"/>
          <ac:cxnSpMkLst>
            <pc:docMk/>
            <pc:sldMk cId="2349479418" sldId="1732"/>
            <ac:cxnSpMk id="32" creationId="{0BCACC99-FF79-4506-9DC3-92B2AC5E2273}"/>
          </ac:cxnSpMkLst>
        </pc:cxnChg>
      </pc:sldChg>
      <pc:sldChg chg="add del">
        <pc:chgData name="NUSRET TAS" userId="257c181775a523eb" providerId="LiveId" clId="{1E4CD765-D20C-4236-8987-49A95B969D61}" dt="2022-10-10T04:48:10.978" v="2228" actId="47"/>
        <pc:sldMkLst>
          <pc:docMk/>
          <pc:sldMk cId="693749119" sldId="1733"/>
        </pc:sldMkLst>
      </pc:sldChg>
      <pc:sldChg chg="addSp delSp modSp add del mod ord delAnim modAnim">
        <pc:chgData name="NUSRET TAS" userId="257c181775a523eb" providerId="LiveId" clId="{1E4CD765-D20C-4236-8987-49A95B969D61}" dt="2022-10-13T02:50:09.980" v="6960"/>
        <pc:sldMkLst>
          <pc:docMk/>
          <pc:sldMk cId="984840473" sldId="1733"/>
        </pc:sldMkLst>
        <pc:spChg chg="mod">
          <ac:chgData name="NUSRET TAS" userId="257c181775a523eb" providerId="LiveId" clId="{1E4CD765-D20C-4236-8987-49A95B969D61}" dt="2022-10-10T18:22:36.499" v="3090" actId="20577"/>
          <ac:spMkLst>
            <pc:docMk/>
            <pc:sldMk cId="984840473" sldId="1733"/>
            <ac:spMk id="2" creationId="{D3430BA2-C4BD-4ED1-87B9-FFD38A06657B}"/>
          </ac:spMkLst>
        </pc:spChg>
        <pc:spChg chg="mod">
          <ac:chgData name="NUSRET TAS" userId="257c181775a523eb" providerId="LiveId" clId="{1E4CD765-D20C-4236-8987-49A95B969D61}" dt="2022-10-11T18:08:40.823" v="6714" actId="255"/>
          <ac:spMkLst>
            <pc:docMk/>
            <pc:sldMk cId="984840473" sldId="1733"/>
            <ac:spMk id="57" creationId="{920A205E-6DA3-4C55-AD6D-AAC0A529BED6}"/>
          </ac:spMkLst>
        </pc:spChg>
        <pc:spChg chg="del">
          <ac:chgData name="NUSRET TAS" userId="257c181775a523eb" providerId="LiveId" clId="{1E4CD765-D20C-4236-8987-49A95B969D61}" dt="2022-10-10T18:23:36.680" v="3092" actId="478"/>
          <ac:spMkLst>
            <pc:docMk/>
            <pc:sldMk cId="984840473" sldId="1733"/>
            <ac:spMk id="57" creationId="{FC1E74A7-EB8E-4C97-9B6C-13A92659C316}"/>
          </ac:spMkLst>
        </pc:spChg>
        <pc:spChg chg="mod">
          <ac:chgData name="NUSRET TAS" userId="257c181775a523eb" providerId="LiveId" clId="{1E4CD765-D20C-4236-8987-49A95B969D61}" dt="2022-10-11T18:08:40.823" v="6714" actId="255"/>
          <ac:spMkLst>
            <pc:docMk/>
            <pc:sldMk cId="984840473" sldId="1733"/>
            <ac:spMk id="58" creationId="{FA5F31F9-DDDB-4BF0-8C5B-1BE7F1553EA3}"/>
          </ac:spMkLst>
        </pc:spChg>
        <pc:spChg chg="add mod">
          <ac:chgData name="NUSRET TAS" userId="257c181775a523eb" providerId="LiveId" clId="{1E4CD765-D20C-4236-8987-49A95B969D61}" dt="2022-10-10T18:24:39.045" v="3101" actId="1076"/>
          <ac:spMkLst>
            <pc:docMk/>
            <pc:sldMk cId="984840473" sldId="1733"/>
            <ac:spMk id="59" creationId="{9976EEEE-7128-444A-A480-F4DFEE881400}"/>
          </ac:spMkLst>
        </pc:spChg>
        <pc:spChg chg="add mod">
          <ac:chgData name="NUSRET TAS" userId="257c181775a523eb" providerId="LiveId" clId="{1E4CD765-D20C-4236-8987-49A95B969D61}" dt="2022-10-11T18:01:57.581" v="6636" actId="1076"/>
          <ac:spMkLst>
            <pc:docMk/>
            <pc:sldMk cId="984840473" sldId="1733"/>
            <ac:spMk id="60" creationId="{00439623-E8F6-4389-B64C-18C47E9BA236}"/>
          </ac:spMkLst>
        </pc:spChg>
        <pc:spChg chg="add mod">
          <ac:chgData name="NUSRET TAS" userId="257c181775a523eb" providerId="LiveId" clId="{1E4CD765-D20C-4236-8987-49A95B969D61}" dt="2022-10-11T18:08:58.204" v="6719" actId="20577"/>
          <ac:spMkLst>
            <pc:docMk/>
            <pc:sldMk cId="984840473" sldId="1733"/>
            <ac:spMk id="61" creationId="{8DEE91C3-4E4F-4F42-906C-D64143889989}"/>
          </ac:spMkLst>
        </pc:spChg>
        <pc:spChg chg="del">
          <ac:chgData name="NUSRET TAS" userId="257c181775a523eb" providerId="LiveId" clId="{1E4CD765-D20C-4236-8987-49A95B969D61}" dt="2022-10-10T18:22:43.025" v="3091" actId="478"/>
          <ac:spMkLst>
            <pc:docMk/>
            <pc:sldMk cId="984840473" sldId="1733"/>
            <ac:spMk id="78" creationId="{44262C7A-F25D-4BFF-84FF-338F4D79FF41}"/>
          </ac:spMkLst>
        </pc:spChg>
        <pc:spChg chg="del mod">
          <ac:chgData name="NUSRET TAS" userId="257c181775a523eb" providerId="LiveId" clId="{1E4CD765-D20C-4236-8987-49A95B969D61}" dt="2022-10-10T18:24:00.391" v="3095" actId="478"/>
          <ac:spMkLst>
            <pc:docMk/>
            <pc:sldMk cId="984840473" sldId="1733"/>
            <ac:spMk id="84" creationId="{BAA7FFD7-43F9-47CA-AB44-38CD0BE8FE42}"/>
          </ac:spMkLst>
        </pc:spChg>
        <pc:spChg chg="mod">
          <ac:chgData name="NUSRET TAS" userId="257c181775a523eb" providerId="LiveId" clId="{1E4CD765-D20C-4236-8987-49A95B969D61}" dt="2022-10-11T18:05:58.771" v="6661" actId="16959"/>
          <ac:spMkLst>
            <pc:docMk/>
            <pc:sldMk cId="984840473" sldId="1733"/>
            <ac:spMk id="88" creationId="{1319D488-6743-4FC0-B25F-F08EBB5A137D}"/>
          </ac:spMkLst>
        </pc:spChg>
        <pc:grpChg chg="add mod">
          <ac:chgData name="NUSRET TAS" userId="257c181775a523eb" providerId="LiveId" clId="{1E4CD765-D20C-4236-8987-49A95B969D61}" dt="2022-10-11T18:08:49.598" v="6717" actId="1076"/>
          <ac:grpSpMkLst>
            <pc:docMk/>
            <pc:sldMk cId="984840473" sldId="1733"/>
            <ac:grpSpMk id="54" creationId="{770A637C-875B-4583-9FEC-E755DB1FF756}"/>
          </ac:grpSpMkLst>
        </pc:grpChg>
        <pc:picChg chg="mod">
          <ac:chgData name="NUSRET TAS" userId="257c181775a523eb" providerId="LiveId" clId="{1E4CD765-D20C-4236-8987-49A95B969D61}" dt="2022-10-10T18:23:52.387" v="3093" actId="1076"/>
          <ac:picMkLst>
            <pc:docMk/>
            <pc:sldMk cId="984840473" sldId="1733"/>
            <ac:picMk id="34" creationId="{1E1A1D90-6AE8-4CAD-9458-039EDE2AD35A}"/>
          </ac:picMkLst>
        </pc:picChg>
        <pc:picChg chg="mod">
          <ac:chgData name="NUSRET TAS" userId="257c181775a523eb" providerId="LiveId" clId="{1E4CD765-D20C-4236-8987-49A95B969D61}" dt="2022-10-10T18:23:52.387" v="3093" actId="1076"/>
          <ac:picMkLst>
            <pc:docMk/>
            <pc:sldMk cId="984840473" sldId="1733"/>
            <ac:picMk id="37" creationId="{E132B0FF-DD25-463D-BDEE-D7FB4DB9BFEF}"/>
          </ac:picMkLst>
        </pc:picChg>
        <pc:picChg chg="mod">
          <ac:chgData name="NUSRET TAS" userId="257c181775a523eb" providerId="LiveId" clId="{1E4CD765-D20C-4236-8987-49A95B969D61}" dt="2022-10-10T18:23:52.387" v="3093" actId="1076"/>
          <ac:picMkLst>
            <pc:docMk/>
            <pc:sldMk cId="984840473" sldId="1733"/>
            <ac:picMk id="49" creationId="{58DFA26A-751D-403D-9F74-C7ADA48BB01C}"/>
          </ac:picMkLst>
        </pc:picChg>
        <pc:picChg chg="add del mod">
          <ac:chgData name="NUSRET TAS" userId="257c181775a523eb" providerId="LiveId" clId="{1E4CD765-D20C-4236-8987-49A95B969D61}" dt="2022-10-10T18:24:16.830" v="3097" actId="478"/>
          <ac:picMkLst>
            <pc:docMk/>
            <pc:sldMk cId="984840473" sldId="1733"/>
            <ac:picMk id="58" creationId="{88FF7B95-21C1-47D5-A2EA-7918C029DDB4}"/>
          </ac:picMkLst>
        </pc:picChg>
        <pc:cxnChg chg="mod">
          <ac:chgData name="NUSRET TAS" userId="257c181775a523eb" providerId="LiveId" clId="{1E4CD765-D20C-4236-8987-49A95B969D61}" dt="2022-10-10T18:23:52.387" v="3093" actId="1076"/>
          <ac:cxnSpMkLst>
            <pc:docMk/>
            <pc:sldMk cId="984840473" sldId="1733"/>
            <ac:cxnSpMk id="38" creationId="{B6948FD3-77C8-43F7-B716-5E87A120BA75}"/>
          </ac:cxnSpMkLst>
        </pc:cxnChg>
        <pc:cxnChg chg="mod">
          <ac:chgData name="NUSRET TAS" userId="257c181775a523eb" providerId="LiveId" clId="{1E4CD765-D20C-4236-8987-49A95B969D61}" dt="2022-10-10T18:23:52.387" v="3093" actId="1076"/>
          <ac:cxnSpMkLst>
            <pc:docMk/>
            <pc:sldMk cId="984840473" sldId="1733"/>
            <ac:cxnSpMk id="50" creationId="{B6B2108B-9A88-4EEC-97AA-922659419CA5}"/>
          </ac:cxnSpMkLst>
        </pc:cxnChg>
        <pc:cxnChg chg="mod">
          <ac:chgData name="NUSRET TAS" userId="257c181775a523eb" providerId="LiveId" clId="{1E4CD765-D20C-4236-8987-49A95B969D61}" dt="2022-10-10T18:23:52.387" v="3093" actId="1076"/>
          <ac:cxnSpMkLst>
            <pc:docMk/>
            <pc:sldMk cId="984840473" sldId="1733"/>
            <ac:cxnSpMk id="77" creationId="{3FAD8BC9-80F1-48FC-9AE5-C576023700F2}"/>
          </ac:cxnSpMkLst>
        </pc:cxnChg>
      </pc:sldChg>
      <pc:sldChg chg="modSp new mod">
        <pc:chgData name="NUSRET TAS" userId="257c181775a523eb" providerId="LiveId" clId="{1E4CD765-D20C-4236-8987-49A95B969D61}" dt="2022-10-11T18:00:05.681" v="6630" actId="5793"/>
        <pc:sldMkLst>
          <pc:docMk/>
          <pc:sldMk cId="1690956694" sldId="1734"/>
        </pc:sldMkLst>
        <pc:spChg chg="mod">
          <ac:chgData name="NUSRET TAS" userId="257c181775a523eb" providerId="LiveId" clId="{1E4CD765-D20C-4236-8987-49A95B969D61}" dt="2022-10-10T23:44:44.382" v="4234" actId="20577"/>
          <ac:spMkLst>
            <pc:docMk/>
            <pc:sldMk cId="1690956694" sldId="1734"/>
            <ac:spMk id="2" creationId="{A574D568-6C28-4D52-94BC-2346988EE6CF}"/>
          </ac:spMkLst>
        </pc:spChg>
        <pc:spChg chg="mod">
          <ac:chgData name="NUSRET TAS" userId="257c181775a523eb" providerId="LiveId" clId="{1E4CD765-D20C-4236-8987-49A95B969D61}" dt="2022-10-11T18:00:05.681" v="6630" actId="5793"/>
          <ac:spMkLst>
            <pc:docMk/>
            <pc:sldMk cId="1690956694" sldId="1734"/>
            <ac:spMk id="3" creationId="{59E4B38C-2938-440C-8857-199B24C5E58B}"/>
          </ac:spMkLst>
        </pc:spChg>
      </pc:sldChg>
      <pc:sldChg chg="add del">
        <pc:chgData name="NUSRET TAS" userId="257c181775a523eb" providerId="LiveId" clId="{1E4CD765-D20C-4236-8987-49A95B969D61}" dt="2022-10-11T02:28:38.036" v="4886" actId="47"/>
        <pc:sldMkLst>
          <pc:docMk/>
          <pc:sldMk cId="1269934563" sldId="1735"/>
        </pc:sldMkLst>
      </pc:sldChg>
      <pc:sldChg chg="addSp delSp modSp new add del mod modAnim">
        <pc:chgData name="NUSRET TAS" userId="257c181775a523eb" providerId="LiveId" clId="{1E4CD765-D20C-4236-8987-49A95B969D61}" dt="2022-10-13T02:53:26.634" v="6961"/>
        <pc:sldMkLst>
          <pc:docMk/>
          <pc:sldMk cId="2316488213" sldId="1735"/>
        </pc:sldMkLst>
        <pc:spChg chg="mod">
          <ac:chgData name="NUSRET TAS" userId="257c181775a523eb" providerId="LiveId" clId="{1E4CD765-D20C-4236-8987-49A95B969D61}" dt="2022-10-11T02:29:50.129" v="4956" actId="20577"/>
          <ac:spMkLst>
            <pc:docMk/>
            <pc:sldMk cId="2316488213" sldId="1735"/>
            <ac:spMk id="2" creationId="{61C6B6D3-28C0-4C78-ABC5-D999F824CE23}"/>
          </ac:spMkLst>
        </pc:spChg>
        <pc:spChg chg="del">
          <ac:chgData name="NUSRET TAS" userId="257c181775a523eb" providerId="LiveId" clId="{1E4CD765-D20C-4236-8987-49A95B969D61}" dt="2022-10-11T02:29:53.673" v="4957" actId="478"/>
          <ac:spMkLst>
            <pc:docMk/>
            <pc:sldMk cId="2316488213" sldId="1735"/>
            <ac:spMk id="3" creationId="{9BD0D9FC-04CD-4F7D-89C0-BDB53415907A}"/>
          </ac:spMkLst>
        </pc:spChg>
        <pc:spChg chg="add del mod">
          <ac:chgData name="NUSRET TAS" userId="257c181775a523eb" providerId="LiveId" clId="{1E4CD765-D20C-4236-8987-49A95B969D61}" dt="2022-10-11T02:34:59.085" v="5022" actId="478"/>
          <ac:spMkLst>
            <pc:docMk/>
            <pc:sldMk cId="2316488213" sldId="1735"/>
            <ac:spMk id="6" creationId="{51B4FDE6-972A-458C-AAB9-5170B9B40AB1}"/>
          </ac:spMkLst>
        </pc:spChg>
        <pc:spChg chg="add mod">
          <ac:chgData name="NUSRET TAS" userId="257c181775a523eb" providerId="LiveId" clId="{1E4CD765-D20C-4236-8987-49A95B969D61}" dt="2022-10-11T03:03:02.159" v="5537" actId="1076"/>
          <ac:spMkLst>
            <pc:docMk/>
            <pc:sldMk cId="2316488213" sldId="1735"/>
            <ac:spMk id="11" creationId="{A2C4360A-E725-49E8-A82E-FB1ADCD365F0}"/>
          </ac:spMkLst>
        </pc:spChg>
        <pc:spChg chg="add mod">
          <ac:chgData name="NUSRET TAS" userId="257c181775a523eb" providerId="LiveId" clId="{1E4CD765-D20C-4236-8987-49A95B969D61}" dt="2022-10-11T03:03:02.159" v="5537" actId="1076"/>
          <ac:spMkLst>
            <pc:docMk/>
            <pc:sldMk cId="2316488213" sldId="1735"/>
            <ac:spMk id="12" creationId="{CDA67D14-5AA6-40F6-85DF-4C51BB72A68A}"/>
          </ac:spMkLst>
        </pc:spChg>
        <pc:spChg chg="add del mod">
          <ac:chgData name="NUSRET TAS" userId="257c181775a523eb" providerId="LiveId" clId="{1E4CD765-D20C-4236-8987-49A95B969D61}" dt="2022-10-11T02:30:46.573" v="4959" actId="478"/>
          <ac:spMkLst>
            <pc:docMk/>
            <pc:sldMk cId="2316488213" sldId="1735"/>
            <ac:spMk id="22" creationId="{E6DCAB26-7CC1-40B1-B327-C4C4B31F875E}"/>
          </ac:spMkLst>
        </pc:spChg>
        <pc:spChg chg="add mod">
          <ac:chgData name="NUSRET TAS" userId="257c181775a523eb" providerId="LiveId" clId="{1E4CD765-D20C-4236-8987-49A95B969D61}" dt="2022-10-11T03:03:02.159" v="5537" actId="1076"/>
          <ac:spMkLst>
            <pc:docMk/>
            <pc:sldMk cId="2316488213" sldId="1735"/>
            <ac:spMk id="28" creationId="{8470D23D-28E1-4B94-AA69-1F8922AB65E6}"/>
          </ac:spMkLst>
        </pc:spChg>
        <pc:spChg chg="add mod">
          <ac:chgData name="NUSRET TAS" userId="257c181775a523eb" providerId="LiveId" clId="{1E4CD765-D20C-4236-8987-49A95B969D61}" dt="2022-10-11T03:03:02.159" v="5537" actId="1076"/>
          <ac:spMkLst>
            <pc:docMk/>
            <pc:sldMk cId="2316488213" sldId="1735"/>
            <ac:spMk id="35" creationId="{1DE998F4-580B-4DB4-8E2A-80BA19EC3E82}"/>
          </ac:spMkLst>
        </pc:spChg>
        <pc:spChg chg="add mod">
          <ac:chgData name="NUSRET TAS" userId="257c181775a523eb" providerId="LiveId" clId="{1E4CD765-D20C-4236-8987-49A95B969D61}" dt="2022-10-11T03:03:02.159" v="5537" actId="1076"/>
          <ac:spMkLst>
            <pc:docMk/>
            <pc:sldMk cId="2316488213" sldId="1735"/>
            <ac:spMk id="36" creationId="{8909D95F-79C4-4464-BC35-12F07F72E26D}"/>
          </ac:spMkLst>
        </pc:spChg>
        <pc:spChg chg="add mod">
          <ac:chgData name="NUSRET TAS" userId="257c181775a523eb" providerId="LiveId" clId="{1E4CD765-D20C-4236-8987-49A95B969D61}" dt="2022-10-11T03:03:02.159" v="5537" actId="1076"/>
          <ac:spMkLst>
            <pc:docMk/>
            <pc:sldMk cId="2316488213" sldId="1735"/>
            <ac:spMk id="37" creationId="{CBD2B441-9FC5-40AB-BEBF-36AA37B12D57}"/>
          </ac:spMkLst>
        </pc:spChg>
        <pc:spChg chg="add mod">
          <ac:chgData name="NUSRET TAS" userId="257c181775a523eb" providerId="LiveId" clId="{1E4CD765-D20C-4236-8987-49A95B969D61}" dt="2022-10-11T18:10:06.616" v="6722" actId="1076"/>
          <ac:spMkLst>
            <pc:docMk/>
            <pc:sldMk cId="2316488213" sldId="1735"/>
            <ac:spMk id="38" creationId="{7D5ECDB9-2F4F-4704-A080-F87CF63F5C82}"/>
          </ac:spMkLst>
        </pc:spChg>
        <pc:spChg chg="add mod">
          <ac:chgData name="NUSRET TAS" userId="257c181775a523eb" providerId="LiveId" clId="{1E4CD765-D20C-4236-8987-49A95B969D61}" dt="2022-10-11T03:03:02.159" v="5537" actId="1076"/>
          <ac:spMkLst>
            <pc:docMk/>
            <pc:sldMk cId="2316488213" sldId="1735"/>
            <ac:spMk id="39" creationId="{3D454272-B633-444B-B6EE-A9E1313347F9}"/>
          </ac:spMkLst>
        </pc:spChg>
        <pc:spChg chg="add mod">
          <ac:chgData name="NUSRET TAS" userId="257c181775a523eb" providerId="LiveId" clId="{1E4CD765-D20C-4236-8987-49A95B969D61}" dt="2022-10-11T18:10:12.476" v="6723" actId="1076"/>
          <ac:spMkLst>
            <pc:docMk/>
            <pc:sldMk cId="2316488213" sldId="1735"/>
            <ac:spMk id="40" creationId="{41B2D520-9B13-423E-BBB8-C463B7C27040}"/>
          </ac:spMkLst>
        </pc:spChg>
        <pc:spChg chg="add mod">
          <ac:chgData name="NUSRET TAS" userId="257c181775a523eb" providerId="LiveId" clId="{1E4CD765-D20C-4236-8987-49A95B969D61}" dt="2022-10-11T03:03:02.159" v="5537" actId="1076"/>
          <ac:spMkLst>
            <pc:docMk/>
            <pc:sldMk cId="2316488213" sldId="1735"/>
            <ac:spMk id="41" creationId="{79CE3F7C-E6A5-4A56-8DDB-E99F565A77FC}"/>
          </ac:spMkLst>
        </pc:spChg>
        <pc:spChg chg="add mod">
          <ac:chgData name="NUSRET TAS" userId="257c181775a523eb" providerId="LiveId" clId="{1E4CD765-D20C-4236-8987-49A95B969D61}" dt="2022-10-11T03:03:02.159" v="5537" actId="1076"/>
          <ac:spMkLst>
            <pc:docMk/>
            <pc:sldMk cId="2316488213" sldId="1735"/>
            <ac:spMk id="42" creationId="{56609EA7-F827-4C62-AB0B-2496A5D1DB43}"/>
          </ac:spMkLst>
        </pc:spChg>
        <pc:spChg chg="add mod">
          <ac:chgData name="NUSRET TAS" userId="257c181775a523eb" providerId="LiveId" clId="{1E4CD765-D20C-4236-8987-49A95B969D61}" dt="2022-10-13T02:53:26.634" v="6961"/>
          <ac:spMkLst>
            <pc:docMk/>
            <pc:sldMk cId="2316488213" sldId="1735"/>
            <ac:spMk id="43" creationId="{5909C28D-E812-4905-A4DB-35D722B43E2B}"/>
          </ac:spMkLst>
        </pc:spChg>
        <pc:spChg chg="add del mod">
          <ac:chgData name="NUSRET TAS" userId="257c181775a523eb" providerId="LiveId" clId="{1E4CD765-D20C-4236-8987-49A95B969D61}" dt="2022-10-11T02:45:13.315" v="5186" actId="478"/>
          <ac:spMkLst>
            <pc:docMk/>
            <pc:sldMk cId="2316488213" sldId="1735"/>
            <ac:spMk id="46" creationId="{196FB49E-F8EB-4A50-863C-63E16FA04C28}"/>
          </ac:spMkLst>
        </pc:spChg>
        <pc:spChg chg="add mod">
          <ac:chgData name="NUSRET TAS" userId="257c181775a523eb" providerId="LiveId" clId="{1E4CD765-D20C-4236-8987-49A95B969D61}" dt="2022-10-11T03:03:02.159" v="5537" actId="1076"/>
          <ac:spMkLst>
            <pc:docMk/>
            <pc:sldMk cId="2316488213" sldId="1735"/>
            <ac:spMk id="47" creationId="{9DA7DC6A-E972-4A3A-9F4F-4841E6ED637D}"/>
          </ac:spMkLst>
        </pc:spChg>
        <pc:spChg chg="add mod">
          <ac:chgData name="NUSRET TAS" userId="257c181775a523eb" providerId="LiveId" clId="{1E4CD765-D20C-4236-8987-49A95B969D61}" dt="2022-10-11T03:03:02.159" v="5537" actId="1076"/>
          <ac:spMkLst>
            <pc:docMk/>
            <pc:sldMk cId="2316488213" sldId="1735"/>
            <ac:spMk id="48" creationId="{1E1A2628-3252-413D-B39D-751C2B33529B}"/>
          </ac:spMkLst>
        </pc:spChg>
        <pc:spChg chg="add mod">
          <ac:chgData name="NUSRET TAS" userId="257c181775a523eb" providerId="LiveId" clId="{1E4CD765-D20C-4236-8987-49A95B969D61}" dt="2022-10-11T03:03:54.944" v="5686" actId="122"/>
          <ac:spMkLst>
            <pc:docMk/>
            <pc:sldMk cId="2316488213" sldId="1735"/>
            <ac:spMk id="49" creationId="{4996209B-BDFE-4976-BF59-615DE0FC687D}"/>
          </ac:spMkLst>
        </pc:spChg>
        <pc:picChg chg="add mod">
          <ac:chgData name="NUSRET TAS" userId="257c181775a523eb" providerId="LiveId" clId="{1E4CD765-D20C-4236-8987-49A95B969D61}" dt="2022-10-11T03:03:02.159" v="5537" actId="1076"/>
          <ac:picMkLst>
            <pc:docMk/>
            <pc:sldMk cId="2316488213" sldId="1735"/>
            <ac:picMk id="4" creationId="{F7EE9722-5798-4958-81DE-6B6895ECA0F6}"/>
          </ac:picMkLst>
        </pc:picChg>
        <pc:picChg chg="add mod">
          <ac:chgData name="NUSRET TAS" userId="257c181775a523eb" providerId="LiveId" clId="{1E4CD765-D20C-4236-8987-49A95B969D61}" dt="2022-10-11T03:03:02.159" v="5537" actId="1076"/>
          <ac:picMkLst>
            <pc:docMk/>
            <pc:sldMk cId="2316488213" sldId="1735"/>
            <ac:picMk id="5" creationId="{7CAFBF20-CC32-4195-874A-D45BEB95EF18}"/>
          </ac:picMkLst>
        </pc:picChg>
        <pc:picChg chg="add mod">
          <ac:chgData name="NUSRET TAS" userId="257c181775a523eb" providerId="LiveId" clId="{1E4CD765-D20C-4236-8987-49A95B969D61}" dt="2022-10-11T03:03:02.159" v="5537" actId="1076"/>
          <ac:picMkLst>
            <pc:docMk/>
            <pc:sldMk cId="2316488213" sldId="1735"/>
            <ac:picMk id="8" creationId="{B72DA4BB-2A6E-4119-BA0E-55B71B7EE1D6}"/>
          </ac:picMkLst>
        </pc:picChg>
        <pc:picChg chg="add mod">
          <ac:chgData name="NUSRET TAS" userId="257c181775a523eb" providerId="LiveId" clId="{1E4CD765-D20C-4236-8987-49A95B969D61}" dt="2022-10-11T03:03:02.159" v="5537" actId="1076"/>
          <ac:picMkLst>
            <pc:docMk/>
            <pc:sldMk cId="2316488213" sldId="1735"/>
            <ac:picMk id="10" creationId="{69D4852E-AC79-4D31-B4F1-946CA91BC5DD}"/>
          </ac:picMkLst>
        </pc:picChg>
        <pc:picChg chg="add mod">
          <ac:chgData name="NUSRET TAS" userId="257c181775a523eb" providerId="LiveId" clId="{1E4CD765-D20C-4236-8987-49A95B969D61}" dt="2022-10-11T03:03:02.159" v="5537" actId="1076"/>
          <ac:picMkLst>
            <pc:docMk/>
            <pc:sldMk cId="2316488213" sldId="1735"/>
            <ac:picMk id="13" creationId="{9B815182-B839-417E-A51E-8033C8D9FF19}"/>
          </ac:picMkLst>
        </pc:picChg>
        <pc:picChg chg="add mod">
          <ac:chgData name="NUSRET TAS" userId="257c181775a523eb" providerId="LiveId" clId="{1E4CD765-D20C-4236-8987-49A95B969D61}" dt="2022-10-11T03:03:02.159" v="5537" actId="1076"/>
          <ac:picMkLst>
            <pc:docMk/>
            <pc:sldMk cId="2316488213" sldId="1735"/>
            <ac:picMk id="14" creationId="{FA4CEC04-5825-4F0F-A9E9-042261242DD6}"/>
          </ac:picMkLst>
        </pc:picChg>
        <pc:picChg chg="add mod">
          <ac:chgData name="NUSRET TAS" userId="257c181775a523eb" providerId="LiveId" clId="{1E4CD765-D20C-4236-8987-49A95B969D61}" dt="2022-10-11T03:03:02.159" v="5537" actId="1076"/>
          <ac:picMkLst>
            <pc:docMk/>
            <pc:sldMk cId="2316488213" sldId="1735"/>
            <ac:picMk id="15" creationId="{2AE7C1BB-83A5-4859-8033-7F38D54DD75B}"/>
          </ac:picMkLst>
        </pc:picChg>
        <pc:picChg chg="add mod">
          <ac:chgData name="NUSRET TAS" userId="257c181775a523eb" providerId="LiveId" clId="{1E4CD765-D20C-4236-8987-49A95B969D61}" dt="2022-10-11T03:03:02.159" v="5537" actId="1076"/>
          <ac:picMkLst>
            <pc:docMk/>
            <pc:sldMk cId="2316488213" sldId="1735"/>
            <ac:picMk id="20" creationId="{4B652F3D-7D0E-4944-BB54-9038B1BF6B26}"/>
          </ac:picMkLst>
        </pc:picChg>
        <pc:picChg chg="add mod">
          <ac:chgData name="NUSRET TAS" userId="257c181775a523eb" providerId="LiveId" clId="{1E4CD765-D20C-4236-8987-49A95B969D61}" dt="2022-10-11T03:03:02.159" v="5537" actId="1076"/>
          <ac:picMkLst>
            <pc:docMk/>
            <pc:sldMk cId="2316488213" sldId="1735"/>
            <ac:picMk id="30" creationId="{6A31F34A-AD2E-4C44-81E6-8FCDB70326CE}"/>
          </ac:picMkLst>
        </pc:picChg>
        <pc:cxnChg chg="add mod">
          <ac:chgData name="NUSRET TAS" userId="257c181775a523eb" providerId="LiveId" clId="{1E4CD765-D20C-4236-8987-49A95B969D61}" dt="2022-10-11T03:03:02.159" v="5537" actId="1076"/>
          <ac:cxnSpMkLst>
            <pc:docMk/>
            <pc:sldMk cId="2316488213" sldId="1735"/>
            <ac:cxnSpMk id="7" creationId="{06576216-7952-47E8-AA4F-CC0D44960AB9}"/>
          </ac:cxnSpMkLst>
        </pc:cxnChg>
        <pc:cxnChg chg="add mod">
          <ac:chgData name="NUSRET TAS" userId="257c181775a523eb" providerId="LiveId" clId="{1E4CD765-D20C-4236-8987-49A95B969D61}" dt="2022-10-11T03:03:02.159" v="5537" actId="1076"/>
          <ac:cxnSpMkLst>
            <pc:docMk/>
            <pc:sldMk cId="2316488213" sldId="1735"/>
            <ac:cxnSpMk id="9" creationId="{58A55303-0C3B-44F5-8C7B-F0F9767FC0EB}"/>
          </ac:cxnSpMkLst>
        </pc:cxnChg>
        <pc:cxnChg chg="add mod">
          <ac:chgData name="NUSRET TAS" userId="257c181775a523eb" providerId="LiveId" clId="{1E4CD765-D20C-4236-8987-49A95B969D61}" dt="2022-10-11T03:03:02.159" v="5537" actId="1076"/>
          <ac:cxnSpMkLst>
            <pc:docMk/>
            <pc:sldMk cId="2316488213" sldId="1735"/>
            <ac:cxnSpMk id="16" creationId="{B374666B-1542-42E5-8AF2-F873433CBCED}"/>
          </ac:cxnSpMkLst>
        </pc:cxnChg>
        <pc:cxnChg chg="add mod">
          <ac:chgData name="NUSRET TAS" userId="257c181775a523eb" providerId="LiveId" clId="{1E4CD765-D20C-4236-8987-49A95B969D61}" dt="2022-10-11T03:03:02.159" v="5537" actId="1076"/>
          <ac:cxnSpMkLst>
            <pc:docMk/>
            <pc:sldMk cId="2316488213" sldId="1735"/>
            <ac:cxnSpMk id="17" creationId="{FAC2BD70-38FD-4A8C-901A-22441E5B049D}"/>
          </ac:cxnSpMkLst>
        </pc:cxnChg>
        <pc:cxnChg chg="add mod">
          <ac:chgData name="NUSRET TAS" userId="257c181775a523eb" providerId="LiveId" clId="{1E4CD765-D20C-4236-8987-49A95B969D61}" dt="2022-10-11T03:03:02.159" v="5537" actId="1076"/>
          <ac:cxnSpMkLst>
            <pc:docMk/>
            <pc:sldMk cId="2316488213" sldId="1735"/>
            <ac:cxnSpMk id="18" creationId="{BCF1BE27-DF3D-4B9E-B007-A04B8E679928}"/>
          </ac:cxnSpMkLst>
        </pc:cxnChg>
        <pc:cxnChg chg="add mod">
          <ac:chgData name="NUSRET TAS" userId="257c181775a523eb" providerId="LiveId" clId="{1E4CD765-D20C-4236-8987-49A95B969D61}" dt="2022-10-11T03:03:02.159" v="5537" actId="1076"/>
          <ac:cxnSpMkLst>
            <pc:docMk/>
            <pc:sldMk cId="2316488213" sldId="1735"/>
            <ac:cxnSpMk id="19" creationId="{F0874BAA-37BF-4B2D-A052-C57CB101EF5D}"/>
          </ac:cxnSpMkLst>
        </pc:cxnChg>
        <pc:cxnChg chg="add mod">
          <ac:chgData name="NUSRET TAS" userId="257c181775a523eb" providerId="LiveId" clId="{1E4CD765-D20C-4236-8987-49A95B969D61}" dt="2022-10-11T03:03:02.159" v="5537" actId="1076"/>
          <ac:cxnSpMkLst>
            <pc:docMk/>
            <pc:sldMk cId="2316488213" sldId="1735"/>
            <ac:cxnSpMk id="21" creationId="{5651D391-0C70-44AA-8569-E32580F3ABC6}"/>
          </ac:cxnSpMkLst>
        </pc:cxnChg>
        <pc:cxnChg chg="add mod">
          <ac:chgData name="NUSRET TAS" userId="257c181775a523eb" providerId="LiveId" clId="{1E4CD765-D20C-4236-8987-49A95B969D61}" dt="2022-10-11T03:03:02.159" v="5537" actId="1076"/>
          <ac:cxnSpMkLst>
            <pc:docMk/>
            <pc:sldMk cId="2316488213" sldId="1735"/>
            <ac:cxnSpMk id="25" creationId="{26EF6824-8019-43C7-9E22-55BA219AA35E}"/>
          </ac:cxnSpMkLst>
        </pc:cxnChg>
        <pc:cxnChg chg="add mod">
          <ac:chgData name="NUSRET TAS" userId="257c181775a523eb" providerId="LiveId" clId="{1E4CD765-D20C-4236-8987-49A95B969D61}" dt="2022-10-11T03:03:02.159" v="5537" actId="1076"/>
          <ac:cxnSpMkLst>
            <pc:docMk/>
            <pc:sldMk cId="2316488213" sldId="1735"/>
            <ac:cxnSpMk id="29" creationId="{A6BE9164-9662-48F5-B7B8-C238F6F017F9}"/>
          </ac:cxnSpMkLst>
        </pc:cxnChg>
        <pc:cxnChg chg="add mod">
          <ac:chgData name="NUSRET TAS" userId="257c181775a523eb" providerId="LiveId" clId="{1E4CD765-D20C-4236-8987-49A95B969D61}" dt="2022-10-11T03:03:02.159" v="5537" actId="1076"/>
          <ac:cxnSpMkLst>
            <pc:docMk/>
            <pc:sldMk cId="2316488213" sldId="1735"/>
            <ac:cxnSpMk id="31" creationId="{081D3D05-44A0-4D85-BB25-3444A580469D}"/>
          </ac:cxnSpMkLst>
        </pc:cxnChg>
      </pc:sldChg>
      <pc:sldChg chg="addSp delSp modSp add del mod delAnim modAnim">
        <pc:chgData name="NUSRET TAS" userId="257c181775a523eb" providerId="LiveId" clId="{1E4CD765-D20C-4236-8987-49A95B969D61}" dt="2022-10-13T02:50:09.980" v="6960"/>
        <pc:sldMkLst>
          <pc:docMk/>
          <pc:sldMk cId="3261402754" sldId="1736"/>
        </pc:sldMkLst>
        <pc:spChg chg="mod">
          <ac:chgData name="NUSRET TAS" userId="257c181775a523eb" providerId="LiveId" clId="{1E4CD765-D20C-4236-8987-49A95B969D61}" dt="2022-10-11T03:43:08.476" v="6509" actId="20577"/>
          <ac:spMkLst>
            <pc:docMk/>
            <pc:sldMk cId="3261402754" sldId="1736"/>
            <ac:spMk id="2" creationId="{D3430BA2-C4BD-4ED1-87B9-FFD38A06657B}"/>
          </ac:spMkLst>
        </pc:spChg>
        <pc:spChg chg="del">
          <ac:chgData name="NUSRET TAS" userId="257c181775a523eb" providerId="LiveId" clId="{1E4CD765-D20C-4236-8987-49A95B969D61}" dt="2022-10-11T03:40:54.732" v="6439" actId="478"/>
          <ac:spMkLst>
            <pc:docMk/>
            <pc:sldMk cId="3261402754" sldId="1736"/>
            <ac:spMk id="3" creationId="{2049D106-FE6B-4C44-BDFE-3A643976296D}"/>
          </ac:spMkLst>
        </pc:spChg>
        <pc:spChg chg="del">
          <ac:chgData name="NUSRET TAS" userId="257c181775a523eb" providerId="LiveId" clId="{1E4CD765-D20C-4236-8987-49A95B969D61}" dt="2022-10-11T03:40:59.580" v="6441" actId="478"/>
          <ac:spMkLst>
            <pc:docMk/>
            <pc:sldMk cId="3261402754" sldId="1736"/>
            <ac:spMk id="5" creationId="{8EB1827A-302D-43F1-9092-8777CD9CEC55}"/>
          </ac:spMkLst>
        </pc:spChg>
        <pc:spChg chg="add del mod">
          <ac:chgData name="NUSRET TAS" userId="257c181775a523eb" providerId="LiveId" clId="{1E4CD765-D20C-4236-8987-49A95B969D61}" dt="2022-10-11T03:40:57.636" v="6440" actId="478"/>
          <ac:spMkLst>
            <pc:docMk/>
            <pc:sldMk cId="3261402754" sldId="1736"/>
            <ac:spMk id="7" creationId="{2075EDAC-D5BD-4014-A413-31DB6516BE6C}"/>
          </ac:spMkLst>
        </pc:spChg>
        <pc:spChg chg="add del mod">
          <ac:chgData name="NUSRET TAS" userId="257c181775a523eb" providerId="LiveId" clId="{1E4CD765-D20C-4236-8987-49A95B969D61}" dt="2022-10-11T03:45:33.947" v="6626" actId="1076"/>
          <ac:spMkLst>
            <pc:docMk/>
            <pc:sldMk cId="3261402754" sldId="1736"/>
            <ac:spMk id="9" creationId="{1326E722-D997-4487-A28C-1F917E203015}"/>
          </ac:spMkLst>
        </pc:spChg>
        <pc:spChg chg="add del mod">
          <ac:chgData name="NUSRET TAS" userId="257c181775a523eb" providerId="LiveId" clId="{1E4CD765-D20C-4236-8987-49A95B969D61}" dt="2022-10-11T03:43:40.117" v="6518"/>
          <ac:spMkLst>
            <pc:docMk/>
            <pc:sldMk cId="3261402754" sldId="1736"/>
            <ac:spMk id="10" creationId="{A369570A-133D-4C6B-A05C-E1E60FE2F821}"/>
          </ac:spMkLst>
        </pc:spChg>
        <pc:picChg chg="add mod">
          <ac:chgData name="NUSRET TAS" userId="257c181775a523eb" providerId="LiveId" clId="{1E4CD765-D20C-4236-8987-49A95B969D61}" dt="2022-10-11T03:45:40.369" v="6628" actId="1076"/>
          <ac:picMkLst>
            <pc:docMk/>
            <pc:sldMk cId="3261402754" sldId="1736"/>
            <ac:picMk id="1026" creationId="{B9A8512F-A054-414B-8FF2-9E308B6357BB}"/>
          </ac:picMkLst>
        </pc:picChg>
      </pc:sldChg>
      <pc:sldChg chg="add modAnim">
        <pc:chgData name="NUSRET TAS" userId="257c181775a523eb" providerId="LiveId" clId="{1E4CD765-D20C-4236-8987-49A95B969D61}" dt="2022-10-11T21:21:31.557" v="6918"/>
        <pc:sldMkLst>
          <pc:docMk/>
          <pc:sldMk cId="649377701" sldId="1742"/>
        </pc:sldMkLst>
      </pc:sldChg>
      <pc:sldChg chg="add">
        <pc:chgData name="NUSRET TAS" userId="257c181775a523eb" providerId="LiveId" clId="{1E4CD765-D20C-4236-8987-49A95B969D61}" dt="2022-10-13T02:50:09.980" v="6960"/>
        <pc:sldMkLst>
          <pc:docMk/>
          <pc:sldMk cId="2319876814" sldId="1751"/>
        </pc:sldMkLst>
      </pc:sldChg>
      <pc:sldChg chg="add">
        <pc:chgData name="NUSRET TAS" userId="257c181775a523eb" providerId="LiveId" clId="{1E4CD765-D20C-4236-8987-49A95B969D61}" dt="2022-10-13T02:50:09.980" v="6960"/>
        <pc:sldMkLst>
          <pc:docMk/>
          <pc:sldMk cId="296057898" sldId="17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CB69C4B-EC5A-BA4C-B83C-9270746811F3}" type="datetimeFigureOut">
              <a:rPr lang="en-US" smtClean="0"/>
              <a:pPr/>
              <a:t>10/12/23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1BECE5B-4CC4-F446-93E7-1DC269D82AF7}" type="slidenum">
              <a:rPr lang="en-US" smtClean="0"/>
              <a:pPr/>
              <a:t>‹#›</a:t>
            </a:fld>
            <a:endParaRPr lang="en-US"/>
          </a:p>
        </p:txBody>
      </p:sp>
    </p:spTree>
    <p:extLst>
      <p:ext uri="{BB962C8B-B14F-4D97-AF65-F5344CB8AC3E}">
        <p14:creationId xmlns:p14="http://schemas.microsoft.com/office/powerpoint/2010/main" val="316893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D36DFA-3B2C-F743-90CA-9BD1CAE78F1A}" type="datetime1">
              <a:rPr lang="en-US"/>
              <a:pPr>
                <a:defRPr/>
              </a:pPr>
              <a:t>10/12/23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17EB13C-F963-D44E-AB67-20FAD2F50C92}" type="slidenum">
              <a:rPr lang="en-US"/>
              <a:pPr>
                <a:defRPr/>
              </a:pPr>
              <a:t>‹#›</a:t>
            </a:fld>
            <a:endParaRPr lang="en-US"/>
          </a:p>
        </p:txBody>
      </p:sp>
    </p:spTree>
    <p:extLst>
      <p:ext uri="{BB962C8B-B14F-4D97-AF65-F5344CB8AC3E}">
        <p14:creationId xmlns:p14="http://schemas.microsoft.com/office/powerpoint/2010/main" val="42417188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a:t>
            </a:fld>
            <a:endParaRPr lang="en-US"/>
          </a:p>
        </p:txBody>
      </p:sp>
    </p:spTree>
    <p:extLst>
      <p:ext uri="{BB962C8B-B14F-4D97-AF65-F5344CB8AC3E}">
        <p14:creationId xmlns:p14="http://schemas.microsoft.com/office/powerpoint/2010/main" val="277476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14</a:t>
            </a:fld>
            <a:endParaRPr lang="en-US"/>
          </a:p>
        </p:txBody>
      </p:sp>
    </p:spTree>
    <p:extLst>
      <p:ext uri="{BB962C8B-B14F-4D97-AF65-F5344CB8AC3E}">
        <p14:creationId xmlns:p14="http://schemas.microsoft.com/office/powerpoint/2010/main" val="264485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15</a:t>
            </a:fld>
            <a:endParaRPr lang="en-US"/>
          </a:p>
        </p:txBody>
      </p:sp>
    </p:spTree>
    <p:extLst>
      <p:ext uri="{BB962C8B-B14F-4D97-AF65-F5344CB8AC3E}">
        <p14:creationId xmlns:p14="http://schemas.microsoft.com/office/powerpoint/2010/main" val="243699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17</a:t>
            </a:fld>
            <a:endParaRPr lang="en-US"/>
          </a:p>
        </p:txBody>
      </p:sp>
    </p:spTree>
    <p:extLst>
      <p:ext uri="{BB962C8B-B14F-4D97-AF65-F5344CB8AC3E}">
        <p14:creationId xmlns:p14="http://schemas.microsoft.com/office/powerpoint/2010/main" val="206222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18</a:t>
            </a:fld>
            <a:endParaRPr lang="en-US"/>
          </a:p>
        </p:txBody>
      </p:sp>
    </p:spTree>
    <p:extLst>
      <p:ext uri="{BB962C8B-B14F-4D97-AF65-F5344CB8AC3E}">
        <p14:creationId xmlns:p14="http://schemas.microsoft.com/office/powerpoint/2010/main" val="345212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19</a:t>
            </a:fld>
            <a:endParaRPr lang="en-US"/>
          </a:p>
        </p:txBody>
      </p:sp>
    </p:spTree>
    <p:extLst>
      <p:ext uri="{BB962C8B-B14F-4D97-AF65-F5344CB8AC3E}">
        <p14:creationId xmlns:p14="http://schemas.microsoft.com/office/powerpoint/2010/main" val="412710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22</a:t>
            </a:fld>
            <a:endParaRPr lang="en-US"/>
          </a:p>
        </p:txBody>
      </p:sp>
    </p:spTree>
    <p:extLst>
      <p:ext uri="{BB962C8B-B14F-4D97-AF65-F5344CB8AC3E}">
        <p14:creationId xmlns:p14="http://schemas.microsoft.com/office/powerpoint/2010/main" val="416258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23</a:t>
            </a:fld>
            <a:endParaRPr lang="en-US"/>
          </a:p>
        </p:txBody>
      </p:sp>
    </p:spTree>
    <p:extLst>
      <p:ext uri="{BB962C8B-B14F-4D97-AF65-F5344CB8AC3E}">
        <p14:creationId xmlns:p14="http://schemas.microsoft.com/office/powerpoint/2010/main" val="398099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24</a:t>
            </a:fld>
            <a:endParaRPr lang="en-US"/>
          </a:p>
        </p:txBody>
      </p:sp>
    </p:spTree>
    <p:extLst>
      <p:ext uri="{BB962C8B-B14F-4D97-AF65-F5344CB8AC3E}">
        <p14:creationId xmlns:p14="http://schemas.microsoft.com/office/powerpoint/2010/main" val="338766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26</a:t>
            </a:fld>
            <a:endParaRPr lang="en-US"/>
          </a:p>
        </p:txBody>
      </p:sp>
    </p:spTree>
    <p:extLst>
      <p:ext uri="{BB962C8B-B14F-4D97-AF65-F5344CB8AC3E}">
        <p14:creationId xmlns:p14="http://schemas.microsoft.com/office/powerpoint/2010/main" val="321953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27</a:t>
            </a:fld>
            <a:endParaRPr lang="en-US"/>
          </a:p>
        </p:txBody>
      </p:sp>
    </p:spTree>
    <p:extLst>
      <p:ext uri="{BB962C8B-B14F-4D97-AF65-F5344CB8AC3E}">
        <p14:creationId xmlns:p14="http://schemas.microsoft.com/office/powerpoint/2010/main" val="74667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3</a:t>
            </a:fld>
            <a:endParaRPr lang="en-US"/>
          </a:p>
        </p:txBody>
      </p:sp>
    </p:spTree>
    <p:extLst>
      <p:ext uri="{BB962C8B-B14F-4D97-AF65-F5344CB8AC3E}">
        <p14:creationId xmlns:p14="http://schemas.microsoft.com/office/powerpoint/2010/main" val="353978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28</a:t>
            </a:fld>
            <a:endParaRPr lang="en-US"/>
          </a:p>
        </p:txBody>
      </p:sp>
    </p:spTree>
    <p:extLst>
      <p:ext uri="{BB962C8B-B14F-4D97-AF65-F5344CB8AC3E}">
        <p14:creationId xmlns:p14="http://schemas.microsoft.com/office/powerpoint/2010/main" val="40230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a:t>
            </a:fld>
            <a:endParaRPr lang="en-US"/>
          </a:p>
        </p:txBody>
      </p:sp>
    </p:spTree>
    <p:extLst>
      <p:ext uri="{BB962C8B-B14F-4D97-AF65-F5344CB8AC3E}">
        <p14:creationId xmlns:p14="http://schemas.microsoft.com/office/powerpoint/2010/main" val="271422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6</a:t>
            </a:fld>
            <a:endParaRPr lang="en-US"/>
          </a:p>
        </p:txBody>
      </p:sp>
    </p:spTree>
    <p:extLst>
      <p:ext uri="{BB962C8B-B14F-4D97-AF65-F5344CB8AC3E}">
        <p14:creationId xmlns:p14="http://schemas.microsoft.com/office/powerpoint/2010/main" val="262762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7</a:t>
            </a:fld>
            <a:endParaRPr lang="en-US"/>
          </a:p>
        </p:txBody>
      </p:sp>
    </p:spTree>
    <p:extLst>
      <p:ext uri="{BB962C8B-B14F-4D97-AF65-F5344CB8AC3E}">
        <p14:creationId xmlns:p14="http://schemas.microsoft.com/office/powerpoint/2010/main" val="166680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10</a:t>
            </a:fld>
            <a:endParaRPr lang="en-US"/>
          </a:p>
        </p:txBody>
      </p:sp>
    </p:spTree>
    <p:extLst>
      <p:ext uri="{BB962C8B-B14F-4D97-AF65-F5344CB8AC3E}">
        <p14:creationId xmlns:p14="http://schemas.microsoft.com/office/powerpoint/2010/main" val="341414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11</a:t>
            </a:fld>
            <a:endParaRPr lang="en-US"/>
          </a:p>
        </p:txBody>
      </p:sp>
    </p:spTree>
    <p:extLst>
      <p:ext uri="{BB962C8B-B14F-4D97-AF65-F5344CB8AC3E}">
        <p14:creationId xmlns:p14="http://schemas.microsoft.com/office/powerpoint/2010/main" val="236198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12</a:t>
            </a:fld>
            <a:endParaRPr lang="en-US"/>
          </a:p>
        </p:txBody>
      </p:sp>
    </p:spTree>
    <p:extLst>
      <p:ext uri="{BB962C8B-B14F-4D97-AF65-F5344CB8AC3E}">
        <p14:creationId xmlns:p14="http://schemas.microsoft.com/office/powerpoint/2010/main" val="365013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13</a:t>
            </a:fld>
            <a:endParaRPr lang="en-US"/>
          </a:p>
        </p:txBody>
      </p:sp>
    </p:spTree>
    <p:extLst>
      <p:ext uri="{BB962C8B-B14F-4D97-AF65-F5344CB8AC3E}">
        <p14:creationId xmlns:p14="http://schemas.microsoft.com/office/powerpoint/2010/main" val="312932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F875DFC8-652C-2A41-ABFD-B1F021817DFC}" type="datetime1">
              <a:rPr lang="en-US"/>
              <a:pPr>
                <a:defRPr/>
              </a:pPr>
              <a:t>10/12/23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E5B5C-DED7-1642-8D38-762AABC53A44}" type="slidenum">
              <a:rPr lang="en-US"/>
              <a:pPr>
                <a:defRPr/>
              </a:pPr>
              <a:t>‹#›</a:t>
            </a:fld>
            <a:endParaRPr lang="en-US"/>
          </a:p>
        </p:txBody>
      </p:sp>
      <p:sp>
        <p:nvSpPr>
          <p:cNvPr id="8" name="Rectangle 7"/>
          <p:cNvSpPr/>
          <p:nvPr userDrawn="1"/>
        </p:nvSpPr>
        <p:spPr>
          <a:xfrm>
            <a:off x="0" y="1459348"/>
            <a:ext cx="9144000" cy="1321876"/>
          </a:xfrm>
          <a:prstGeom prst="rect">
            <a:avLst/>
          </a:prstGeom>
          <a:solidFill>
            <a:srgbClr val="5A1591"/>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b="0" dirty="0">
              <a:solidFill>
                <a:schemeClr val="bg1"/>
              </a:solidFill>
            </a:endParaRPr>
          </a:p>
        </p:txBody>
      </p:sp>
      <p:sp>
        <p:nvSpPr>
          <p:cNvPr id="2" name="Title 1"/>
          <p:cNvSpPr>
            <a:spLocks noGrp="1"/>
          </p:cNvSpPr>
          <p:nvPr>
            <p:ph type="ctrTitle"/>
          </p:nvPr>
        </p:nvSpPr>
        <p:spPr>
          <a:xfrm>
            <a:off x="685800" y="1808610"/>
            <a:ext cx="7772400" cy="695368"/>
          </a:xfrm>
          <a:prstGeom prst="rect">
            <a:avLst/>
          </a:prstGeo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365125" y="1"/>
            <a:ext cx="8350251" cy="810599"/>
          </a:xfrm>
          <a:prstGeom prst="roundRect">
            <a:avLst/>
          </a:prstGeom>
          <a:no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defRPr/>
            </a:pPr>
            <a:endParaRPr lang="en-US" sz="3200" kern="0" dirty="0">
              <a:solidFill>
                <a:schemeClr val="bg1"/>
              </a:solidFill>
              <a:latin typeface="Calibri"/>
              <a:ea typeface="+mn-ea"/>
              <a:cs typeface="+mn-cs"/>
            </a:endParaRPr>
          </a:p>
        </p:txBody>
      </p:sp>
      <p:sp>
        <p:nvSpPr>
          <p:cNvPr id="5" name="Rectangle 4"/>
          <p:cNvSpPr/>
          <p:nvPr userDrawn="1"/>
        </p:nvSpPr>
        <p:spPr>
          <a:xfrm>
            <a:off x="0" y="-4763"/>
            <a:ext cx="9144000" cy="838200"/>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dirty="0">
              <a:solidFill>
                <a:schemeClr val="bg1"/>
              </a:solidFill>
            </a:endParaRPr>
          </a:p>
        </p:txBody>
      </p:sp>
      <p:sp>
        <p:nvSpPr>
          <p:cNvPr id="2" name="Title 1"/>
          <p:cNvSpPr>
            <a:spLocks noGrp="1"/>
          </p:cNvSpPr>
          <p:nvPr>
            <p:ph type="title"/>
          </p:nvPr>
        </p:nvSpPr>
        <p:spPr>
          <a:xfrm>
            <a:off x="457200" y="124919"/>
            <a:ext cx="8229600" cy="623097"/>
          </a:xfrm>
          <a:prstGeom prst="rect">
            <a:avLst/>
          </a:prstGeom>
        </p:spPr>
        <p:txBody>
          <a:bodyPr wrap="none">
            <a:normAutofit/>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818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F94FB-DBAC-5A49-BBDE-DEB602A733FE}" type="datetime1">
              <a:rPr lang="en-US"/>
              <a:pPr>
                <a:defRPr/>
              </a:pPr>
              <a:t>10/12/23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4F64E-2EE5-7440-95DF-06B2C2E4B0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793E1D0-547A-D244-A03A-F935803C2C43}" type="datetime1">
              <a:rPr lang="en-US"/>
              <a:pPr>
                <a:defRPr/>
              </a:pPr>
              <a:t>10/12/23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64D269-B643-834D-96C1-658E4275C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095"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svg"/><Relationship Id="rId7"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010.png"/><Relationship Id="rId4" Type="http://schemas.openxmlformats.org/officeDocument/2006/relationships/image" Target="../media/image9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NULL"/><Relationship Id="rId5" Type="http://schemas.openxmlformats.org/officeDocument/2006/relationships/image" Target="../media/image36.png"/><Relationship Id="rId10" Type="http://schemas.openxmlformats.org/officeDocument/2006/relationships/image" Target="NULL"/><Relationship Id="rId4" Type="http://schemas.openxmlformats.org/officeDocument/2006/relationships/image" Target="../media/image35.svg"/><Relationship Id="rId9" Type="http://schemas.openxmlformats.org/officeDocument/2006/relationships/image" Target="NULL"/><Relationship Id="rId14"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9.svg"/><Relationship Id="rId3" Type="http://schemas.openxmlformats.org/officeDocument/2006/relationships/image" Target="NULL"/><Relationship Id="rId7" Type="http://schemas.openxmlformats.org/officeDocument/2006/relationships/image" Target="../media/image37.svg"/><Relationship Id="rId12" Type="http://schemas.openxmlformats.org/officeDocument/2006/relationships/image" Target="../media/image38.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NULL"/><Relationship Id="rId5" Type="http://schemas.openxmlformats.org/officeDocument/2006/relationships/image" Target="../media/image35.svg"/><Relationship Id="rId10" Type="http://schemas.openxmlformats.org/officeDocument/2006/relationships/image" Target="NULL"/><Relationship Id="rId4" Type="http://schemas.openxmlformats.org/officeDocument/2006/relationships/image" Target="../media/image34.png"/><Relationship Id="rId9" Type="http://schemas.openxmlformats.org/officeDocument/2006/relationships/image" Target="NULL"/><Relationship Id="rId14"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18" Type="http://schemas.openxmlformats.org/officeDocument/2006/relationships/image" Target="../media/image50.svg"/><Relationship Id="rId26" Type="http://schemas.openxmlformats.org/officeDocument/2006/relationships/image" Target="../media/image551.png"/><Relationship Id="rId3" Type="http://schemas.openxmlformats.org/officeDocument/2006/relationships/image" Target="../media/image251.png"/><Relationship Id="rId21" Type="http://schemas.openxmlformats.org/officeDocument/2006/relationships/image" Target="../media/image500.png"/><Relationship Id="rId34" Type="http://schemas.openxmlformats.org/officeDocument/2006/relationships/image" Target="../media/image320.png"/><Relationship Id="rId7" Type="http://schemas.openxmlformats.org/officeDocument/2006/relationships/image" Target="../media/image43.png"/><Relationship Id="rId17" Type="http://schemas.openxmlformats.org/officeDocument/2006/relationships/image" Target="../media/image49.png"/><Relationship Id="rId25" Type="http://schemas.openxmlformats.org/officeDocument/2006/relationships/image" Target="../media/image541.png"/><Relationship Id="rId33" Type="http://schemas.openxmlformats.org/officeDocument/2006/relationships/image" Target="../media/image60.png"/><Relationship Id="rId2" Type="http://schemas.openxmlformats.org/officeDocument/2006/relationships/notesSlide" Target="../notesSlides/notesSlide15.xml"/><Relationship Id="rId16" Type="http://schemas.openxmlformats.org/officeDocument/2006/relationships/image" Target="../media/image48.svg"/><Relationship Id="rId20"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42.svg"/><Relationship Id="rId24" Type="http://schemas.openxmlformats.org/officeDocument/2006/relationships/image" Target="../media/image531.png"/><Relationship Id="rId32" Type="http://schemas.openxmlformats.org/officeDocument/2006/relationships/image" Target="../media/image59.png"/><Relationship Id="rId5" Type="http://schemas.openxmlformats.org/officeDocument/2006/relationships/image" Target="../media/image41.svg"/><Relationship Id="rId15" Type="http://schemas.openxmlformats.org/officeDocument/2006/relationships/image" Target="../media/image47.png"/><Relationship Id="rId23" Type="http://schemas.openxmlformats.org/officeDocument/2006/relationships/image" Target="../media/image521.png"/><Relationship Id="rId28" Type="http://schemas.openxmlformats.org/officeDocument/2006/relationships/image" Target="../media/image56.png"/><Relationship Id="rId10" Type="http://schemas.openxmlformats.org/officeDocument/2006/relationships/image" Target="../media/image46.svg"/><Relationship Id="rId31" Type="http://schemas.openxmlformats.org/officeDocument/2006/relationships/image" Target="../media/image58.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190.png"/><Relationship Id="rId22" Type="http://schemas.openxmlformats.org/officeDocument/2006/relationships/image" Target="../media/image511.png"/><Relationship Id="rId27" Type="http://schemas.openxmlformats.org/officeDocument/2006/relationships/image" Target="../media/image560.png"/><Relationship Id="rId35"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18" Type="http://schemas.openxmlformats.org/officeDocument/2006/relationships/image" Target="../media/image50.svg"/><Relationship Id="rId26" Type="http://schemas.openxmlformats.org/officeDocument/2006/relationships/image" Target="../media/image551.png"/><Relationship Id="rId3" Type="http://schemas.openxmlformats.org/officeDocument/2006/relationships/image" Target="../media/image251.png"/><Relationship Id="rId21" Type="http://schemas.openxmlformats.org/officeDocument/2006/relationships/image" Target="../media/image500.png"/><Relationship Id="rId34" Type="http://schemas.openxmlformats.org/officeDocument/2006/relationships/image" Target="../media/image320.png"/><Relationship Id="rId7" Type="http://schemas.openxmlformats.org/officeDocument/2006/relationships/image" Target="../media/image43.png"/><Relationship Id="rId12" Type="http://schemas.openxmlformats.org/officeDocument/2006/relationships/image" Target="../media/image351.png"/><Relationship Id="rId17" Type="http://schemas.openxmlformats.org/officeDocument/2006/relationships/image" Target="../media/image49.png"/><Relationship Id="rId25" Type="http://schemas.openxmlformats.org/officeDocument/2006/relationships/image" Target="../media/image541.png"/><Relationship Id="rId33"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48.svg"/><Relationship Id="rId20" Type="http://schemas.openxmlformats.org/officeDocument/2006/relationships/image" Target="../media/image491.png"/><Relationship Id="rId29"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90.png"/><Relationship Id="rId24" Type="http://schemas.openxmlformats.org/officeDocument/2006/relationships/image" Target="../media/image531.png"/><Relationship Id="rId32" Type="http://schemas.openxmlformats.org/officeDocument/2006/relationships/image" Target="../media/image59.png"/><Relationship Id="rId5" Type="http://schemas.openxmlformats.org/officeDocument/2006/relationships/image" Target="../media/image41.svg"/><Relationship Id="rId15" Type="http://schemas.openxmlformats.org/officeDocument/2006/relationships/image" Target="../media/image47.png"/><Relationship Id="rId23" Type="http://schemas.openxmlformats.org/officeDocument/2006/relationships/image" Target="../media/image521.png"/><Relationship Id="rId28" Type="http://schemas.openxmlformats.org/officeDocument/2006/relationships/image" Target="../media/image56.png"/><Relationship Id="rId10" Type="http://schemas.openxmlformats.org/officeDocument/2006/relationships/image" Target="../media/image46.svg"/><Relationship Id="rId31" Type="http://schemas.openxmlformats.org/officeDocument/2006/relationships/image" Target="../media/image58.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190.png"/><Relationship Id="rId22" Type="http://schemas.openxmlformats.org/officeDocument/2006/relationships/image" Target="../media/image511.png"/><Relationship Id="rId27" Type="http://schemas.openxmlformats.org/officeDocument/2006/relationships/image" Target="../media/image560.png"/><Relationship Id="rId30" Type="http://schemas.openxmlformats.org/officeDocument/2006/relationships/image" Target="../media/image57.png"/></Relationships>
</file>

<file path=ppt/slides/_rels/slide24.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49.png"/><Relationship Id="rId26" Type="http://schemas.openxmlformats.org/officeDocument/2006/relationships/image" Target="../media/image551.png"/><Relationship Id="rId3" Type="http://schemas.openxmlformats.org/officeDocument/2006/relationships/image" Target="../media/image251.png"/><Relationship Id="rId21" Type="http://schemas.openxmlformats.org/officeDocument/2006/relationships/image" Target="../media/image500.png"/><Relationship Id="rId34" Type="http://schemas.openxmlformats.org/officeDocument/2006/relationships/image" Target="../media/image320.png"/><Relationship Id="rId7" Type="http://schemas.openxmlformats.org/officeDocument/2006/relationships/image" Target="../media/image43.png"/><Relationship Id="rId12" Type="http://schemas.openxmlformats.org/officeDocument/2006/relationships/image" Target="../media/image351.png"/><Relationship Id="rId17" Type="http://schemas.openxmlformats.org/officeDocument/2006/relationships/image" Target="../media/image48.svg"/><Relationship Id="rId25" Type="http://schemas.openxmlformats.org/officeDocument/2006/relationships/image" Target="../media/image541.png"/><Relationship Id="rId33" Type="http://schemas.openxmlformats.org/officeDocument/2006/relationships/image" Target="../media/image60.png"/><Relationship Id="rId2" Type="http://schemas.openxmlformats.org/officeDocument/2006/relationships/notesSlide" Target="../notesSlides/notesSlide17.xml"/><Relationship Id="rId16" Type="http://schemas.openxmlformats.org/officeDocument/2006/relationships/image" Target="../media/image47.png"/><Relationship Id="rId20" Type="http://schemas.openxmlformats.org/officeDocument/2006/relationships/image" Target="../media/image491.png"/><Relationship Id="rId29"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90.png"/><Relationship Id="rId24" Type="http://schemas.openxmlformats.org/officeDocument/2006/relationships/image" Target="../media/image531.png"/><Relationship Id="rId32" Type="http://schemas.openxmlformats.org/officeDocument/2006/relationships/image" Target="../media/image59.png"/><Relationship Id="rId5" Type="http://schemas.openxmlformats.org/officeDocument/2006/relationships/image" Target="../media/image41.svg"/><Relationship Id="rId15" Type="http://schemas.openxmlformats.org/officeDocument/2006/relationships/image" Target="../media/image512.png"/><Relationship Id="rId23" Type="http://schemas.openxmlformats.org/officeDocument/2006/relationships/image" Target="../media/image521.png"/><Relationship Id="rId28" Type="http://schemas.openxmlformats.org/officeDocument/2006/relationships/image" Target="../media/image56.png"/><Relationship Id="rId10" Type="http://schemas.openxmlformats.org/officeDocument/2006/relationships/image" Target="../media/image46.svg"/><Relationship Id="rId19" Type="http://schemas.openxmlformats.org/officeDocument/2006/relationships/image" Target="../media/image50.svg"/><Relationship Id="rId31" Type="http://schemas.openxmlformats.org/officeDocument/2006/relationships/image" Target="../media/image58.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190.png"/><Relationship Id="rId22" Type="http://schemas.openxmlformats.org/officeDocument/2006/relationships/image" Target="../media/image511.png"/><Relationship Id="rId27" Type="http://schemas.openxmlformats.org/officeDocument/2006/relationships/image" Target="../media/image560.png"/><Relationship Id="rId30" Type="http://schemas.openxmlformats.org/officeDocument/2006/relationships/image" Target="../media/image57.png"/><Relationship Id="rId8"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8.svg"/><Relationship Id="rId18" Type="http://schemas.openxmlformats.org/officeDocument/2006/relationships/image" Target="../media/image921.png"/><Relationship Id="rId26" Type="http://schemas.openxmlformats.org/officeDocument/2006/relationships/image" Target="../media/image400.png"/><Relationship Id="rId3" Type="http://schemas.openxmlformats.org/officeDocument/2006/relationships/image" Target="../media/image581.png"/><Relationship Id="rId21" Type="http://schemas.openxmlformats.org/officeDocument/2006/relationships/image" Target="../media/image410.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910.png"/><Relationship Id="rId25" Type="http://schemas.openxmlformats.org/officeDocument/2006/relationships/image" Target="../media/image390.png"/><Relationship Id="rId2" Type="http://schemas.openxmlformats.org/officeDocument/2006/relationships/image" Target="../media/image571.png"/><Relationship Id="rId16" Type="http://schemas.openxmlformats.org/officeDocument/2006/relationships/image" Target="../media/image901.png"/><Relationship Id="rId20"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6.svg"/><Relationship Id="rId5" Type="http://schemas.openxmlformats.org/officeDocument/2006/relationships/image" Target="../media/image871.png"/><Relationship Id="rId15" Type="http://schemas.openxmlformats.org/officeDocument/2006/relationships/image" Target="../media/image891.png"/><Relationship Id="rId28" Type="http://schemas.openxmlformats.org/officeDocument/2006/relationships/image" Target="../media/image64.png"/><Relationship Id="rId10" Type="http://schemas.openxmlformats.org/officeDocument/2006/relationships/image" Target="../media/image45.png"/><Relationship Id="rId19" Type="http://schemas.openxmlformats.org/officeDocument/2006/relationships/image" Target="../media/image360.png"/><Relationship Id="rId4" Type="http://schemas.openxmlformats.org/officeDocument/2006/relationships/image" Target="../media/image46.png"/><Relationship Id="rId9" Type="http://schemas.openxmlformats.org/officeDocument/2006/relationships/image" Target="../media/image53.svg"/><Relationship Id="rId14" Type="http://schemas.openxmlformats.org/officeDocument/2006/relationships/image" Target="../media/image370.png"/><Relationship Id="rId22" Type="http://schemas.openxmlformats.org/officeDocument/2006/relationships/image" Target="../media/image54.svg"/><Relationship Id="rId27" Type="http://schemas.openxmlformats.org/officeDocument/2006/relationships/image" Target="../media/image430.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55.png"/><Relationship Id="rId7" Type="http://schemas.openxmlformats.org/officeDocument/2006/relationships/image" Target="../media/image116.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73.png"/><Relationship Id="rId4" Type="http://schemas.openxmlformats.org/officeDocument/2006/relationships/image" Target="../media/image56.svg"/><Relationship Id="rId9" Type="http://schemas.openxmlformats.org/officeDocument/2006/relationships/image" Target="../media/image472.png"/></Relationships>
</file>

<file path=ppt/slides/_rels/slide31.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55.png"/><Relationship Id="rId7" Type="http://schemas.openxmlformats.org/officeDocument/2006/relationships/image" Target="../media/image116.png"/><Relationship Id="rId12" Type="http://schemas.openxmlformats.org/officeDocument/2006/relationships/image" Target="../media/image2.tiff"/><Relationship Id="rId16" Type="http://schemas.openxmlformats.org/officeDocument/2006/relationships/image" Target="../media/image62.svg"/><Relationship Id="rId1" Type="http://schemas.openxmlformats.org/officeDocument/2006/relationships/slideLayout" Target="../slideLayouts/slideLayout2.xml"/><Relationship Id="rId11" Type="http://schemas.openxmlformats.org/officeDocument/2006/relationships/image" Target="../media/image74.png"/><Relationship Id="rId15" Type="http://schemas.openxmlformats.org/officeDocument/2006/relationships/image" Target="../media/image61.png"/><Relationship Id="rId10" Type="http://schemas.openxmlformats.org/officeDocument/2006/relationships/image" Target="../media/image480.png"/><Relationship Id="rId9" Type="http://schemas.openxmlformats.org/officeDocument/2006/relationships/image" Target="../media/image472.png"/><Relationship Id="rId14" Type="http://schemas.openxmlformats.org/officeDocument/2006/relationships/image" Target="../media/image56.svg"/></Relationships>
</file>

<file path=ppt/slides/_rels/slide32.xml.rels><?xml version="1.0" encoding="UTF-8" standalone="yes"?>
<Relationships xmlns="http://schemas.openxmlformats.org/package/2006/relationships"><Relationship Id="rId8" Type="http://schemas.openxmlformats.org/officeDocument/2006/relationships/image" Target="../media/image450.png"/><Relationship Id="rId7" Type="http://schemas.openxmlformats.org/officeDocument/2006/relationships/image" Target="../media/image116.png"/><Relationship Id="rId12" Type="http://schemas.openxmlformats.org/officeDocument/2006/relationships/image" Target="../media/image501.png"/><Relationship Id="rId1" Type="http://schemas.openxmlformats.org/officeDocument/2006/relationships/slideLayout" Target="../slideLayouts/slideLayout2.xml"/><Relationship Id="rId11" Type="http://schemas.openxmlformats.org/officeDocument/2006/relationships/image" Target="../media/image74.png"/><Relationship Id="rId10" Type="http://schemas.openxmlformats.org/officeDocument/2006/relationships/image" Target="../media/image480.png"/><Relationship Id="rId9" Type="http://schemas.openxmlformats.org/officeDocument/2006/relationships/image" Target="../media/image472.png"/></Relationships>
</file>

<file path=ppt/slides/_rels/slide33.xml.rels><?xml version="1.0" encoding="UTF-8" standalone="yes"?>
<Relationships xmlns="http://schemas.openxmlformats.org/package/2006/relationships"><Relationship Id="rId8" Type="http://schemas.openxmlformats.org/officeDocument/2006/relationships/image" Target="../media/image450.png"/><Relationship Id="rId7" Type="http://schemas.openxmlformats.org/officeDocument/2006/relationships/image" Target="../media/image116.png"/><Relationship Id="rId12" Type="http://schemas.openxmlformats.org/officeDocument/2006/relationships/image" Target="../media/image501.png"/><Relationship Id="rId1" Type="http://schemas.openxmlformats.org/officeDocument/2006/relationships/slideLayout" Target="../slideLayouts/slideLayout2.xml"/><Relationship Id="rId11" Type="http://schemas.openxmlformats.org/officeDocument/2006/relationships/image" Target="../media/image74.png"/><Relationship Id="rId10" Type="http://schemas.openxmlformats.org/officeDocument/2006/relationships/image" Target="../media/image480.png"/><Relationship Id="rId9" Type="http://schemas.openxmlformats.org/officeDocument/2006/relationships/image" Target="../media/image472.png"/></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48.png"/><Relationship Id="rId7" Type="http://schemas.openxmlformats.org/officeDocument/2006/relationships/image" Target="../media/image520.png"/><Relationship Id="rId12" Type="http://schemas.openxmlformats.org/officeDocument/2006/relationships/image" Target="../media/image57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2.png"/><Relationship Id="rId4" Type="http://schemas.openxmlformats.org/officeDocument/2006/relationships/image" Target="../media/image492.png"/><Relationship Id="rId9" Type="http://schemas.openxmlformats.org/officeDocument/2006/relationships/image" Target="../media/image540.png"/><Relationship Id="rId22" Type="http://schemas.openxmlformats.org/officeDocument/2006/relationships/image" Target="../media/image670.png"/></Relationships>
</file>

<file path=ppt/slides/_rels/slide38.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48.png"/><Relationship Id="rId21" Type="http://schemas.openxmlformats.org/officeDocument/2006/relationships/image" Target="../media/image77.png"/><Relationship Id="rId7" Type="http://schemas.openxmlformats.org/officeDocument/2006/relationships/image" Target="../media/image520.png"/><Relationship Id="rId12" Type="http://schemas.openxmlformats.org/officeDocument/2006/relationships/image" Target="../media/image570.png"/><Relationship Id="rId2" Type="http://schemas.openxmlformats.org/officeDocument/2006/relationships/image" Target="../media/image470.png"/><Relationship Id="rId16" Type="http://schemas.openxmlformats.org/officeDocument/2006/relationships/image" Target="../media/image610.png"/><Relationship Id="rId20"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2.png"/><Relationship Id="rId15" Type="http://schemas.openxmlformats.org/officeDocument/2006/relationships/image" Target="../media/image600.png"/><Relationship Id="rId19" Type="http://schemas.openxmlformats.org/officeDocument/2006/relationships/image" Target="../media/image640.png"/><Relationship Id="rId4" Type="http://schemas.openxmlformats.org/officeDocument/2006/relationships/image" Target="../media/image492.png"/><Relationship Id="rId9" Type="http://schemas.openxmlformats.org/officeDocument/2006/relationships/image" Target="../media/image540.png"/><Relationship Id="rId22" Type="http://schemas.openxmlformats.org/officeDocument/2006/relationships/image" Target="../media/image670.png"/></Relationships>
</file>

<file path=ppt/slides/_rels/slide39.xml.rels><?xml version="1.0" encoding="UTF-8" standalone="yes"?>
<Relationships xmlns="http://schemas.openxmlformats.org/package/2006/relationships"><Relationship Id="rId8" Type="http://schemas.openxmlformats.org/officeDocument/2006/relationships/image" Target="../media/image741.png"/><Relationship Id="rId13" Type="http://schemas.openxmlformats.org/officeDocument/2006/relationships/image" Target="../media/image78.png"/><Relationship Id="rId18" Type="http://schemas.openxmlformats.org/officeDocument/2006/relationships/image" Target="../media/image53.svg"/><Relationship Id="rId26" Type="http://schemas.openxmlformats.org/officeDocument/2006/relationships/image" Target="../media/image93.png"/><Relationship Id="rId3" Type="http://schemas.openxmlformats.org/officeDocument/2006/relationships/image" Target="../media/image691.png"/><Relationship Id="rId21" Type="http://schemas.openxmlformats.org/officeDocument/2006/relationships/image" Target="../media/image83.png"/><Relationship Id="rId7" Type="http://schemas.openxmlformats.org/officeDocument/2006/relationships/image" Target="../media/image731.png"/><Relationship Id="rId12" Type="http://schemas.openxmlformats.org/officeDocument/2006/relationships/image" Target="../media/image570.png"/><Relationship Id="rId17" Type="http://schemas.openxmlformats.org/officeDocument/2006/relationships/image" Target="../media/image52.png"/><Relationship Id="rId25" Type="http://schemas.openxmlformats.org/officeDocument/2006/relationships/image" Target="../media/image92.png"/><Relationship Id="rId2" Type="http://schemas.openxmlformats.org/officeDocument/2006/relationships/image" Target="../media/image681.png"/><Relationship Id="rId16" Type="http://schemas.openxmlformats.org/officeDocument/2006/relationships/image" Target="../media/image64.svg"/><Relationship Id="rId20"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72.png"/><Relationship Id="rId24" Type="http://schemas.openxmlformats.org/officeDocument/2006/relationships/image" Target="../media/image91.png"/><Relationship Id="rId5" Type="http://schemas.openxmlformats.org/officeDocument/2006/relationships/image" Target="../media/image711.png"/><Relationship Id="rId15" Type="http://schemas.openxmlformats.org/officeDocument/2006/relationships/image" Target="../media/image40.png"/><Relationship Id="rId23" Type="http://schemas.openxmlformats.org/officeDocument/2006/relationships/image" Target="../media/image88.png"/><Relationship Id="rId19" Type="http://schemas.openxmlformats.org/officeDocument/2006/relationships/image" Target="../media/image47.png"/><Relationship Id="rId4" Type="http://schemas.openxmlformats.org/officeDocument/2006/relationships/image" Target="../media/image70.png"/><Relationship Id="rId9" Type="http://schemas.openxmlformats.org/officeDocument/2006/relationships/image" Target="../media/image751.png"/><Relationship Id="rId14" Type="http://schemas.openxmlformats.org/officeDocument/2006/relationships/image" Target="../media/image79.png"/><Relationship Id="rId22"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690.png"/><Relationship Id="rId7" Type="http://schemas.openxmlformats.org/officeDocument/2006/relationships/image" Target="../media/image730.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720.png"/><Relationship Id="rId11" Type="http://schemas.openxmlformats.org/officeDocument/2006/relationships/image" Target="../media/image770.png"/><Relationship Id="rId5" Type="http://schemas.openxmlformats.org/officeDocument/2006/relationships/image" Target="../media/image710.png"/><Relationship Id="rId4" Type="http://schemas.openxmlformats.org/officeDocument/2006/relationships/image" Target="../media/image700.png"/><Relationship Id="rId9" Type="http://schemas.openxmlformats.org/officeDocument/2006/relationships/image" Target="../media/image750.png"/></Relationships>
</file>

<file path=ppt/slides/_rels/slide41.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690.png"/><Relationship Id="rId7" Type="http://schemas.openxmlformats.org/officeDocument/2006/relationships/image" Target="../media/image730.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720.png"/><Relationship Id="rId11" Type="http://schemas.openxmlformats.org/officeDocument/2006/relationships/image" Target="../media/image770.png"/><Relationship Id="rId5" Type="http://schemas.openxmlformats.org/officeDocument/2006/relationships/image" Target="../media/image710.png"/><Relationship Id="rId4" Type="http://schemas.openxmlformats.org/officeDocument/2006/relationships/image" Target="../media/image700.png"/><Relationship Id="rId9" Type="http://schemas.openxmlformats.org/officeDocument/2006/relationships/image" Target="../media/image750.png"/></Relationships>
</file>

<file path=ppt/slides/_rels/slide42.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690.png"/><Relationship Id="rId7" Type="http://schemas.openxmlformats.org/officeDocument/2006/relationships/image" Target="../media/image730.png"/><Relationship Id="rId12" Type="http://schemas.openxmlformats.org/officeDocument/2006/relationships/image" Target="../media/image86.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720.png"/><Relationship Id="rId11" Type="http://schemas.openxmlformats.org/officeDocument/2006/relationships/image" Target="../media/image770.png"/><Relationship Id="rId5" Type="http://schemas.openxmlformats.org/officeDocument/2006/relationships/image" Target="../media/image710.png"/><Relationship Id="rId4" Type="http://schemas.openxmlformats.org/officeDocument/2006/relationships/image" Target="../media/image700.png"/><Relationship Id="rId9" Type="http://schemas.openxmlformats.org/officeDocument/2006/relationships/image" Target="../media/image750.pn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800.png"/><Relationship Id="rId7" Type="http://schemas.openxmlformats.org/officeDocument/2006/relationships/image" Target="../media/image72.sv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840.png"/><Relationship Id="rId5" Type="http://schemas.openxmlformats.org/officeDocument/2006/relationships/image" Target="../media/image70.svg"/><Relationship Id="rId10" Type="http://schemas.openxmlformats.org/officeDocument/2006/relationships/image" Target="../media/image830.png"/><Relationship Id="rId4" Type="http://schemas.openxmlformats.org/officeDocument/2006/relationships/image" Target="../media/image69.png"/><Relationship Id="rId9" Type="http://schemas.openxmlformats.org/officeDocument/2006/relationships/image" Target="../media/image53.svg"/></Relationships>
</file>

<file path=ppt/slides/_rels/slide44.xml.rels><?xml version="1.0" encoding="UTF-8" standalone="yes"?>
<Relationships xmlns="http://schemas.openxmlformats.org/package/2006/relationships"><Relationship Id="rId8" Type="http://schemas.openxmlformats.org/officeDocument/2006/relationships/image" Target="../media/image912.png"/><Relationship Id="rId13" Type="http://schemas.openxmlformats.org/officeDocument/2006/relationships/image" Target="../media/image911.png"/><Relationship Id="rId18" Type="http://schemas.openxmlformats.org/officeDocument/2006/relationships/image" Target="../media/image104.png"/><Relationship Id="rId3" Type="http://schemas.openxmlformats.org/officeDocument/2006/relationships/image" Target="../media/image70.svg"/><Relationship Id="rId7" Type="http://schemas.openxmlformats.org/officeDocument/2006/relationships/image" Target="../media/image72.svg"/><Relationship Id="rId12" Type="http://schemas.openxmlformats.org/officeDocument/2006/relationships/image" Target="../media/image81.svg"/><Relationship Id="rId17" Type="http://schemas.openxmlformats.org/officeDocument/2006/relationships/image" Target="../media/image103.png"/><Relationship Id="rId2" Type="http://schemas.openxmlformats.org/officeDocument/2006/relationships/image" Target="../media/image69.png"/><Relationship Id="rId16" Type="http://schemas.openxmlformats.org/officeDocument/2006/relationships/image" Target="../media/image930.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80.png"/><Relationship Id="rId5" Type="http://schemas.openxmlformats.org/officeDocument/2006/relationships/image" Target="../media/image76.svg"/><Relationship Id="rId15" Type="http://schemas.openxmlformats.org/officeDocument/2006/relationships/image" Target="../media/image920.png"/><Relationship Id="rId10" Type="http://schemas.openxmlformats.org/officeDocument/2006/relationships/image" Target="../media/image53.svg"/><Relationship Id="rId19" Type="http://schemas.openxmlformats.org/officeDocument/2006/relationships/image" Target="../media/image940.png"/><Relationship Id="rId4" Type="http://schemas.openxmlformats.org/officeDocument/2006/relationships/image" Target="../media/image75.png"/><Relationship Id="rId9" Type="http://schemas.openxmlformats.org/officeDocument/2006/relationships/image" Target="../media/image52.png"/><Relationship Id="rId14" Type="http://schemas.openxmlformats.org/officeDocument/2006/relationships/image" Target="../media/image102.png"/></Relationships>
</file>

<file path=ppt/slides/_rels/slide4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81.svg"/><Relationship Id="rId18" Type="http://schemas.openxmlformats.org/officeDocument/2006/relationships/image" Target="../media/image106.png"/><Relationship Id="rId3" Type="http://schemas.openxmlformats.org/officeDocument/2006/relationships/image" Target="../media/image44.svg"/><Relationship Id="rId21" Type="http://schemas.openxmlformats.org/officeDocument/2006/relationships/image" Target="../media/image107.png"/><Relationship Id="rId7" Type="http://schemas.openxmlformats.org/officeDocument/2006/relationships/image" Target="../media/image71.png"/><Relationship Id="rId12" Type="http://schemas.openxmlformats.org/officeDocument/2006/relationships/image" Target="../media/image80.png"/><Relationship Id="rId17" Type="http://schemas.openxmlformats.org/officeDocument/2006/relationships/image" Target="../media/image70.svg"/><Relationship Id="rId2" Type="http://schemas.openxmlformats.org/officeDocument/2006/relationships/image" Target="../media/image43.png"/><Relationship Id="rId16" Type="http://schemas.openxmlformats.org/officeDocument/2006/relationships/image" Target="../media/image69.png"/><Relationship Id="rId20" Type="http://schemas.openxmlformats.org/officeDocument/2006/relationships/image" Target="../media/image1000.png"/><Relationship Id="rId1" Type="http://schemas.openxmlformats.org/officeDocument/2006/relationships/slideLayout" Target="../slideLayouts/slideLayout2.xml"/><Relationship Id="rId6" Type="http://schemas.openxmlformats.org/officeDocument/2006/relationships/image" Target="../media/image76.svg"/><Relationship Id="rId11" Type="http://schemas.openxmlformats.org/officeDocument/2006/relationships/image" Target="../media/image53.svg"/><Relationship Id="rId5" Type="http://schemas.openxmlformats.org/officeDocument/2006/relationships/image" Target="../media/image75.png"/><Relationship Id="rId15" Type="http://schemas.openxmlformats.org/officeDocument/2006/relationships/image" Target="../media/image980.png"/><Relationship Id="rId10" Type="http://schemas.openxmlformats.org/officeDocument/2006/relationships/image" Target="../media/image52.png"/><Relationship Id="rId19" Type="http://schemas.openxmlformats.org/officeDocument/2006/relationships/image" Target="../media/image99.png"/><Relationship Id="rId4" Type="http://schemas.openxmlformats.org/officeDocument/2006/relationships/image" Target="../media/image82.svg"/><Relationship Id="rId9" Type="http://schemas.openxmlformats.org/officeDocument/2006/relationships/image" Target="../media/image960.png"/><Relationship Id="rId22" Type="http://schemas.openxmlformats.org/officeDocument/2006/relationships/image" Target="../media/image1030.png"/></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81.svg"/><Relationship Id="rId18" Type="http://schemas.openxmlformats.org/officeDocument/2006/relationships/image" Target="../media/image108.png"/><Relationship Id="rId3" Type="http://schemas.openxmlformats.org/officeDocument/2006/relationships/image" Target="../media/image44.svg"/><Relationship Id="rId21" Type="http://schemas.openxmlformats.org/officeDocument/2006/relationships/image" Target="../media/image110.png"/><Relationship Id="rId7" Type="http://schemas.openxmlformats.org/officeDocument/2006/relationships/image" Target="../media/image71.png"/><Relationship Id="rId12" Type="http://schemas.openxmlformats.org/officeDocument/2006/relationships/image" Target="../media/image80.png"/><Relationship Id="rId17" Type="http://schemas.openxmlformats.org/officeDocument/2006/relationships/image" Target="../media/image70.svg"/><Relationship Id="rId2" Type="http://schemas.openxmlformats.org/officeDocument/2006/relationships/image" Target="../media/image43.png"/><Relationship Id="rId16" Type="http://schemas.openxmlformats.org/officeDocument/2006/relationships/image" Target="../media/image69.png"/><Relationship Id="rId20"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76.svg"/><Relationship Id="rId11" Type="http://schemas.openxmlformats.org/officeDocument/2006/relationships/image" Target="../media/image53.svg"/><Relationship Id="rId5" Type="http://schemas.openxmlformats.org/officeDocument/2006/relationships/image" Target="../media/image75.png"/><Relationship Id="rId15" Type="http://schemas.openxmlformats.org/officeDocument/2006/relationships/image" Target="../media/image1070.png"/><Relationship Id="rId10" Type="http://schemas.openxmlformats.org/officeDocument/2006/relationships/image" Target="../media/image52.png"/><Relationship Id="rId19" Type="http://schemas.openxmlformats.org/officeDocument/2006/relationships/image" Target="../media/image1080.png"/><Relationship Id="rId4" Type="http://schemas.openxmlformats.org/officeDocument/2006/relationships/image" Target="../media/image82.svg"/><Relationship Id="rId9" Type="http://schemas.openxmlformats.org/officeDocument/2006/relationships/image" Target="../media/image1040.png"/><Relationship Id="rId22" Type="http://schemas.openxmlformats.org/officeDocument/2006/relationships/image" Target="../media/image1060.png"/></Relationships>
</file>

<file path=ppt/slides/_rels/slide47.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1.svg"/><Relationship Id="rId3" Type="http://schemas.openxmlformats.org/officeDocument/2006/relationships/image" Target="../media/image84.png"/><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76.svg"/><Relationship Id="rId11" Type="http://schemas.openxmlformats.org/officeDocument/2006/relationships/image" Target="../media/image69.png"/><Relationship Id="rId5" Type="http://schemas.openxmlformats.org/officeDocument/2006/relationships/image" Target="../media/image75.png"/><Relationship Id="rId15" Type="http://schemas.openxmlformats.org/officeDocument/2006/relationships/image" Target="../media/image118.png"/><Relationship Id="rId10" Type="http://schemas.openxmlformats.org/officeDocument/2006/relationships/image" Target="../media/image53.svg"/><Relationship Id="rId4" Type="http://schemas.openxmlformats.org/officeDocument/2006/relationships/image" Target="../media/image85.svg"/><Relationship Id="rId9" Type="http://schemas.openxmlformats.org/officeDocument/2006/relationships/image" Target="../media/image52.png"/><Relationship Id="rId14" Type="http://schemas.openxmlformats.org/officeDocument/2006/relationships/image" Target="../media/image1170.png"/></Relationships>
</file>

<file path=ppt/slides/_rels/slide4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75.png"/><Relationship Id="rId7" Type="http://schemas.openxmlformats.org/officeDocument/2006/relationships/image" Target="../media/image52.png"/><Relationship Id="rId12" Type="http://schemas.openxmlformats.org/officeDocument/2006/relationships/image" Target="../media/image118.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85.svg"/><Relationship Id="rId11" Type="http://schemas.openxmlformats.org/officeDocument/2006/relationships/image" Target="../media/image1170.png"/><Relationship Id="rId5" Type="http://schemas.openxmlformats.org/officeDocument/2006/relationships/image" Target="../media/image84.png"/><Relationship Id="rId10" Type="http://schemas.openxmlformats.org/officeDocument/2006/relationships/image" Target="../media/image70.svg"/><Relationship Id="rId4" Type="http://schemas.openxmlformats.org/officeDocument/2006/relationships/image" Target="../media/image76.sv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tiff"/></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tiff"/></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70" y="1765005"/>
            <a:ext cx="8502354" cy="999460"/>
          </a:xfrm>
        </p:spPr>
        <p:txBody>
          <a:bodyPr>
            <a:noAutofit/>
          </a:bodyPr>
          <a:lstStyle/>
          <a:p>
            <a:r>
              <a:rPr lang="en-US" sz="3200" dirty="0"/>
              <a:t>Consensus in the Internet Setting</a:t>
            </a:r>
          </a:p>
        </p:txBody>
      </p:sp>
      <p:pic>
        <p:nvPicPr>
          <p:cNvPr id="6" name="Picture 5">
            <a:extLst>
              <a:ext uri="{FF2B5EF4-FFF2-40B4-BE49-F238E27FC236}">
                <a16:creationId xmlns:a16="http://schemas.microsoft.com/office/drawing/2014/main" id="{941F1188-11C7-D44B-B40B-6A3A04244CBD}"/>
              </a:ext>
            </a:extLst>
          </p:cNvPr>
          <p:cNvPicPr>
            <a:picLocks noChangeAspect="1"/>
          </p:cNvPicPr>
          <p:nvPr/>
        </p:nvPicPr>
        <p:blipFill>
          <a:blip r:embed="rId3"/>
          <a:stretch>
            <a:fillRect/>
          </a:stretch>
        </p:blipFill>
        <p:spPr>
          <a:xfrm>
            <a:off x="7772399" y="84621"/>
            <a:ext cx="1223505" cy="1223505"/>
          </a:xfrm>
          <a:prstGeom prst="rect">
            <a:avLst/>
          </a:prstGeom>
        </p:spPr>
      </p:pic>
      <p:sp>
        <p:nvSpPr>
          <p:cNvPr id="3" name="TextBox 2">
            <a:extLst>
              <a:ext uri="{FF2B5EF4-FFF2-40B4-BE49-F238E27FC236}">
                <a16:creationId xmlns:a16="http://schemas.microsoft.com/office/drawing/2014/main" id="{56EC6456-65FF-AE4F-BF1C-E2E0C33D64E8}"/>
              </a:ext>
            </a:extLst>
          </p:cNvPr>
          <p:cNvSpPr txBox="1"/>
          <p:nvPr/>
        </p:nvSpPr>
        <p:spPr>
          <a:xfrm>
            <a:off x="3444768" y="234708"/>
            <a:ext cx="2480166" cy="461665"/>
          </a:xfrm>
          <a:prstGeom prst="rect">
            <a:avLst/>
          </a:prstGeom>
          <a:noFill/>
        </p:spPr>
        <p:txBody>
          <a:bodyPr wrap="none" rtlCol="0">
            <a:spAutoFit/>
          </a:bodyPr>
          <a:lstStyle/>
          <a:p>
            <a:r>
              <a:rPr lang="en-US" dirty="0"/>
              <a:t>CS251 Fall 2023</a:t>
            </a:r>
          </a:p>
        </p:txBody>
      </p:sp>
      <p:sp>
        <p:nvSpPr>
          <p:cNvPr id="7" name="TextBox 6">
            <a:extLst>
              <a:ext uri="{FF2B5EF4-FFF2-40B4-BE49-F238E27FC236}">
                <a16:creationId xmlns:a16="http://schemas.microsoft.com/office/drawing/2014/main" id="{27182417-0D84-1647-8BC9-3591C6CAE862}"/>
              </a:ext>
            </a:extLst>
          </p:cNvPr>
          <p:cNvSpPr txBox="1"/>
          <p:nvPr/>
        </p:nvSpPr>
        <p:spPr>
          <a:xfrm>
            <a:off x="3306539" y="719965"/>
            <a:ext cx="2756973" cy="461665"/>
          </a:xfrm>
          <a:prstGeom prst="rect">
            <a:avLst/>
          </a:prstGeom>
          <a:noFill/>
        </p:spPr>
        <p:txBody>
          <a:bodyPr wrap="none" rtlCol="0">
            <a:spAutoFit/>
          </a:bodyPr>
          <a:lstStyle/>
          <a:p>
            <a:r>
              <a:rPr lang="en-US" dirty="0">
                <a:latin typeface="+mn-lt"/>
              </a:rPr>
              <a:t>(cs251.stanford.edu)</a:t>
            </a:r>
          </a:p>
        </p:txBody>
      </p:sp>
      <p:sp>
        <p:nvSpPr>
          <p:cNvPr id="4" name="TextBox 3">
            <a:extLst>
              <a:ext uri="{FF2B5EF4-FFF2-40B4-BE49-F238E27FC236}">
                <a16:creationId xmlns:a16="http://schemas.microsoft.com/office/drawing/2014/main" id="{2E95BE49-D5B5-6345-A235-211F5413DB85}"/>
              </a:ext>
            </a:extLst>
          </p:cNvPr>
          <p:cNvSpPr txBox="1"/>
          <p:nvPr/>
        </p:nvSpPr>
        <p:spPr>
          <a:xfrm>
            <a:off x="3238205" y="3086230"/>
            <a:ext cx="2667590" cy="523220"/>
          </a:xfrm>
          <a:prstGeom prst="rect">
            <a:avLst/>
          </a:prstGeom>
          <a:noFill/>
        </p:spPr>
        <p:txBody>
          <a:bodyPr wrap="none" rtlCol="0">
            <a:spAutoFit/>
          </a:bodyPr>
          <a:lstStyle/>
          <a:p>
            <a:pPr algn="l"/>
            <a:r>
              <a:rPr lang="en-US" sz="2800" dirty="0" err="1">
                <a:latin typeface="+mn-lt"/>
              </a:rPr>
              <a:t>Ertem</a:t>
            </a:r>
            <a:r>
              <a:rPr lang="en-US" sz="2800" dirty="0">
                <a:latin typeface="+mn-lt"/>
              </a:rPr>
              <a:t> </a:t>
            </a:r>
            <a:r>
              <a:rPr lang="en-US" sz="2800" dirty="0" err="1">
                <a:latin typeface="+mn-lt"/>
              </a:rPr>
              <a:t>Nusret</a:t>
            </a:r>
            <a:r>
              <a:rPr lang="en-US" sz="2800" dirty="0">
                <a:latin typeface="+mn-lt"/>
              </a:rPr>
              <a:t> Tas</a:t>
            </a:r>
          </a:p>
        </p:txBody>
      </p:sp>
    </p:spTree>
    <p:extLst>
      <p:ext uri="{BB962C8B-B14F-4D97-AF65-F5344CB8AC3E}">
        <p14:creationId xmlns:p14="http://schemas.microsoft.com/office/powerpoint/2010/main" val="15662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Nakamoto Consensus</a:t>
            </a:r>
          </a:p>
        </p:txBody>
      </p:sp>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8650" y="1369219"/>
            <a:ext cx="8004810" cy="3263504"/>
          </a:xfrm>
        </p:spPr>
        <p:txBody>
          <a:bodyPr>
            <a:noAutofit/>
          </a:bodyPr>
          <a:lstStyle/>
          <a:p>
            <a:pPr marL="0" indent="0">
              <a:buNone/>
            </a:pPr>
            <a:r>
              <a:rPr lang="en-US" sz="1800" dirty="0"/>
              <a:t>Bitcoin uses </a:t>
            </a:r>
            <a:r>
              <a:rPr lang="en-US" sz="1800" b="1" dirty="0"/>
              <a:t>Nakamoto consensus</a:t>
            </a:r>
            <a:r>
              <a:rPr lang="en-US" sz="1800" dirty="0"/>
              <a:t>:</a:t>
            </a:r>
          </a:p>
          <a:p>
            <a:r>
              <a:rPr lang="en-US" sz="1800" b="1" dirty="0"/>
              <a:t>Fork-choice / proposal rule: </a:t>
            </a:r>
            <a:r>
              <a:rPr lang="en-US" sz="1800" dirty="0"/>
              <a:t>At any given time, each honest miner attempts to extend (i.e., mines on the tip of) the </a:t>
            </a:r>
            <a:r>
              <a:rPr lang="en-US" sz="1800" u="sng" dirty="0"/>
              <a:t>heaviest</a:t>
            </a:r>
            <a:r>
              <a:rPr lang="en-US" sz="1800" dirty="0"/>
              <a:t> chain </a:t>
            </a:r>
            <a:r>
              <a:rPr lang="en-US" sz="1800" i="1" dirty="0"/>
              <a:t>held</a:t>
            </a:r>
            <a:r>
              <a:rPr lang="en-US" sz="1800" dirty="0"/>
              <a:t> in its view (Ties broken </a:t>
            </a:r>
            <a:r>
              <a:rPr lang="en-US" sz="1800" dirty="0" err="1"/>
              <a:t>adversarially</a:t>
            </a:r>
            <a:r>
              <a:rPr lang="en-US" sz="1800" dirty="0"/>
              <a:t>). </a:t>
            </a:r>
          </a:p>
        </p:txBody>
      </p:sp>
      <p:pic>
        <p:nvPicPr>
          <p:cNvPr id="7" name="Graphic 6" descr="Stop">
            <a:extLst>
              <a:ext uri="{FF2B5EF4-FFF2-40B4-BE49-F238E27FC236}">
                <a16:creationId xmlns:a16="http://schemas.microsoft.com/office/drawing/2014/main" id="{EEDCBCA3-AB46-C248-7F83-147ABCC3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271459"/>
            <a:ext cx="377876" cy="377876"/>
          </a:xfrm>
          <a:prstGeom prst="rect">
            <a:avLst/>
          </a:prstGeom>
        </p:spPr>
      </p:pic>
      <p:pic>
        <p:nvPicPr>
          <p:cNvPr id="8" name="Graphic 7" descr="Stop">
            <a:extLst>
              <a:ext uri="{FF2B5EF4-FFF2-40B4-BE49-F238E27FC236}">
                <a16:creationId xmlns:a16="http://schemas.microsoft.com/office/drawing/2014/main" id="{32C88ECC-F35E-FEFF-9108-EB015D1EE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2668243"/>
            <a:ext cx="377876" cy="377876"/>
          </a:xfrm>
          <a:prstGeom prst="rect">
            <a:avLst/>
          </a:prstGeom>
        </p:spPr>
      </p:pic>
      <p:pic>
        <p:nvPicPr>
          <p:cNvPr id="9" name="Graphic 8" descr="Stop">
            <a:extLst>
              <a:ext uri="{FF2B5EF4-FFF2-40B4-BE49-F238E27FC236}">
                <a16:creationId xmlns:a16="http://schemas.microsoft.com/office/drawing/2014/main" id="{C759DB69-A37B-2204-FAF2-69E4D72626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891" y="3271459"/>
            <a:ext cx="377876" cy="377876"/>
          </a:xfrm>
          <a:prstGeom prst="rect">
            <a:avLst/>
          </a:prstGeom>
        </p:spPr>
      </p:pic>
      <p:pic>
        <p:nvPicPr>
          <p:cNvPr id="10" name="Graphic 9" descr="Stop">
            <a:extLst>
              <a:ext uri="{FF2B5EF4-FFF2-40B4-BE49-F238E27FC236}">
                <a16:creationId xmlns:a16="http://schemas.microsoft.com/office/drawing/2014/main" id="{5BC9CA21-2310-0321-5D62-D9CEF4E06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874675"/>
            <a:ext cx="377876" cy="377876"/>
          </a:xfrm>
          <a:prstGeom prst="rect">
            <a:avLst/>
          </a:prstGeom>
        </p:spPr>
      </p:pic>
      <p:cxnSp>
        <p:nvCxnSpPr>
          <p:cNvPr id="15" name="Straight Arrow Connector 14">
            <a:extLst>
              <a:ext uri="{FF2B5EF4-FFF2-40B4-BE49-F238E27FC236}">
                <a16:creationId xmlns:a16="http://schemas.microsoft.com/office/drawing/2014/main" id="{5E671C0D-07F6-594C-A5D8-2ED2A4E2CBB4}"/>
              </a:ext>
            </a:extLst>
          </p:cNvPr>
          <p:cNvCxnSpPr>
            <a:cxnSpLocks/>
            <a:stCxn id="7" idx="0"/>
            <a:endCxn id="8" idx="2"/>
          </p:cNvCxnSpPr>
          <p:nvPr/>
        </p:nvCxnSpPr>
        <p:spPr>
          <a:xfrm flipV="1">
            <a:off x="4572000" y="3046119"/>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27" name="Graphic 26" descr="Stop">
            <a:extLst>
              <a:ext uri="{FF2B5EF4-FFF2-40B4-BE49-F238E27FC236}">
                <a16:creationId xmlns:a16="http://schemas.microsoft.com/office/drawing/2014/main" id="{788276C7-D8FA-CA6F-FEC6-7AADD96F2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466" y="3872087"/>
            <a:ext cx="377876" cy="377876"/>
          </a:xfrm>
          <a:prstGeom prst="rect">
            <a:avLst/>
          </a:prstGeom>
        </p:spPr>
      </p:pic>
      <p:pic>
        <p:nvPicPr>
          <p:cNvPr id="29" name="Graphic 28" descr="Stop">
            <a:extLst>
              <a:ext uri="{FF2B5EF4-FFF2-40B4-BE49-F238E27FC236}">
                <a16:creationId xmlns:a16="http://schemas.microsoft.com/office/drawing/2014/main" id="{C186CD6B-3655-54BA-65B8-B3FA5885F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658" y="3867593"/>
            <a:ext cx="377876" cy="377876"/>
          </a:xfrm>
          <a:prstGeom prst="rect">
            <a:avLst/>
          </a:prstGeom>
        </p:spPr>
      </p:pic>
      <p:pic>
        <p:nvPicPr>
          <p:cNvPr id="30" name="Graphic 29" descr="Stop">
            <a:extLst>
              <a:ext uri="{FF2B5EF4-FFF2-40B4-BE49-F238E27FC236}">
                <a16:creationId xmlns:a16="http://schemas.microsoft.com/office/drawing/2014/main" id="{2C212C71-5E06-C532-EC27-F7C47DE48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7233" y="4468221"/>
            <a:ext cx="377876" cy="377876"/>
          </a:xfrm>
          <a:prstGeom prst="rect">
            <a:avLst/>
          </a:prstGeom>
        </p:spPr>
      </p:pic>
      <p:cxnSp>
        <p:nvCxnSpPr>
          <p:cNvPr id="33" name="Straight Arrow Connector 32">
            <a:extLst>
              <a:ext uri="{FF2B5EF4-FFF2-40B4-BE49-F238E27FC236}">
                <a16:creationId xmlns:a16="http://schemas.microsoft.com/office/drawing/2014/main" id="{1FFF138F-4B0E-0933-78FF-4C6C76339162}"/>
              </a:ext>
            </a:extLst>
          </p:cNvPr>
          <p:cNvCxnSpPr>
            <a:cxnSpLocks/>
            <a:stCxn id="9" idx="0"/>
            <a:endCxn id="8" idx="2"/>
          </p:cNvCxnSpPr>
          <p:nvPr/>
        </p:nvCxnSpPr>
        <p:spPr>
          <a:xfrm flipV="1">
            <a:off x="3937829" y="3046119"/>
            <a:ext cx="634171"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713F1409-3C76-BD3D-6A5F-85353561660F}"/>
              </a:ext>
            </a:extLst>
          </p:cNvPr>
          <p:cNvCxnSpPr>
            <a:cxnSpLocks/>
            <a:stCxn id="27" idx="0"/>
            <a:endCxn id="9" idx="2"/>
          </p:cNvCxnSpPr>
          <p:nvPr/>
        </p:nvCxnSpPr>
        <p:spPr>
          <a:xfrm flipH="1" flipV="1">
            <a:off x="3937829" y="3649335"/>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EF878DFA-6256-02C5-F9DE-BF56ED052261}"/>
              </a:ext>
            </a:extLst>
          </p:cNvPr>
          <p:cNvCxnSpPr>
            <a:cxnSpLocks/>
            <a:stCxn id="10" idx="0"/>
            <a:endCxn id="7" idx="2"/>
          </p:cNvCxnSpPr>
          <p:nvPr/>
        </p:nvCxnSpPr>
        <p:spPr>
          <a:xfrm flipV="1">
            <a:off x="4572000" y="3649335"/>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5E257507-10F2-CCC0-E994-7185C926847B}"/>
              </a:ext>
            </a:extLst>
          </p:cNvPr>
          <p:cNvCxnSpPr>
            <a:cxnSpLocks/>
            <a:stCxn id="29" idx="0"/>
            <a:endCxn id="7" idx="2"/>
          </p:cNvCxnSpPr>
          <p:nvPr/>
        </p:nvCxnSpPr>
        <p:spPr>
          <a:xfrm flipH="1" flipV="1">
            <a:off x="4572000" y="3649335"/>
            <a:ext cx="622596" cy="21825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6F84703-40D2-1A81-6E06-9B4217A9C663}"/>
              </a:ext>
            </a:extLst>
          </p:cNvPr>
          <p:cNvCxnSpPr>
            <a:cxnSpLocks/>
            <a:stCxn id="30" idx="0"/>
            <a:endCxn id="29" idx="2"/>
          </p:cNvCxnSpPr>
          <p:nvPr/>
        </p:nvCxnSpPr>
        <p:spPr>
          <a:xfrm flipH="1" flipV="1">
            <a:off x="5194596" y="4245469"/>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AF8DE69E-12BD-0E80-D220-7B999E446486}"/>
              </a:ext>
            </a:extLst>
          </p:cNvPr>
          <p:cNvSpPr txBox="1"/>
          <p:nvPr/>
        </p:nvSpPr>
        <p:spPr>
          <a:xfrm>
            <a:off x="4427061" y="3883870"/>
            <a:ext cx="272292" cy="369332"/>
          </a:xfrm>
          <a:prstGeom prst="rect">
            <a:avLst/>
          </a:prstGeom>
          <a:noFill/>
        </p:spPr>
        <p:txBody>
          <a:bodyPr wrap="square" rtlCol="0">
            <a:spAutoFit/>
          </a:bodyPr>
          <a:lstStyle/>
          <a:p>
            <a:pPr algn="l"/>
            <a:r>
              <a:rPr lang="en-US" sz="1800" dirty="0">
                <a:solidFill>
                  <a:schemeClr val="bg1"/>
                </a:solidFill>
                <a:latin typeface="+mn-lt"/>
              </a:rPr>
              <a:t>5</a:t>
            </a:r>
          </a:p>
        </p:txBody>
      </p:sp>
      <p:sp>
        <p:nvSpPr>
          <p:cNvPr id="51" name="TextBox 50">
            <a:extLst>
              <a:ext uri="{FF2B5EF4-FFF2-40B4-BE49-F238E27FC236}">
                <a16:creationId xmlns:a16="http://schemas.microsoft.com/office/drawing/2014/main" id="{05E536DE-12AE-7C99-01AF-862A47FB3042}"/>
              </a:ext>
            </a:extLst>
          </p:cNvPr>
          <p:cNvSpPr txBox="1"/>
          <p:nvPr/>
        </p:nvSpPr>
        <p:spPr>
          <a:xfrm>
            <a:off x="3813258" y="3878947"/>
            <a:ext cx="272292" cy="369332"/>
          </a:xfrm>
          <a:prstGeom prst="rect">
            <a:avLst/>
          </a:prstGeom>
          <a:noFill/>
        </p:spPr>
        <p:txBody>
          <a:bodyPr wrap="square" rtlCol="0">
            <a:spAutoFit/>
          </a:bodyPr>
          <a:lstStyle/>
          <a:p>
            <a:pPr algn="l"/>
            <a:r>
              <a:rPr lang="en-US" sz="1800" dirty="0">
                <a:solidFill>
                  <a:schemeClr val="bg1"/>
                </a:solidFill>
                <a:latin typeface="+mn-lt"/>
              </a:rPr>
              <a:t>3</a:t>
            </a:r>
          </a:p>
        </p:txBody>
      </p:sp>
      <p:sp>
        <p:nvSpPr>
          <p:cNvPr id="52" name="TextBox 51">
            <a:extLst>
              <a:ext uri="{FF2B5EF4-FFF2-40B4-BE49-F238E27FC236}">
                <a16:creationId xmlns:a16="http://schemas.microsoft.com/office/drawing/2014/main" id="{E3E0D5EB-43F4-A624-C1AE-F3DB799B42F4}"/>
              </a:ext>
            </a:extLst>
          </p:cNvPr>
          <p:cNvSpPr txBox="1"/>
          <p:nvPr/>
        </p:nvSpPr>
        <p:spPr>
          <a:xfrm>
            <a:off x="4427061" y="3280355"/>
            <a:ext cx="272292" cy="369332"/>
          </a:xfrm>
          <a:prstGeom prst="rect">
            <a:avLst/>
          </a:prstGeom>
          <a:noFill/>
        </p:spPr>
        <p:txBody>
          <a:bodyPr wrap="square" rtlCol="0">
            <a:spAutoFit/>
          </a:bodyPr>
          <a:lstStyle/>
          <a:p>
            <a:pPr algn="l"/>
            <a:r>
              <a:rPr lang="en-US" sz="1800" dirty="0">
                <a:solidFill>
                  <a:schemeClr val="bg1"/>
                </a:solidFill>
                <a:latin typeface="+mn-lt"/>
              </a:rPr>
              <a:t>5</a:t>
            </a:r>
          </a:p>
        </p:txBody>
      </p:sp>
      <p:sp>
        <p:nvSpPr>
          <p:cNvPr id="53" name="TextBox 52">
            <a:extLst>
              <a:ext uri="{FF2B5EF4-FFF2-40B4-BE49-F238E27FC236}">
                <a16:creationId xmlns:a16="http://schemas.microsoft.com/office/drawing/2014/main" id="{99E3B115-7C76-2CEE-3BDB-4776E7184907}"/>
              </a:ext>
            </a:extLst>
          </p:cNvPr>
          <p:cNvSpPr txBox="1"/>
          <p:nvPr/>
        </p:nvSpPr>
        <p:spPr>
          <a:xfrm>
            <a:off x="3795714" y="3278173"/>
            <a:ext cx="272292" cy="369332"/>
          </a:xfrm>
          <a:prstGeom prst="rect">
            <a:avLst/>
          </a:prstGeom>
          <a:noFill/>
        </p:spPr>
        <p:txBody>
          <a:bodyPr wrap="square" rtlCol="0">
            <a:spAutoFit/>
          </a:bodyPr>
          <a:lstStyle/>
          <a:p>
            <a:pPr algn="l"/>
            <a:r>
              <a:rPr lang="en-US" sz="1800" dirty="0">
                <a:solidFill>
                  <a:schemeClr val="bg1"/>
                </a:solidFill>
                <a:latin typeface="+mn-lt"/>
              </a:rPr>
              <a:t>3</a:t>
            </a:r>
          </a:p>
        </p:txBody>
      </p:sp>
      <p:sp>
        <p:nvSpPr>
          <p:cNvPr id="54" name="TextBox 53">
            <a:extLst>
              <a:ext uri="{FF2B5EF4-FFF2-40B4-BE49-F238E27FC236}">
                <a16:creationId xmlns:a16="http://schemas.microsoft.com/office/drawing/2014/main" id="{00ACDC04-C636-85B6-7179-1A968F03A857}"/>
              </a:ext>
            </a:extLst>
          </p:cNvPr>
          <p:cNvSpPr txBox="1"/>
          <p:nvPr/>
        </p:nvSpPr>
        <p:spPr>
          <a:xfrm>
            <a:off x="5058448" y="3876385"/>
            <a:ext cx="272292" cy="369332"/>
          </a:xfrm>
          <a:prstGeom prst="rect">
            <a:avLst/>
          </a:prstGeom>
          <a:noFill/>
        </p:spPr>
        <p:txBody>
          <a:bodyPr wrap="square" rtlCol="0">
            <a:spAutoFit/>
          </a:bodyPr>
          <a:lstStyle/>
          <a:p>
            <a:pPr algn="l"/>
            <a:r>
              <a:rPr lang="en-US" sz="1800" dirty="0">
                <a:solidFill>
                  <a:schemeClr val="bg1"/>
                </a:solidFill>
                <a:latin typeface="+mn-lt"/>
              </a:rPr>
              <a:t>1</a:t>
            </a:r>
          </a:p>
        </p:txBody>
      </p:sp>
      <p:sp>
        <p:nvSpPr>
          <p:cNvPr id="55" name="TextBox 54">
            <a:extLst>
              <a:ext uri="{FF2B5EF4-FFF2-40B4-BE49-F238E27FC236}">
                <a16:creationId xmlns:a16="http://schemas.microsoft.com/office/drawing/2014/main" id="{A7AD568B-6840-2C9D-1C31-FD11B8A4316B}"/>
              </a:ext>
            </a:extLst>
          </p:cNvPr>
          <p:cNvSpPr txBox="1"/>
          <p:nvPr/>
        </p:nvSpPr>
        <p:spPr>
          <a:xfrm>
            <a:off x="5058448" y="4472493"/>
            <a:ext cx="272292" cy="369332"/>
          </a:xfrm>
          <a:prstGeom prst="rect">
            <a:avLst/>
          </a:prstGeom>
          <a:noFill/>
        </p:spPr>
        <p:txBody>
          <a:bodyPr wrap="square" rtlCol="0">
            <a:spAutoFit/>
          </a:bodyPr>
          <a:lstStyle/>
          <a:p>
            <a:pPr algn="l"/>
            <a:r>
              <a:rPr lang="en-US" sz="1800" dirty="0">
                <a:solidFill>
                  <a:schemeClr val="bg1"/>
                </a:solidFill>
                <a:latin typeface="+mn-lt"/>
              </a:rPr>
              <a:t>1</a:t>
            </a:r>
          </a:p>
        </p:txBody>
      </p:sp>
      <p:sp>
        <p:nvSpPr>
          <p:cNvPr id="56" name="TextBox 55">
            <a:extLst>
              <a:ext uri="{FF2B5EF4-FFF2-40B4-BE49-F238E27FC236}">
                <a16:creationId xmlns:a16="http://schemas.microsoft.com/office/drawing/2014/main" id="{A95314F0-FBB9-6DC9-707C-779C464784ED}"/>
              </a:ext>
            </a:extLst>
          </p:cNvPr>
          <p:cNvSpPr txBox="1"/>
          <p:nvPr/>
        </p:nvSpPr>
        <p:spPr>
          <a:xfrm>
            <a:off x="4408351" y="2669941"/>
            <a:ext cx="272292" cy="369332"/>
          </a:xfrm>
          <a:prstGeom prst="rect">
            <a:avLst/>
          </a:prstGeom>
          <a:noFill/>
        </p:spPr>
        <p:txBody>
          <a:bodyPr wrap="square" rtlCol="0">
            <a:spAutoFit/>
          </a:bodyPr>
          <a:lstStyle/>
          <a:p>
            <a:pPr algn="l"/>
            <a:r>
              <a:rPr lang="en-US" sz="1800" dirty="0">
                <a:solidFill>
                  <a:schemeClr val="bg1"/>
                </a:solidFill>
                <a:latin typeface="+mn-lt"/>
              </a:rPr>
              <a:t>G</a:t>
            </a:r>
          </a:p>
        </p:txBody>
      </p:sp>
      <p:sp>
        <p:nvSpPr>
          <p:cNvPr id="57" name="TextBox 56">
            <a:extLst>
              <a:ext uri="{FF2B5EF4-FFF2-40B4-BE49-F238E27FC236}">
                <a16:creationId xmlns:a16="http://schemas.microsoft.com/office/drawing/2014/main" id="{61C8F647-BEF1-74C4-CE8F-445E423CBE94}"/>
              </a:ext>
            </a:extLst>
          </p:cNvPr>
          <p:cNvSpPr txBox="1"/>
          <p:nvPr/>
        </p:nvSpPr>
        <p:spPr>
          <a:xfrm>
            <a:off x="3792189" y="4158609"/>
            <a:ext cx="272292" cy="369332"/>
          </a:xfrm>
          <a:prstGeom prst="rect">
            <a:avLst/>
          </a:prstGeom>
          <a:noFill/>
        </p:spPr>
        <p:txBody>
          <a:bodyPr wrap="square" rtlCol="0">
            <a:spAutoFit/>
          </a:bodyPr>
          <a:lstStyle/>
          <a:p>
            <a:pPr algn="l"/>
            <a:r>
              <a:rPr lang="en-US" sz="1800" dirty="0">
                <a:latin typeface="+mn-lt"/>
              </a:rPr>
              <a:t>a</a:t>
            </a:r>
          </a:p>
        </p:txBody>
      </p:sp>
      <p:sp>
        <p:nvSpPr>
          <p:cNvPr id="59" name="TextBox 58">
            <a:extLst>
              <a:ext uri="{FF2B5EF4-FFF2-40B4-BE49-F238E27FC236}">
                <a16:creationId xmlns:a16="http://schemas.microsoft.com/office/drawing/2014/main" id="{1652C8E1-7C37-4A30-FF1C-8DC0E2AE1A52}"/>
              </a:ext>
            </a:extLst>
          </p:cNvPr>
          <p:cNvSpPr txBox="1"/>
          <p:nvPr/>
        </p:nvSpPr>
        <p:spPr>
          <a:xfrm>
            <a:off x="4427061" y="4161197"/>
            <a:ext cx="272292" cy="369332"/>
          </a:xfrm>
          <a:prstGeom prst="rect">
            <a:avLst/>
          </a:prstGeom>
          <a:noFill/>
        </p:spPr>
        <p:txBody>
          <a:bodyPr wrap="square" rtlCol="0">
            <a:spAutoFit/>
          </a:bodyPr>
          <a:lstStyle/>
          <a:p>
            <a:pPr algn="l"/>
            <a:r>
              <a:rPr lang="en-US" sz="1800" dirty="0">
                <a:latin typeface="+mn-lt"/>
              </a:rPr>
              <a:t>b</a:t>
            </a:r>
          </a:p>
        </p:txBody>
      </p:sp>
      <p:sp>
        <p:nvSpPr>
          <p:cNvPr id="60" name="TextBox 59">
            <a:extLst>
              <a:ext uri="{FF2B5EF4-FFF2-40B4-BE49-F238E27FC236}">
                <a16:creationId xmlns:a16="http://schemas.microsoft.com/office/drawing/2014/main" id="{3194C029-996E-62E2-EB8F-9CE3F2D0C06B}"/>
              </a:ext>
            </a:extLst>
          </p:cNvPr>
          <p:cNvSpPr txBox="1"/>
          <p:nvPr/>
        </p:nvSpPr>
        <p:spPr>
          <a:xfrm>
            <a:off x="5058213" y="4770614"/>
            <a:ext cx="272292" cy="369332"/>
          </a:xfrm>
          <a:prstGeom prst="rect">
            <a:avLst/>
          </a:prstGeom>
          <a:noFill/>
        </p:spPr>
        <p:txBody>
          <a:bodyPr wrap="square" rtlCol="0">
            <a:spAutoFit/>
          </a:bodyPr>
          <a:lstStyle/>
          <a:p>
            <a:pPr algn="l"/>
            <a:r>
              <a:rPr lang="en-US" sz="1800" dirty="0">
                <a:latin typeface="+mn-lt"/>
              </a:rPr>
              <a:t>c</a:t>
            </a:r>
          </a:p>
        </p:txBody>
      </p:sp>
      <p:sp>
        <p:nvSpPr>
          <p:cNvPr id="61" name="TextBox 60">
            <a:extLst>
              <a:ext uri="{FF2B5EF4-FFF2-40B4-BE49-F238E27FC236}">
                <a16:creationId xmlns:a16="http://schemas.microsoft.com/office/drawing/2014/main" id="{16DE43F2-14E2-85BE-4600-34E461B83638}"/>
              </a:ext>
            </a:extLst>
          </p:cNvPr>
          <p:cNvSpPr txBox="1"/>
          <p:nvPr/>
        </p:nvSpPr>
        <p:spPr>
          <a:xfrm>
            <a:off x="2430581" y="3296799"/>
            <a:ext cx="1412779" cy="923330"/>
          </a:xfrm>
          <a:prstGeom prst="rect">
            <a:avLst/>
          </a:prstGeom>
          <a:noFill/>
        </p:spPr>
        <p:txBody>
          <a:bodyPr wrap="square" rtlCol="0">
            <a:spAutoFit/>
          </a:bodyPr>
          <a:lstStyle/>
          <a:p>
            <a:pPr algn="l"/>
            <a:r>
              <a:rPr lang="en-US" sz="1800" dirty="0">
                <a:latin typeface="+mn-lt"/>
              </a:rPr>
              <a:t>Difficulty values on the blocks</a:t>
            </a:r>
          </a:p>
        </p:txBody>
      </p:sp>
      <p:sp>
        <p:nvSpPr>
          <p:cNvPr id="62" name="TextBox 61">
            <a:extLst>
              <a:ext uri="{FF2B5EF4-FFF2-40B4-BE49-F238E27FC236}">
                <a16:creationId xmlns:a16="http://schemas.microsoft.com/office/drawing/2014/main" id="{65238F21-2EF3-445A-8393-E88AFEC203DD}"/>
              </a:ext>
            </a:extLst>
          </p:cNvPr>
          <p:cNvSpPr txBox="1"/>
          <p:nvPr/>
        </p:nvSpPr>
        <p:spPr>
          <a:xfrm>
            <a:off x="4387088" y="4499154"/>
            <a:ext cx="377876" cy="369332"/>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800" b="1" i="1" dirty="0">
                <a:solidFill>
                  <a:schemeClr val="bg1"/>
                </a:solidFill>
              </a:rPr>
              <a:t>b</a:t>
            </a:r>
            <a:endParaRPr lang="en-US" sz="1800" dirty="0">
              <a:solidFill>
                <a:schemeClr val="bg1"/>
              </a:solidFill>
            </a:endParaRPr>
          </a:p>
        </p:txBody>
      </p:sp>
    </p:spTree>
    <p:extLst>
      <p:ext uri="{BB962C8B-B14F-4D97-AF65-F5344CB8AC3E}">
        <p14:creationId xmlns:p14="http://schemas.microsoft.com/office/powerpoint/2010/main" val="198574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p:cTn id="86" dur="500" fill="hold"/>
                                        <p:tgtEl>
                                          <p:spTgt spid="62"/>
                                        </p:tgtEl>
                                        <p:attrNameLst>
                                          <p:attrName>ppt_w</p:attrName>
                                        </p:attrNameLst>
                                      </p:cBhvr>
                                      <p:tavLst>
                                        <p:tav tm="0">
                                          <p:val>
                                            <p:fltVal val="0"/>
                                          </p:val>
                                        </p:tav>
                                        <p:tav tm="100000">
                                          <p:val>
                                            <p:strVal val="#ppt_w"/>
                                          </p:val>
                                        </p:tav>
                                      </p:tavLst>
                                    </p:anim>
                                    <p:anim calcmode="lin" valueType="num">
                                      <p:cBhvr>
                                        <p:cTn id="87" dur="500" fill="hold"/>
                                        <p:tgtEl>
                                          <p:spTgt spid="62"/>
                                        </p:tgtEl>
                                        <p:attrNameLst>
                                          <p:attrName>ppt_h</p:attrName>
                                        </p:attrNameLst>
                                      </p:cBhvr>
                                      <p:tavLst>
                                        <p:tav tm="0">
                                          <p:val>
                                            <p:fltVal val="0"/>
                                          </p:val>
                                        </p:tav>
                                        <p:tav tm="100000">
                                          <p:val>
                                            <p:strVal val="#ppt_h"/>
                                          </p:val>
                                        </p:tav>
                                      </p:tavLst>
                                    </p:anim>
                                    <p:animEffect transition="in" filter="fade">
                                      <p:cBhvr>
                                        <p:cTn id="8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P spid="55" grpId="0"/>
      <p:bldP spid="56" grpId="0"/>
      <p:bldP spid="57" grpId="0"/>
      <p:bldP spid="59" grpId="0"/>
      <p:bldP spid="60" grpId="0"/>
      <p:bldP spid="61" grpId="0"/>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Nakamoto Consensus</a:t>
            </a:r>
          </a:p>
        </p:txBody>
      </p:sp>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8650" y="1369219"/>
            <a:ext cx="8004810" cy="3263504"/>
          </a:xfrm>
        </p:spPr>
        <p:txBody>
          <a:bodyPr>
            <a:noAutofit/>
          </a:bodyPr>
          <a:lstStyle/>
          <a:p>
            <a:pPr marL="0" indent="0">
              <a:buNone/>
            </a:pPr>
            <a:r>
              <a:rPr lang="en-US" sz="1800" dirty="0"/>
              <a:t>Bitcoin uses </a:t>
            </a:r>
            <a:r>
              <a:rPr lang="en-US" sz="1800" b="1" dirty="0"/>
              <a:t>Nakamoto consensus</a:t>
            </a:r>
            <a:r>
              <a:rPr lang="en-US" sz="1800" dirty="0"/>
              <a:t>:</a:t>
            </a:r>
          </a:p>
          <a:p>
            <a:r>
              <a:rPr lang="en-US" sz="1800" b="1" dirty="0"/>
              <a:t>Fork-choice / proposal rule: </a:t>
            </a:r>
            <a:r>
              <a:rPr lang="en-US" sz="1800" dirty="0"/>
              <a:t>At any given time, each honest miner attempts to extend (i.e., mines on the tip of) the </a:t>
            </a:r>
            <a:r>
              <a:rPr lang="en-US" sz="1800" u="sng" dirty="0"/>
              <a:t>heaviest</a:t>
            </a:r>
            <a:r>
              <a:rPr lang="en-US" sz="1800" dirty="0"/>
              <a:t> chain </a:t>
            </a:r>
            <a:r>
              <a:rPr lang="en-US" sz="1800" i="1" dirty="0"/>
              <a:t>held</a:t>
            </a:r>
            <a:r>
              <a:rPr lang="en-US" sz="1800" dirty="0"/>
              <a:t> in its view (Ties broken </a:t>
            </a:r>
            <a:r>
              <a:rPr lang="en-US" sz="1800" dirty="0" err="1"/>
              <a:t>adversarially</a:t>
            </a:r>
            <a:r>
              <a:rPr lang="en-US" sz="1800" dirty="0"/>
              <a:t>). </a:t>
            </a:r>
          </a:p>
        </p:txBody>
      </p:sp>
      <p:sp>
        <p:nvSpPr>
          <p:cNvPr id="4" name="Oval 3">
            <a:extLst>
              <a:ext uri="{FF2B5EF4-FFF2-40B4-BE49-F238E27FC236}">
                <a16:creationId xmlns:a16="http://schemas.microsoft.com/office/drawing/2014/main" id="{7542592F-07A9-469E-88D1-D1B9A6F9D07C}"/>
              </a:ext>
            </a:extLst>
          </p:cNvPr>
          <p:cNvSpPr/>
          <p:nvPr/>
        </p:nvSpPr>
        <p:spPr>
          <a:xfrm>
            <a:off x="4283033" y="1960220"/>
            <a:ext cx="1274587" cy="4195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0513969-6C1A-4387-9DE7-B48363F633C7}"/>
              </a:ext>
            </a:extLst>
          </p:cNvPr>
          <p:cNvCxnSpPr>
            <a:cxnSpLocks/>
            <a:stCxn id="4" idx="0"/>
            <a:endCxn id="6" idx="2"/>
          </p:cNvCxnSpPr>
          <p:nvPr/>
        </p:nvCxnSpPr>
        <p:spPr>
          <a:xfrm flipH="1" flipV="1">
            <a:off x="4920326" y="1482806"/>
            <a:ext cx="1" cy="477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4B9E412-2B42-42D1-B677-3E74B5FAFAB5}"/>
              </a:ext>
            </a:extLst>
          </p:cNvPr>
          <p:cNvSpPr txBox="1"/>
          <p:nvPr/>
        </p:nvSpPr>
        <p:spPr>
          <a:xfrm>
            <a:off x="2862662" y="898031"/>
            <a:ext cx="4115327" cy="584775"/>
          </a:xfrm>
          <a:prstGeom prst="rect">
            <a:avLst/>
          </a:prstGeom>
          <a:noFill/>
        </p:spPr>
        <p:txBody>
          <a:bodyPr wrap="square" rtlCol="0">
            <a:spAutoFit/>
          </a:bodyPr>
          <a:lstStyle/>
          <a:p>
            <a:pPr algn="ctr"/>
            <a:r>
              <a:rPr lang="en-US" sz="1600" dirty="0">
                <a:latin typeface="+mn-lt"/>
              </a:rPr>
              <a:t>Chain with the highest difficulty, </a:t>
            </a:r>
            <a:r>
              <a:rPr lang="en-US" sz="1600" dirty="0" err="1">
                <a:latin typeface="+mn-lt"/>
              </a:rPr>
              <a:t>i.e</a:t>
            </a:r>
            <a:r>
              <a:rPr lang="en-US" sz="1600" dirty="0">
                <a:latin typeface="+mn-lt"/>
              </a:rPr>
              <a:t>, largest sum of the difficulty D within blocks!</a:t>
            </a:r>
          </a:p>
        </p:txBody>
      </p:sp>
      <p:pic>
        <p:nvPicPr>
          <p:cNvPr id="7" name="Graphic 6" descr="Stop">
            <a:extLst>
              <a:ext uri="{FF2B5EF4-FFF2-40B4-BE49-F238E27FC236}">
                <a16:creationId xmlns:a16="http://schemas.microsoft.com/office/drawing/2014/main" id="{EEDCBCA3-AB46-C248-7F83-147ABCC3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271459"/>
            <a:ext cx="377876" cy="377876"/>
          </a:xfrm>
          <a:prstGeom prst="rect">
            <a:avLst/>
          </a:prstGeom>
        </p:spPr>
      </p:pic>
      <p:pic>
        <p:nvPicPr>
          <p:cNvPr id="8" name="Graphic 7" descr="Stop">
            <a:extLst>
              <a:ext uri="{FF2B5EF4-FFF2-40B4-BE49-F238E27FC236}">
                <a16:creationId xmlns:a16="http://schemas.microsoft.com/office/drawing/2014/main" id="{32C88ECC-F35E-FEFF-9108-EB015D1EE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2668243"/>
            <a:ext cx="377876" cy="377876"/>
          </a:xfrm>
          <a:prstGeom prst="rect">
            <a:avLst/>
          </a:prstGeom>
        </p:spPr>
      </p:pic>
      <p:pic>
        <p:nvPicPr>
          <p:cNvPr id="9" name="Graphic 8" descr="Stop">
            <a:extLst>
              <a:ext uri="{FF2B5EF4-FFF2-40B4-BE49-F238E27FC236}">
                <a16:creationId xmlns:a16="http://schemas.microsoft.com/office/drawing/2014/main" id="{C759DB69-A37B-2204-FAF2-69E4D72626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891" y="3271459"/>
            <a:ext cx="377876" cy="377876"/>
          </a:xfrm>
          <a:prstGeom prst="rect">
            <a:avLst/>
          </a:prstGeom>
        </p:spPr>
      </p:pic>
      <p:pic>
        <p:nvPicPr>
          <p:cNvPr id="10" name="Graphic 9" descr="Stop">
            <a:extLst>
              <a:ext uri="{FF2B5EF4-FFF2-40B4-BE49-F238E27FC236}">
                <a16:creationId xmlns:a16="http://schemas.microsoft.com/office/drawing/2014/main" id="{5BC9CA21-2310-0321-5D62-D9CEF4E06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874675"/>
            <a:ext cx="377876" cy="377876"/>
          </a:xfrm>
          <a:prstGeom prst="rect">
            <a:avLst/>
          </a:prstGeom>
        </p:spPr>
      </p:pic>
      <p:cxnSp>
        <p:nvCxnSpPr>
          <p:cNvPr id="15" name="Straight Arrow Connector 14">
            <a:extLst>
              <a:ext uri="{FF2B5EF4-FFF2-40B4-BE49-F238E27FC236}">
                <a16:creationId xmlns:a16="http://schemas.microsoft.com/office/drawing/2014/main" id="{5E671C0D-07F6-594C-A5D8-2ED2A4E2CBB4}"/>
              </a:ext>
            </a:extLst>
          </p:cNvPr>
          <p:cNvCxnSpPr>
            <a:cxnSpLocks/>
            <a:stCxn id="7" idx="0"/>
            <a:endCxn id="8" idx="2"/>
          </p:cNvCxnSpPr>
          <p:nvPr/>
        </p:nvCxnSpPr>
        <p:spPr>
          <a:xfrm flipV="1">
            <a:off x="4572000" y="3046119"/>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27" name="Graphic 26" descr="Stop">
            <a:extLst>
              <a:ext uri="{FF2B5EF4-FFF2-40B4-BE49-F238E27FC236}">
                <a16:creationId xmlns:a16="http://schemas.microsoft.com/office/drawing/2014/main" id="{788276C7-D8FA-CA6F-FEC6-7AADD96F2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466" y="3872087"/>
            <a:ext cx="377876" cy="377876"/>
          </a:xfrm>
          <a:prstGeom prst="rect">
            <a:avLst/>
          </a:prstGeom>
        </p:spPr>
      </p:pic>
      <p:pic>
        <p:nvPicPr>
          <p:cNvPr id="29" name="Graphic 28" descr="Stop">
            <a:extLst>
              <a:ext uri="{FF2B5EF4-FFF2-40B4-BE49-F238E27FC236}">
                <a16:creationId xmlns:a16="http://schemas.microsoft.com/office/drawing/2014/main" id="{C186CD6B-3655-54BA-65B8-B3FA5885F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658" y="3867593"/>
            <a:ext cx="377876" cy="377876"/>
          </a:xfrm>
          <a:prstGeom prst="rect">
            <a:avLst/>
          </a:prstGeom>
        </p:spPr>
      </p:pic>
      <p:pic>
        <p:nvPicPr>
          <p:cNvPr id="30" name="Graphic 29" descr="Stop">
            <a:extLst>
              <a:ext uri="{FF2B5EF4-FFF2-40B4-BE49-F238E27FC236}">
                <a16:creationId xmlns:a16="http://schemas.microsoft.com/office/drawing/2014/main" id="{2C212C71-5E06-C532-EC27-F7C47DE48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7233" y="4468221"/>
            <a:ext cx="377876" cy="377876"/>
          </a:xfrm>
          <a:prstGeom prst="rect">
            <a:avLst/>
          </a:prstGeom>
        </p:spPr>
      </p:pic>
      <p:cxnSp>
        <p:nvCxnSpPr>
          <p:cNvPr id="33" name="Straight Arrow Connector 32">
            <a:extLst>
              <a:ext uri="{FF2B5EF4-FFF2-40B4-BE49-F238E27FC236}">
                <a16:creationId xmlns:a16="http://schemas.microsoft.com/office/drawing/2014/main" id="{1FFF138F-4B0E-0933-78FF-4C6C76339162}"/>
              </a:ext>
            </a:extLst>
          </p:cNvPr>
          <p:cNvCxnSpPr>
            <a:cxnSpLocks/>
            <a:stCxn id="9" idx="0"/>
            <a:endCxn id="8" idx="2"/>
          </p:cNvCxnSpPr>
          <p:nvPr/>
        </p:nvCxnSpPr>
        <p:spPr>
          <a:xfrm flipV="1">
            <a:off x="3937829" y="3046119"/>
            <a:ext cx="634171"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713F1409-3C76-BD3D-6A5F-85353561660F}"/>
              </a:ext>
            </a:extLst>
          </p:cNvPr>
          <p:cNvCxnSpPr>
            <a:cxnSpLocks/>
            <a:stCxn id="27" idx="0"/>
            <a:endCxn id="9" idx="2"/>
          </p:cNvCxnSpPr>
          <p:nvPr/>
        </p:nvCxnSpPr>
        <p:spPr>
          <a:xfrm flipH="1" flipV="1">
            <a:off x="3937829" y="3649335"/>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EF878DFA-6256-02C5-F9DE-BF56ED052261}"/>
              </a:ext>
            </a:extLst>
          </p:cNvPr>
          <p:cNvCxnSpPr>
            <a:cxnSpLocks/>
            <a:stCxn id="10" idx="0"/>
            <a:endCxn id="7" idx="2"/>
          </p:cNvCxnSpPr>
          <p:nvPr/>
        </p:nvCxnSpPr>
        <p:spPr>
          <a:xfrm flipV="1">
            <a:off x="4572000" y="3649335"/>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5E257507-10F2-CCC0-E994-7185C926847B}"/>
              </a:ext>
            </a:extLst>
          </p:cNvPr>
          <p:cNvCxnSpPr>
            <a:cxnSpLocks/>
            <a:stCxn id="29" idx="0"/>
            <a:endCxn id="7" idx="2"/>
          </p:cNvCxnSpPr>
          <p:nvPr/>
        </p:nvCxnSpPr>
        <p:spPr>
          <a:xfrm flipH="1" flipV="1">
            <a:off x="4572000" y="3649335"/>
            <a:ext cx="622596" cy="21825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6F84703-40D2-1A81-6E06-9B4217A9C663}"/>
              </a:ext>
            </a:extLst>
          </p:cNvPr>
          <p:cNvCxnSpPr>
            <a:cxnSpLocks/>
            <a:stCxn id="30" idx="0"/>
            <a:endCxn id="29" idx="2"/>
          </p:cNvCxnSpPr>
          <p:nvPr/>
        </p:nvCxnSpPr>
        <p:spPr>
          <a:xfrm flipH="1" flipV="1">
            <a:off x="5194596" y="4245469"/>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AF8DE69E-12BD-0E80-D220-7B999E446486}"/>
              </a:ext>
            </a:extLst>
          </p:cNvPr>
          <p:cNvSpPr txBox="1"/>
          <p:nvPr/>
        </p:nvSpPr>
        <p:spPr>
          <a:xfrm>
            <a:off x="4427061" y="3883870"/>
            <a:ext cx="272292" cy="369332"/>
          </a:xfrm>
          <a:prstGeom prst="rect">
            <a:avLst/>
          </a:prstGeom>
          <a:noFill/>
        </p:spPr>
        <p:txBody>
          <a:bodyPr wrap="square" rtlCol="0">
            <a:spAutoFit/>
          </a:bodyPr>
          <a:lstStyle/>
          <a:p>
            <a:pPr algn="l"/>
            <a:r>
              <a:rPr lang="en-US" sz="1800" dirty="0">
                <a:solidFill>
                  <a:schemeClr val="bg1"/>
                </a:solidFill>
                <a:latin typeface="+mn-lt"/>
              </a:rPr>
              <a:t>5</a:t>
            </a:r>
          </a:p>
        </p:txBody>
      </p:sp>
      <p:sp>
        <p:nvSpPr>
          <p:cNvPr id="51" name="TextBox 50">
            <a:extLst>
              <a:ext uri="{FF2B5EF4-FFF2-40B4-BE49-F238E27FC236}">
                <a16:creationId xmlns:a16="http://schemas.microsoft.com/office/drawing/2014/main" id="{05E536DE-12AE-7C99-01AF-862A47FB3042}"/>
              </a:ext>
            </a:extLst>
          </p:cNvPr>
          <p:cNvSpPr txBox="1"/>
          <p:nvPr/>
        </p:nvSpPr>
        <p:spPr>
          <a:xfrm>
            <a:off x="3813258" y="3878947"/>
            <a:ext cx="272292" cy="369332"/>
          </a:xfrm>
          <a:prstGeom prst="rect">
            <a:avLst/>
          </a:prstGeom>
          <a:noFill/>
        </p:spPr>
        <p:txBody>
          <a:bodyPr wrap="square" rtlCol="0">
            <a:spAutoFit/>
          </a:bodyPr>
          <a:lstStyle/>
          <a:p>
            <a:pPr algn="l"/>
            <a:r>
              <a:rPr lang="en-US" sz="1800" dirty="0">
                <a:solidFill>
                  <a:schemeClr val="bg1"/>
                </a:solidFill>
                <a:latin typeface="+mn-lt"/>
              </a:rPr>
              <a:t>3</a:t>
            </a:r>
          </a:p>
        </p:txBody>
      </p:sp>
      <p:sp>
        <p:nvSpPr>
          <p:cNvPr id="52" name="TextBox 51">
            <a:extLst>
              <a:ext uri="{FF2B5EF4-FFF2-40B4-BE49-F238E27FC236}">
                <a16:creationId xmlns:a16="http://schemas.microsoft.com/office/drawing/2014/main" id="{E3E0D5EB-43F4-A624-C1AE-F3DB799B42F4}"/>
              </a:ext>
            </a:extLst>
          </p:cNvPr>
          <p:cNvSpPr txBox="1"/>
          <p:nvPr/>
        </p:nvSpPr>
        <p:spPr>
          <a:xfrm>
            <a:off x="4427061" y="3280355"/>
            <a:ext cx="272292" cy="369332"/>
          </a:xfrm>
          <a:prstGeom prst="rect">
            <a:avLst/>
          </a:prstGeom>
          <a:noFill/>
        </p:spPr>
        <p:txBody>
          <a:bodyPr wrap="square" rtlCol="0">
            <a:spAutoFit/>
          </a:bodyPr>
          <a:lstStyle/>
          <a:p>
            <a:pPr algn="l"/>
            <a:r>
              <a:rPr lang="en-US" sz="1800" dirty="0">
                <a:solidFill>
                  <a:schemeClr val="bg1"/>
                </a:solidFill>
                <a:latin typeface="+mn-lt"/>
              </a:rPr>
              <a:t>5</a:t>
            </a:r>
          </a:p>
        </p:txBody>
      </p:sp>
      <p:sp>
        <p:nvSpPr>
          <p:cNvPr id="53" name="TextBox 52">
            <a:extLst>
              <a:ext uri="{FF2B5EF4-FFF2-40B4-BE49-F238E27FC236}">
                <a16:creationId xmlns:a16="http://schemas.microsoft.com/office/drawing/2014/main" id="{99E3B115-7C76-2CEE-3BDB-4776E7184907}"/>
              </a:ext>
            </a:extLst>
          </p:cNvPr>
          <p:cNvSpPr txBox="1"/>
          <p:nvPr/>
        </p:nvSpPr>
        <p:spPr>
          <a:xfrm>
            <a:off x="3795714" y="3278173"/>
            <a:ext cx="272292" cy="369332"/>
          </a:xfrm>
          <a:prstGeom prst="rect">
            <a:avLst/>
          </a:prstGeom>
          <a:noFill/>
        </p:spPr>
        <p:txBody>
          <a:bodyPr wrap="square" rtlCol="0">
            <a:spAutoFit/>
          </a:bodyPr>
          <a:lstStyle/>
          <a:p>
            <a:pPr algn="l"/>
            <a:r>
              <a:rPr lang="en-US" sz="1800" dirty="0">
                <a:solidFill>
                  <a:schemeClr val="bg1"/>
                </a:solidFill>
                <a:latin typeface="+mn-lt"/>
              </a:rPr>
              <a:t>3</a:t>
            </a:r>
          </a:p>
        </p:txBody>
      </p:sp>
      <p:sp>
        <p:nvSpPr>
          <p:cNvPr id="54" name="TextBox 53">
            <a:extLst>
              <a:ext uri="{FF2B5EF4-FFF2-40B4-BE49-F238E27FC236}">
                <a16:creationId xmlns:a16="http://schemas.microsoft.com/office/drawing/2014/main" id="{00ACDC04-C636-85B6-7179-1A968F03A857}"/>
              </a:ext>
            </a:extLst>
          </p:cNvPr>
          <p:cNvSpPr txBox="1"/>
          <p:nvPr/>
        </p:nvSpPr>
        <p:spPr>
          <a:xfrm>
            <a:off x="5058448" y="3876385"/>
            <a:ext cx="272292" cy="369332"/>
          </a:xfrm>
          <a:prstGeom prst="rect">
            <a:avLst/>
          </a:prstGeom>
          <a:noFill/>
        </p:spPr>
        <p:txBody>
          <a:bodyPr wrap="square" rtlCol="0">
            <a:spAutoFit/>
          </a:bodyPr>
          <a:lstStyle/>
          <a:p>
            <a:pPr algn="l"/>
            <a:r>
              <a:rPr lang="en-US" sz="1800" dirty="0">
                <a:solidFill>
                  <a:schemeClr val="bg1"/>
                </a:solidFill>
                <a:latin typeface="+mn-lt"/>
              </a:rPr>
              <a:t>1</a:t>
            </a:r>
          </a:p>
        </p:txBody>
      </p:sp>
      <p:sp>
        <p:nvSpPr>
          <p:cNvPr id="55" name="TextBox 54">
            <a:extLst>
              <a:ext uri="{FF2B5EF4-FFF2-40B4-BE49-F238E27FC236}">
                <a16:creationId xmlns:a16="http://schemas.microsoft.com/office/drawing/2014/main" id="{A7AD568B-6840-2C9D-1C31-FD11B8A4316B}"/>
              </a:ext>
            </a:extLst>
          </p:cNvPr>
          <p:cNvSpPr txBox="1"/>
          <p:nvPr/>
        </p:nvSpPr>
        <p:spPr>
          <a:xfrm>
            <a:off x="5058448" y="4472493"/>
            <a:ext cx="272292" cy="369332"/>
          </a:xfrm>
          <a:prstGeom prst="rect">
            <a:avLst/>
          </a:prstGeom>
          <a:noFill/>
        </p:spPr>
        <p:txBody>
          <a:bodyPr wrap="square" rtlCol="0">
            <a:spAutoFit/>
          </a:bodyPr>
          <a:lstStyle/>
          <a:p>
            <a:pPr algn="l"/>
            <a:r>
              <a:rPr lang="en-US" sz="1800" dirty="0">
                <a:solidFill>
                  <a:schemeClr val="bg1"/>
                </a:solidFill>
                <a:latin typeface="+mn-lt"/>
              </a:rPr>
              <a:t>1</a:t>
            </a:r>
          </a:p>
        </p:txBody>
      </p:sp>
      <p:sp>
        <p:nvSpPr>
          <p:cNvPr id="56" name="TextBox 55">
            <a:extLst>
              <a:ext uri="{FF2B5EF4-FFF2-40B4-BE49-F238E27FC236}">
                <a16:creationId xmlns:a16="http://schemas.microsoft.com/office/drawing/2014/main" id="{A95314F0-FBB9-6DC9-707C-779C464784ED}"/>
              </a:ext>
            </a:extLst>
          </p:cNvPr>
          <p:cNvSpPr txBox="1"/>
          <p:nvPr/>
        </p:nvSpPr>
        <p:spPr>
          <a:xfrm>
            <a:off x="4408351" y="2669941"/>
            <a:ext cx="272292" cy="369332"/>
          </a:xfrm>
          <a:prstGeom prst="rect">
            <a:avLst/>
          </a:prstGeom>
          <a:noFill/>
        </p:spPr>
        <p:txBody>
          <a:bodyPr wrap="square" rtlCol="0">
            <a:spAutoFit/>
          </a:bodyPr>
          <a:lstStyle/>
          <a:p>
            <a:pPr algn="l"/>
            <a:r>
              <a:rPr lang="en-US" sz="1800" dirty="0">
                <a:solidFill>
                  <a:schemeClr val="bg1"/>
                </a:solidFill>
                <a:latin typeface="+mn-lt"/>
              </a:rPr>
              <a:t>G</a:t>
            </a:r>
          </a:p>
        </p:txBody>
      </p:sp>
      <p:sp>
        <p:nvSpPr>
          <p:cNvPr id="57" name="TextBox 56">
            <a:extLst>
              <a:ext uri="{FF2B5EF4-FFF2-40B4-BE49-F238E27FC236}">
                <a16:creationId xmlns:a16="http://schemas.microsoft.com/office/drawing/2014/main" id="{61C8F647-BEF1-74C4-CE8F-445E423CBE94}"/>
              </a:ext>
            </a:extLst>
          </p:cNvPr>
          <p:cNvSpPr txBox="1"/>
          <p:nvPr/>
        </p:nvSpPr>
        <p:spPr>
          <a:xfrm>
            <a:off x="3792189" y="4158609"/>
            <a:ext cx="272292" cy="369332"/>
          </a:xfrm>
          <a:prstGeom prst="rect">
            <a:avLst/>
          </a:prstGeom>
          <a:noFill/>
        </p:spPr>
        <p:txBody>
          <a:bodyPr wrap="square" rtlCol="0">
            <a:spAutoFit/>
          </a:bodyPr>
          <a:lstStyle/>
          <a:p>
            <a:pPr algn="l"/>
            <a:r>
              <a:rPr lang="en-US" sz="1800" dirty="0">
                <a:latin typeface="+mn-lt"/>
              </a:rPr>
              <a:t>a</a:t>
            </a:r>
          </a:p>
        </p:txBody>
      </p:sp>
      <p:sp>
        <p:nvSpPr>
          <p:cNvPr id="59" name="TextBox 58">
            <a:extLst>
              <a:ext uri="{FF2B5EF4-FFF2-40B4-BE49-F238E27FC236}">
                <a16:creationId xmlns:a16="http://schemas.microsoft.com/office/drawing/2014/main" id="{1652C8E1-7C37-4A30-FF1C-8DC0E2AE1A52}"/>
              </a:ext>
            </a:extLst>
          </p:cNvPr>
          <p:cNvSpPr txBox="1"/>
          <p:nvPr/>
        </p:nvSpPr>
        <p:spPr>
          <a:xfrm>
            <a:off x="4427061" y="4161197"/>
            <a:ext cx="272292" cy="369332"/>
          </a:xfrm>
          <a:prstGeom prst="rect">
            <a:avLst/>
          </a:prstGeom>
          <a:noFill/>
        </p:spPr>
        <p:txBody>
          <a:bodyPr wrap="square" rtlCol="0">
            <a:spAutoFit/>
          </a:bodyPr>
          <a:lstStyle/>
          <a:p>
            <a:pPr algn="l"/>
            <a:r>
              <a:rPr lang="en-US" sz="1800" dirty="0">
                <a:latin typeface="+mn-lt"/>
              </a:rPr>
              <a:t>b</a:t>
            </a:r>
          </a:p>
        </p:txBody>
      </p:sp>
      <p:sp>
        <p:nvSpPr>
          <p:cNvPr id="60" name="TextBox 59">
            <a:extLst>
              <a:ext uri="{FF2B5EF4-FFF2-40B4-BE49-F238E27FC236}">
                <a16:creationId xmlns:a16="http://schemas.microsoft.com/office/drawing/2014/main" id="{3194C029-996E-62E2-EB8F-9CE3F2D0C06B}"/>
              </a:ext>
            </a:extLst>
          </p:cNvPr>
          <p:cNvSpPr txBox="1"/>
          <p:nvPr/>
        </p:nvSpPr>
        <p:spPr>
          <a:xfrm>
            <a:off x="5058213" y="4770614"/>
            <a:ext cx="272292" cy="369332"/>
          </a:xfrm>
          <a:prstGeom prst="rect">
            <a:avLst/>
          </a:prstGeom>
          <a:noFill/>
        </p:spPr>
        <p:txBody>
          <a:bodyPr wrap="square" rtlCol="0">
            <a:spAutoFit/>
          </a:bodyPr>
          <a:lstStyle/>
          <a:p>
            <a:pPr algn="l"/>
            <a:r>
              <a:rPr lang="en-US" sz="1800" dirty="0">
                <a:latin typeface="+mn-lt"/>
              </a:rPr>
              <a:t>c</a:t>
            </a:r>
          </a:p>
        </p:txBody>
      </p:sp>
      <p:sp>
        <p:nvSpPr>
          <p:cNvPr id="61" name="TextBox 60">
            <a:extLst>
              <a:ext uri="{FF2B5EF4-FFF2-40B4-BE49-F238E27FC236}">
                <a16:creationId xmlns:a16="http://schemas.microsoft.com/office/drawing/2014/main" id="{16DE43F2-14E2-85BE-4600-34E461B83638}"/>
              </a:ext>
            </a:extLst>
          </p:cNvPr>
          <p:cNvSpPr txBox="1"/>
          <p:nvPr/>
        </p:nvSpPr>
        <p:spPr>
          <a:xfrm>
            <a:off x="2430581" y="3296799"/>
            <a:ext cx="1412779" cy="923330"/>
          </a:xfrm>
          <a:prstGeom prst="rect">
            <a:avLst/>
          </a:prstGeom>
          <a:noFill/>
        </p:spPr>
        <p:txBody>
          <a:bodyPr wrap="square" rtlCol="0">
            <a:spAutoFit/>
          </a:bodyPr>
          <a:lstStyle/>
          <a:p>
            <a:pPr algn="l"/>
            <a:r>
              <a:rPr lang="en-US" sz="1800" dirty="0">
                <a:latin typeface="+mn-lt"/>
              </a:rPr>
              <a:t>Difficulty values on the blocks</a:t>
            </a:r>
          </a:p>
        </p:txBody>
      </p:sp>
      <p:sp>
        <p:nvSpPr>
          <p:cNvPr id="62" name="TextBox 61">
            <a:extLst>
              <a:ext uri="{FF2B5EF4-FFF2-40B4-BE49-F238E27FC236}">
                <a16:creationId xmlns:a16="http://schemas.microsoft.com/office/drawing/2014/main" id="{65238F21-2EF3-445A-8393-E88AFEC203DD}"/>
              </a:ext>
            </a:extLst>
          </p:cNvPr>
          <p:cNvSpPr txBox="1"/>
          <p:nvPr/>
        </p:nvSpPr>
        <p:spPr>
          <a:xfrm>
            <a:off x="4387088" y="4499154"/>
            <a:ext cx="377876" cy="369332"/>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800" b="1" i="1" dirty="0">
                <a:solidFill>
                  <a:schemeClr val="bg1"/>
                </a:solidFill>
              </a:rPr>
              <a:t>b</a:t>
            </a:r>
            <a:endParaRPr lang="en-US" sz="1800" dirty="0">
              <a:solidFill>
                <a:schemeClr val="bg1"/>
              </a:solidFill>
            </a:endParaRPr>
          </a:p>
        </p:txBody>
      </p:sp>
    </p:spTree>
    <p:extLst>
      <p:ext uri="{BB962C8B-B14F-4D97-AF65-F5344CB8AC3E}">
        <p14:creationId xmlns:p14="http://schemas.microsoft.com/office/powerpoint/2010/main" val="17260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Nakamoto Consensus</a:t>
            </a:r>
          </a:p>
        </p:txBody>
      </p:sp>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8650" y="1369219"/>
            <a:ext cx="8004810" cy="3263504"/>
          </a:xfrm>
        </p:spPr>
        <p:txBody>
          <a:bodyPr>
            <a:noAutofit/>
          </a:bodyPr>
          <a:lstStyle/>
          <a:p>
            <a:pPr marL="0" indent="0">
              <a:buNone/>
            </a:pPr>
            <a:r>
              <a:rPr lang="en-US" sz="1800" dirty="0"/>
              <a:t>Bitcoin uses </a:t>
            </a:r>
            <a:r>
              <a:rPr lang="en-US" sz="1800" b="1" dirty="0"/>
              <a:t>Nakamoto consensus</a:t>
            </a:r>
            <a:r>
              <a:rPr lang="en-US" sz="1800" dirty="0"/>
              <a:t>:</a:t>
            </a:r>
          </a:p>
          <a:p>
            <a:r>
              <a:rPr lang="en-US" sz="1800" b="1" dirty="0"/>
              <a:t>Fork-choice / proposal rule: </a:t>
            </a:r>
            <a:r>
              <a:rPr lang="en-US" sz="1800" dirty="0"/>
              <a:t>At any given time, each honest miner attempts to extend (i.e., mines on the tip of) the </a:t>
            </a:r>
            <a:r>
              <a:rPr lang="en-US" sz="1800" u="sng" dirty="0"/>
              <a:t>heaviest</a:t>
            </a:r>
            <a:r>
              <a:rPr lang="en-US" sz="1800" dirty="0"/>
              <a:t> (longest for us) chain </a:t>
            </a:r>
            <a:r>
              <a:rPr lang="en-US" sz="1800" i="1" dirty="0"/>
              <a:t>held</a:t>
            </a:r>
            <a:r>
              <a:rPr lang="en-US" sz="1800" dirty="0"/>
              <a:t> in its view (Ties broken </a:t>
            </a:r>
            <a:r>
              <a:rPr lang="en-US" sz="1800" dirty="0" err="1"/>
              <a:t>adversarially</a:t>
            </a:r>
            <a:r>
              <a:rPr lang="en-US" sz="1800" dirty="0"/>
              <a:t>). </a:t>
            </a:r>
          </a:p>
        </p:txBody>
      </p:sp>
      <p:sp>
        <p:nvSpPr>
          <p:cNvPr id="4" name="Oval 3">
            <a:extLst>
              <a:ext uri="{FF2B5EF4-FFF2-40B4-BE49-F238E27FC236}">
                <a16:creationId xmlns:a16="http://schemas.microsoft.com/office/drawing/2014/main" id="{7542592F-07A9-469E-88D1-D1B9A6F9D07C}"/>
              </a:ext>
            </a:extLst>
          </p:cNvPr>
          <p:cNvSpPr/>
          <p:nvPr/>
        </p:nvSpPr>
        <p:spPr>
          <a:xfrm>
            <a:off x="4283033" y="1960220"/>
            <a:ext cx="1274587" cy="4195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0513969-6C1A-4387-9DE7-B48363F633C7}"/>
              </a:ext>
            </a:extLst>
          </p:cNvPr>
          <p:cNvCxnSpPr>
            <a:cxnSpLocks/>
            <a:stCxn id="4" idx="0"/>
            <a:endCxn id="6" idx="2"/>
          </p:cNvCxnSpPr>
          <p:nvPr/>
        </p:nvCxnSpPr>
        <p:spPr>
          <a:xfrm flipH="1" flipV="1">
            <a:off x="4920326" y="1482806"/>
            <a:ext cx="1" cy="477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4B9E412-2B42-42D1-B677-3E74B5FAFAB5}"/>
              </a:ext>
            </a:extLst>
          </p:cNvPr>
          <p:cNvSpPr txBox="1"/>
          <p:nvPr/>
        </p:nvSpPr>
        <p:spPr>
          <a:xfrm>
            <a:off x="2862662" y="898031"/>
            <a:ext cx="4115327" cy="584775"/>
          </a:xfrm>
          <a:prstGeom prst="rect">
            <a:avLst/>
          </a:prstGeom>
          <a:noFill/>
        </p:spPr>
        <p:txBody>
          <a:bodyPr wrap="square" rtlCol="0">
            <a:spAutoFit/>
          </a:bodyPr>
          <a:lstStyle/>
          <a:p>
            <a:pPr algn="ctr"/>
            <a:r>
              <a:rPr lang="en-US" sz="1600" dirty="0">
                <a:latin typeface="+mn-lt"/>
              </a:rPr>
              <a:t>Chain with the highest difficulty, </a:t>
            </a:r>
            <a:r>
              <a:rPr lang="en-US" sz="1600" dirty="0" err="1">
                <a:latin typeface="+mn-lt"/>
              </a:rPr>
              <a:t>i.e</a:t>
            </a:r>
            <a:r>
              <a:rPr lang="en-US" sz="1600" dirty="0">
                <a:latin typeface="+mn-lt"/>
              </a:rPr>
              <a:t>, largest sum of the difficulty D within blocks!</a:t>
            </a:r>
          </a:p>
        </p:txBody>
      </p:sp>
      <p:pic>
        <p:nvPicPr>
          <p:cNvPr id="7" name="Graphic 6" descr="Stop">
            <a:extLst>
              <a:ext uri="{FF2B5EF4-FFF2-40B4-BE49-F238E27FC236}">
                <a16:creationId xmlns:a16="http://schemas.microsoft.com/office/drawing/2014/main" id="{EEDCBCA3-AB46-C248-7F83-147ABCC3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271459"/>
            <a:ext cx="377876" cy="377876"/>
          </a:xfrm>
          <a:prstGeom prst="rect">
            <a:avLst/>
          </a:prstGeom>
        </p:spPr>
      </p:pic>
      <p:pic>
        <p:nvPicPr>
          <p:cNvPr id="8" name="Graphic 7" descr="Stop">
            <a:extLst>
              <a:ext uri="{FF2B5EF4-FFF2-40B4-BE49-F238E27FC236}">
                <a16:creationId xmlns:a16="http://schemas.microsoft.com/office/drawing/2014/main" id="{32C88ECC-F35E-FEFF-9108-EB015D1EE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2668243"/>
            <a:ext cx="377876" cy="377876"/>
          </a:xfrm>
          <a:prstGeom prst="rect">
            <a:avLst/>
          </a:prstGeom>
        </p:spPr>
      </p:pic>
      <p:pic>
        <p:nvPicPr>
          <p:cNvPr id="9" name="Graphic 8" descr="Stop">
            <a:extLst>
              <a:ext uri="{FF2B5EF4-FFF2-40B4-BE49-F238E27FC236}">
                <a16:creationId xmlns:a16="http://schemas.microsoft.com/office/drawing/2014/main" id="{C759DB69-A37B-2204-FAF2-69E4D72626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891" y="3271459"/>
            <a:ext cx="377876" cy="377876"/>
          </a:xfrm>
          <a:prstGeom prst="rect">
            <a:avLst/>
          </a:prstGeom>
        </p:spPr>
      </p:pic>
      <p:pic>
        <p:nvPicPr>
          <p:cNvPr id="10" name="Graphic 9" descr="Stop">
            <a:extLst>
              <a:ext uri="{FF2B5EF4-FFF2-40B4-BE49-F238E27FC236}">
                <a16:creationId xmlns:a16="http://schemas.microsoft.com/office/drawing/2014/main" id="{5BC9CA21-2310-0321-5D62-D9CEF4E06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062" y="3874675"/>
            <a:ext cx="377876" cy="377876"/>
          </a:xfrm>
          <a:prstGeom prst="rect">
            <a:avLst/>
          </a:prstGeom>
        </p:spPr>
      </p:pic>
      <p:cxnSp>
        <p:nvCxnSpPr>
          <p:cNvPr id="15" name="Straight Arrow Connector 14">
            <a:extLst>
              <a:ext uri="{FF2B5EF4-FFF2-40B4-BE49-F238E27FC236}">
                <a16:creationId xmlns:a16="http://schemas.microsoft.com/office/drawing/2014/main" id="{5E671C0D-07F6-594C-A5D8-2ED2A4E2CBB4}"/>
              </a:ext>
            </a:extLst>
          </p:cNvPr>
          <p:cNvCxnSpPr>
            <a:cxnSpLocks/>
            <a:stCxn id="7" idx="0"/>
            <a:endCxn id="8" idx="2"/>
          </p:cNvCxnSpPr>
          <p:nvPr/>
        </p:nvCxnSpPr>
        <p:spPr>
          <a:xfrm flipV="1">
            <a:off x="4572000" y="3046119"/>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27" name="Graphic 26" descr="Stop">
            <a:extLst>
              <a:ext uri="{FF2B5EF4-FFF2-40B4-BE49-F238E27FC236}">
                <a16:creationId xmlns:a16="http://schemas.microsoft.com/office/drawing/2014/main" id="{788276C7-D8FA-CA6F-FEC6-7AADD96F2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466" y="3872087"/>
            <a:ext cx="377876" cy="377876"/>
          </a:xfrm>
          <a:prstGeom prst="rect">
            <a:avLst/>
          </a:prstGeom>
        </p:spPr>
      </p:pic>
      <p:pic>
        <p:nvPicPr>
          <p:cNvPr id="29" name="Graphic 28" descr="Stop">
            <a:extLst>
              <a:ext uri="{FF2B5EF4-FFF2-40B4-BE49-F238E27FC236}">
                <a16:creationId xmlns:a16="http://schemas.microsoft.com/office/drawing/2014/main" id="{C186CD6B-3655-54BA-65B8-B3FA5885F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658" y="3867593"/>
            <a:ext cx="377876" cy="377876"/>
          </a:xfrm>
          <a:prstGeom prst="rect">
            <a:avLst/>
          </a:prstGeom>
        </p:spPr>
      </p:pic>
      <p:cxnSp>
        <p:nvCxnSpPr>
          <p:cNvPr id="33" name="Straight Arrow Connector 32">
            <a:extLst>
              <a:ext uri="{FF2B5EF4-FFF2-40B4-BE49-F238E27FC236}">
                <a16:creationId xmlns:a16="http://schemas.microsoft.com/office/drawing/2014/main" id="{1FFF138F-4B0E-0933-78FF-4C6C76339162}"/>
              </a:ext>
            </a:extLst>
          </p:cNvPr>
          <p:cNvCxnSpPr>
            <a:cxnSpLocks/>
            <a:stCxn id="9" idx="0"/>
            <a:endCxn id="8" idx="2"/>
          </p:cNvCxnSpPr>
          <p:nvPr/>
        </p:nvCxnSpPr>
        <p:spPr>
          <a:xfrm flipV="1">
            <a:off x="3937829" y="3046119"/>
            <a:ext cx="634171"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713F1409-3C76-BD3D-6A5F-85353561660F}"/>
              </a:ext>
            </a:extLst>
          </p:cNvPr>
          <p:cNvCxnSpPr>
            <a:cxnSpLocks/>
            <a:stCxn id="27" idx="0"/>
            <a:endCxn id="9" idx="2"/>
          </p:cNvCxnSpPr>
          <p:nvPr/>
        </p:nvCxnSpPr>
        <p:spPr>
          <a:xfrm flipH="1" flipV="1">
            <a:off x="3937829" y="3649335"/>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EF878DFA-6256-02C5-F9DE-BF56ED052261}"/>
              </a:ext>
            </a:extLst>
          </p:cNvPr>
          <p:cNvCxnSpPr>
            <a:cxnSpLocks/>
            <a:stCxn id="10" idx="0"/>
            <a:endCxn id="7" idx="2"/>
          </p:cNvCxnSpPr>
          <p:nvPr/>
        </p:nvCxnSpPr>
        <p:spPr>
          <a:xfrm flipV="1">
            <a:off x="4572000" y="3649335"/>
            <a:ext cx="0" cy="22534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5E257507-10F2-CCC0-E994-7185C926847B}"/>
              </a:ext>
            </a:extLst>
          </p:cNvPr>
          <p:cNvCxnSpPr>
            <a:cxnSpLocks/>
            <a:stCxn id="29" idx="0"/>
            <a:endCxn id="7" idx="2"/>
          </p:cNvCxnSpPr>
          <p:nvPr/>
        </p:nvCxnSpPr>
        <p:spPr>
          <a:xfrm flipH="1" flipV="1">
            <a:off x="4572000" y="3649335"/>
            <a:ext cx="622596" cy="21825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6F84703-40D2-1A81-6E06-9B4217A9C663}"/>
              </a:ext>
            </a:extLst>
          </p:cNvPr>
          <p:cNvCxnSpPr>
            <a:cxnSpLocks/>
            <a:endCxn id="29" idx="2"/>
          </p:cNvCxnSpPr>
          <p:nvPr/>
        </p:nvCxnSpPr>
        <p:spPr>
          <a:xfrm flipH="1" flipV="1">
            <a:off x="5194596" y="4245469"/>
            <a:ext cx="11575" cy="22275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7AD568B-6840-2C9D-1C31-FD11B8A4316B}"/>
              </a:ext>
            </a:extLst>
          </p:cNvPr>
          <p:cNvSpPr txBox="1"/>
          <p:nvPr/>
        </p:nvSpPr>
        <p:spPr>
          <a:xfrm>
            <a:off x="5058448" y="4472493"/>
            <a:ext cx="272292" cy="369332"/>
          </a:xfrm>
          <a:prstGeom prst="rect">
            <a:avLst/>
          </a:prstGeom>
          <a:noFill/>
        </p:spPr>
        <p:txBody>
          <a:bodyPr wrap="square" rtlCol="0">
            <a:spAutoFit/>
          </a:bodyPr>
          <a:lstStyle/>
          <a:p>
            <a:pPr algn="l"/>
            <a:r>
              <a:rPr lang="en-US" sz="1800" dirty="0">
                <a:solidFill>
                  <a:schemeClr val="bg1"/>
                </a:solidFill>
                <a:latin typeface="+mn-lt"/>
              </a:rPr>
              <a:t>1</a:t>
            </a:r>
          </a:p>
        </p:txBody>
      </p:sp>
      <p:sp>
        <p:nvSpPr>
          <p:cNvPr id="56" name="TextBox 55">
            <a:extLst>
              <a:ext uri="{FF2B5EF4-FFF2-40B4-BE49-F238E27FC236}">
                <a16:creationId xmlns:a16="http://schemas.microsoft.com/office/drawing/2014/main" id="{A95314F0-FBB9-6DC9-707C-779C464784ED}"/>
              </a:ext>
            </a:extLst>
          </p:cNvPr>
          <p:cNvSpPr txBox="1"/>
          <p:nvPr/>
        </p:nvSpPr>
        <p:spPr>
          <a:xfrm>
            <a:off x="4408351" y="2669941"/>
            <a:ext cx="272292" cy="369332"/>
          </a:xfrm>
          <a:prstGeom prst="rect">
            <a:avLst/>
          </a:prstGeom>
          <a:noFill/>
        </p:spPr>
        <p:txBody>
          <a:bodyPr wrap="square" rtlCol="0">
            <a:spAutoFit/>
          </a:bodyPr>
          <a:lstStyle/>
          <a:p>
            <a:pPr algn="l"/>
            <a:r>
              <a:rPr lang="en-US" sz="1800" dirty="0">
                <a:solidFill>
                  <a:schemeClr val="bg1"/>
                </a:solidFill>
                <a:latin typeface="+mn-lt"/>
              </a:rPr>
              <a:t>G</a:t>
            </a:r>
          </a:p>
        </p:txBody>
      </p:sp>
      <p:sp>
        <p:nvSpPr>
          <p:cNvPr id="57" name="TextBox 56">
            <a:extLst>
              <a:ext uri="{FF2B5EF4-FFF2-40B4-BE49-F238E27FC236}">
                <a16:creationId xmlns:a16="http://schemas.microsoft.com/office/drawing/2014/main" id="{61C8F647-BEF1-74C4-CE8F-445E423CBE94}"/>
              </a:ext>
            </a:extLst>
          </p:cNvPr>
          <p:cNvSpPr txBox="1"/>
          <p:nvPr/>
        </p:nvSpPr>
        <p:spPr>
          <a:xfrm>
            <a:off x="3792189" y="4158609"/>
            <a:ext cx="272292" cy="369332"/>
          </a:xfrm>
          <a:prstGeom prst="rect">
            <a:avLst/>
          </a:prstGeom>
          <a:noFill/>
        </p:spPr>
        <p:txBody>
          <a:bodyPr wrap="square" rtlCol="0">
            <a:spAutoFit/>
          </a:bodyPr>
          <a:lstStyle/>
          <a:p>
            <a:pPr algn="l"/>
            <a:r>
              <a:rPr lang="en-US" sz="1800" dirty="0">
                <a:latin typeface="+mn-lt"/>
              </a:rPr>
              <a:t>a</a:t>
            </a:r>
          </a:p>
        </p:txBody>
      </p:sp>
      <p:sp>
        <p:nvSpPr>
          <p:cNvPr id="59" name="TextBox 58">
            <a:extLst>
              <a:ext uri="{FF2B5EF4-FFF2-40B4-BE49-F238E27FC236}">
                <a16:creationId xmlns:a16="http://schemas.microsoft.com/office/drawing/2014/main" id="{1652C8E1-7C37-4A30-FF1C-8DC0E2AE1A52}"/>
              </a:ext>
            </a:extLst>
          </p:cNvPr>
          <p:cNvSpPr txBox="1"/>
          <p:nvPr/>
        </p:nvSpPr>
        <p:spPr>
          <a:xfrm>
            <a:off x="4427061" y="4161197"/>
            <a:ext cx="272292" cy="369332"/>
          </a:xfrm>
          <a:prstGeom prst="rect">
            <a:avLst/>
          </a:prstGeom>
          <a:noFill/>
        </p:spPr>
        <p:txBody>
          <a:bodyPr wrap="square" rtlCol="0">
            <a:spAutoFit/>
          </a:bodyPr>
          <a:lstStyle/>
          <a:p>
            <a:pPr algn="l"/>
            <a:r>
              <a:rPr lang="en-US" sz="1800" dirty="0">
                <a:latin typeface="+mn-lt"/>
              </a:rPr>
              <a:t>b</a:t>
            </a:r>
          </a:p>
        </p:txBody>
      </p:sp>
      <p:sp>
        <p:nvSpPr>
          <p:cNvPr id="60" name="TextBox 59">
            <a:extLst>
              <a:ext uri="{FF2B5EF4-FFF2-40B4-BE49-F238E27FC236}">
                <a16:creationId xmlns:a16="http://schemas.microsoft.com/office/drawing/2014/main" id="{3194C029-996E-62E2-EB8F-9CE3F2D0C06B}"/>
              </a:ext>
            </a:extLst>
          </p:cNvPr>
          <p:cNvSpPr txBox="1"/>
          <p:nvPr/>
        </p:nvSpPr>
        <p:spPr>
          <a:xfrm>
            <a:off x="5058213" y="4770614"/>
            <a:ext cx="272292" cy="369332"/>
          </a:xfrm>
          <a:prstGeom prst="rect">
            <a:avLst/>
          </a:prstGeom>
          <a:noFill/>
        </p:spPr>
        <p:txBody>
          <a:bodyPr wrap="square" rtlCol="0">
            <a:spAutoFit/>
          </a:bodyPr>
          <a:lstStyle/>
          <a:p>
            <a:pPr algn="l"/>
            <a:r>
              <a:rPr lang="en-US" sz="1800" dirty="0">
                <a:latin typeface="+mn-lt"/>
              </a:rPr>
              <a:t>c</a:t>
            </a:r>
          </a:p>
        </p:txBody>
      </p:sp>
      <p:pic>
        <p:nvPicPr>
          <p:cNvPr id="11" name="Graphic 10" descr="Stop">
            <a:extLst>
              <a:ext uri="{FF2B5EF4-FFF2-40B4-BE49-F238E27FC236}">
                <a16:creationId xmlns:a16="http://schemas.microsoft.com/office/drawing/2014/main" id="{439D967A-F7D3-448E-866E-323601924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7233" y="4463727"/>
            <a:ext cx="377876" cy="377876"/>
          </a:xfrm>
          <a:prstGeom prst="rect">
            <a:avLst/>
          </a:prstGeom>
        </p:spPr>
      </p:pic>
      <p:sp>
        <p:nvSpPr>
          <p:cNvPr id="13" name="TextBox 12">
            <a:extLst>
              <a:ext uri="{FF2B5EF4-FFF2-40B4-BE49-F238E27FC236}">
                <a16:creationId xmlns:a16="http://schemas.microsoft.com/office/drawing/2014/main" id="{BAFE58F5-CAFA-6B3D-E36B-6C1AC88F86D7}"/>
              </a:ext>
            </a:extLst>
          </p:cNvPr>
          <p:cNvSpPr txBox="1"/>
          <p:nvPr/>
        </p:nvSpPr>
        <p:spPr>
          <a:xfrm>
            <a:off x="5480720" y="4720410"/>
            <a:ext cx="377876" cy="369332"/>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800" b="1" i="1" dirty="0">
                <a:solidFill>
                  <a:schemeClr val="bg1"/>
                </a:solidFill>
              </a:rPr>
              <a:t>c</a:t>
            </a:r>
            <a:endParaRPr lang="en-US" sz="1800" dirty="0">
              <a:solidFill>
                <a:schemeClr val="bg1"/>
              </a:solidFill>
            </a:endParaRPr>
          </a:p>
        </p:txBody>
      </p:sp>
    </p:spTree>
    <p:extLst>
      <p:ext uri="{BB962C8B-B14F-4D97-AF65-F5344CB8AC3E}">
        <p14:creationId xmlns:p14="http://schemas.microsoft.com/office/powerpoint/2010/main" val="198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Nakamoto Consensus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8650" y="1369219"/>
                <a:ext cx="8004810" cy="3263504"/>
              </a:xfrm>
            </p:spPr>
            <p:txBody>
              <a:bodyPr>
                <a:noAutofit/>
              </a:bodyPr>
              <a:lstStyle/>
              <a:p>
                <a:pPr marL="0" indent="0">
                  <a:buNone/>
                </a:pPr>
                <a:r>
                  <a:rPr lang="en-US" sz="1800" dirty="0"/>
                  <a:t>Bitcoin uses </a:t>
                </a:r>
                <a:r>
                  <a:rPr lang="en-US" sz="1800" b="1" dirty="0"/>
                  <a:t>Nakamoto consensus</a:t>
                </a:r>
                <a:r>
                  <a:rPr lang="en-US" sz="1800" dirty="0"/>
                  <a:t>:</a:t>
                </a:r>
              </a:p>
              <a:p>
                <a:r>
                  <a:rPr lang="en-US" sz="1800" b="1" dirty="0"/>
                  <a:t>Fork-choice / proposal rule: </a:t>
                </a:r>
                <a:r>
                  <a:rPr lang="en-US" sz="1800" dirty="0"/>
                  <a:t>At any given time, each honest miner attempts to extend (i.e., mines on the tip of) the </a:t>
                </a:r>
                <a:r>
                  <a:rPr lang="en-US" sz="1800" u="sng" dirty="0"/>
                  <a:t>heaviest</a:t>
                </a:r>
                <a:r>
                  <a:rPr lang="en-US" sz="1800" dirty="0"/>
                  <a:t> (longest for us) chain </a:t>
                </a:r>
                <a:r>
                  <a:rPr lang="en-US" sz="1800" i="1" dirty="0"/>
                  <a:t>held</a:t>
                </a:r>
                <a:r>
                  <a:rPr lang="en-US" sz="1800" dirty="0"/>
                  <a:t> in its view (Ties broken </a:t>
                </a:r>
                <a:r>
                  <a:rPr lang="en-US" sz="1800" dirty="0" err="1"/>
                  <a:t>adversarially</a:t>
                </a:r>
                <a:r>
                  <a:rPr lang="en-US" sz="1800" dirty="0"/>
                  <a:t>). </a:t>
                </a:r>
              </a:p>
              <a:p>
                <a:r>
                  <a:rPr lang="en-US" sz="1800" b="1" dirty="0"/>
                  <a:t>Confirmation rule: </a:t>
                </a:r>
                <a:r>
                  <a:rPr lang="en-US" sz="1800" dirty="0"/>
                  <a:t>Each miner confirms the block (along with its prefix) that is </a:t>
                </a:r>
                <a:r>
                  <a:rPr lang="en-US" sz="1800" i="1" dirty="0"/>
                  <a:t>k</a:t>
                </a:r>
                <a:r>
                  <a:rPr lang="en-US" sz="1800" dirty="0"/>
                  <a:t>-deep within the longest chain in its view.</a:t>
                </a:r>
              </a:p>
              <a:p>
                <a:pPr lvl="1"/>
                <a:r>
                  <a:rPr lang="en-US" sz="1800" dirty="0"/>
                  <a:t>In practice, </a:t>
                </a:r>
                <a14:m>
                  <m:oMath xmlns:m="http://schemas.openxmlformats.org/officeDocument/2006/math">
                    <m:r>
                      <a:rPr lang="en-US" sz="1800" b="0" i="1" smtClean="0">
                        <a:latin typeface="Cambria Math" panose="02040503050406030204" pitchFamily="18" charset="0"/>
                      </a:rPr>
                      <m:t>𝑘</m:t>
                    </m:r>
                    <m:r>
                      <a:rPr lang="en-US" sz="1800" b="0" i="1" smtClean="0">
                        <a:latin typeface="Cambria Math" panose="02040503050406030204" pitchFamily="18" charset="0"/>
                      </a:rPr>
                      <m:t>=6</m:t>
                    </m:r>
                  </m:oMath>
                </a14:m>
                <a:r>
                  <a:rPr lang="en-US" sz="1800" dirty="0"/>
                  <a:t>.</a:t>
                </a:r>
              </a:p>
              <a:p>
                <a:pPr lvl="1"/>
                <a:r>
                  <a:rPr lang="en-US" sz="1800" dirty="0"/>
                  <a:t>Miners and clients accept the transactions in the latest confirmed block and its prefix </a:t>
                </a:r>
                <a:r>
                  <a:rPr lang="en-US" sz="1800" u="sng" dirty="0"/>
                  <a:t>as their log</a:t>
                </a:r>
                <a:r>
                  <a:rPr lang="en-US" sz="1800" dirty="0"/>
                  <a:t>.</a:t>
                </a:r>
              </a:p>
              <a:p>
                <a:pPr lvl="1"/>
                <a:r>
                  <a:rPr lang="en-US" sz="1800" dirty="0"/>
                  <a:t>Note that </a:t>
                </a:r>
                <a:r>
                  <a:rPr lang="en-US" sz="1800" i="1" dirty="0"/>
                  <a:t>confirmation</a:t>
                </a:r>
                <a:r>
                  <a:rPr lang="en-US" sz="1800" dirty="0"/>
                  <a:t> is </a:t>
                </a:r>
                <a:r>
                  <a:rPr lang="en-US" sz="1800" dirty="0">
                    <a:solidFill>
                      <a:srgbClr val="FF0000"/>
                    </a:solidFill>
                  </a:rPr>
                  <a:t>different</a:t>
                </a:r>
                <a:r>
                  <a:rPr lang="en-US" sz="1800" dirty="0"/>
                  <a:t> from </a:t>
                </a:r>
                <a:r>
                  <a:rPr lang="en-US" sz="1800" i="1" dirty="0"/>
                  <a:t>finalization</a:t>
                </a:r>
                <a:r>
                  <a:rPr lang="en-US" sz="1800" dirty="0"/>
                  <a:t>.</a:t>
                </a:r>
              </a:p>
              <a:p>
                <a:r>
                  <a:rPr lang="en-US" sz="1800" b="1" dirty="0"/>
                  <a:t>Leader selection rule: </a:t>
                </a:r>
                <a:r>
                  <a:rPr lang="en-US" sz="1800" dirty="0"/>
                  <a:t>Proof-of-Work.</a:t>
                </a:r>
              </a:p>
            </p:txBody>
          </p:sp>
        </mc:Choice>
        <mc:Fallback xmlns="">
          <p:sp>
            <p:nvSpPr>
              <p:cNvPr id="3" name="Content Placeholder 2">
                <a:extLst>
                  <a:ext uri="{FF2B5EF4-FFF2-40B4-BE49-F238E27FC236}">
                    <a16:creationId xmlns:a16="http://schemas.microsoft.com/office/drawing/2014/main" id="{C9571B2A-2BEC-4114-B216-A6F0323647E9}"/>
                  </a:ext>
                </a:extLst>
              </p:cNvPr>
              <p:cNvSpPr>
                <a:spLocks noGrp="1" noRot="1" noChangeAspect="1" noMove="1" noResize="1" noEditPoints="1" noAdjustHandles="1" noChangeArrowheads="1" noChangeShapeType="1" noTextEdit="1"/>
              </p:cNvSpPr>
              <p:nvPr>
                <p:ph idx="1"/>
              </p:nvPr>
            </p:nvSpPr>
            <p:spPr>
              <a:xfrm>
                <a:off x="628650" y="1369219"/>
                <a:ext cx="8004810" cy="3263504"/>
              </a:xfrm>
              <a:blipFill>
                <a:blip r:embed="rId3"/>
                <a:stretch>
                  <a:fillRect l="-609" t="-1121" r="-685" b="-8411"/>
                </a:stretch>
              </a:blipFill>
            </p:spPr>
            <p:txBody>
              <a:bodyPr/>
              <a:lstStyle/>
              <a:p>
                <a:r>
                  <a:rPr lang="en-US">
                    <a:noFill/>
                  </a:rPr>
                  <a:t> </a:t>
                </a:r>
              </a:p>
            </p:txBody>
          </p:sp>
        </mc:Fallback>
      </mc:AlternateContent>
    </p:spTree>
    <p:extLst>
      <p:ext uri="{BB962C8B-B14F-4D97-AF65-F5344CB8AC3E}">
        <p14:creationId xmlns:p14="http://schemas.microsoft.com/office/powerpoint/2010/main" val="64533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Nakamoto Consensus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8650" y="1369219"/>
                <a:ext cx="8004810" cy="3263504"/>
              </a:xfrm>
            </p:spPr>
            <p:txBody>
              <a:bodyPr>
                <a:noAutofit/>
              </a:bodyPr>
              <a:lstStyle/>
              <a:p>
                <a:pPr marL="0" indent="0">
                  <a:buNone/>
                </a:pPr>
                <a:r>
                  <a:rPr lang="en-US" sz="1800" dirty="0"/>
                  <a:t>Bitcoin uses </a:t>
                </a:r>
                <a:r>
                  <a:rPr lang="en-US" sz="1800" b="1" dirty="0"/>
                  <a:t>Nakamoto consensus</a:t>
                </a:r>
                <a:r>
                  <a:rPr lang="en-US" sz="1800" dirty="0"/>
                  <a:t>:</a:t>
                </a:r>
              </a:p>
              <a:p>
                <a:r>
                  <a:rPr lang="en-US" sz="1800" b="1" dirty="0"/>
                  <a:t>Fork-choice / proposal rule: </a:t>
                </a:r>
                <a:r>
                  <a:rPr lang="en-US" sz="1800" dirty="0"/>
                  <a:t>At any given time, each honest miner attempts to extend (i.e., mines on the tip of) the </a:t>
                </a:r>
                <a:r>
                  <a:rPr lang="en-US" sz="1800" u="sng" dirty="0"/>
                  <a:t>heaviest</a:t>
                </a:r>
                <a:r>
                  <a:rPr lang="en-US" sz="1800" dirty="0"/>
                  <a:t> (longest for us) chain </a:t>
                </a:r>
                <a:r>
                  <a:rPr lang="en-US" sz="1800" i="1" dirty="0"/>
                  <a:t>held</a:t>
                </a:r>
                <a:r>
                  <a:rPr lang="en-US" sz="1800" dirty="0"/>
                  <a:t> in its view (Ties broken </a:t>
                </a:r>
                <a:r>
                  <a:rPr lang="en-US" sz="1800" dirty="0" err="1"/>
                  <a:t>adversarially</a:t>
                </a:r>
                <a:r>
                  <a:rPr lang="en-US" sz="1800" dirty="0"/>
                  <a:t>). </a:t>
                </a:r>
              </a:p>
              <a:p>
                <a:r>
                  <a:rPr lang="en-US" sz="1800" b="1" dirty="0"/>
                  <a:t>Confirmation rule: </a:t>
                </a:r>
                <a:r>
                  <a:rPr lang="en-US" sz="1800" dirty="0"/>
                  <a:t>Each miner confirms the block (along with its prefix) that is </a:t>
                </a:r>
                <a:r>
                  <a:rPr lang="en-US" sz="1800" i="1" dirty="0"/>
                  <a:t>k</a:t>
                </a:r>
                <a:r>
                  <a:rPr lang="en-US" sz="1800" dirty="0"/>
                  <a:t>-deep within the longest chain in its view.</a:t>
                </a:r>
              </a:p>
              <a:p>
                <a:pPr lvl="1"/>
                <a:r>
                  <a:rPr lang="en-US" sz="1800" dirty="0"/>
                  <a:t>In practice, </a:t>
                </a:r>
                <a14:m>
                  <m:oMath xmlns:m="http://schemas.openxmlformats.org/officeDocument/2006/math">
                    <m:r>
                      <a:rPr lang="en-US" sz="1800" b="0" i="1" smtClean="0">
                        <a:latin typeface="Cambria Math" panose="02040503050406030204" pitchFamily="18" charset="0"/>
                      </a:rPr>
                      <m:t>𝑘</m:t>
                    </m:r>
                    <m:r>
                      <a:rPr lang="en-US" sz="1800" b="0" i="1" smtClean="0">
                        <a:latin typeface="Cambria Math" panose="02040503050406030204" pitchFamily="18" charset="0"/>
                      </a:rPr>
                      <m:t>=6</m:t>
                    </m:r>
                  </m:oMath>
                </a14:m>
                <a:r>
                  <a:rPr lang="en-US" sz="1800" dirty="0"/>
                  <a:t>.</a:t>
                </a:r>
              </a:p>
              <a:p>
                <a:pPr lvl="1"/>
                <a:r>
                  <a:rPr lang="en-US" sz="1800" dirty="0"/>
                  <a:t>Miners and clients accept the transactions in the latest confirmed block and its prefix </a:t>
                </a:r>
                <a:r>
                  <a:rPr lang="en-US" sz="1800" u="sng" dirty="0"/>
                  <a:t>as their log</a:t>
                </a:r>
                <a:r>
                  <a:rPr lang="en-US" sz="1800" dirty="0"/>
                  <a:t>.</a:t>
                </a:r>
              </a:p>
              <a:p>
                <a:pPr lvl="1"/>
                <a:r>
                  <a:rPr lang="en-US" sz="1800" dirty="0"/>
                  <a:t>Note that </a:t>
                </a:r>
                <a:r>
                  <a:rPr lang="en-US" sz="1800" i="1" dirty="0"/>
                  <a:t>confirmation</a:t>
                </a:r>
                <a:r>
                  <a:rPr lang="en-US" sz="1800" dirty="0"/>
                  <a:t> is </a:t>
                </a:r>
                <a:r>
                  <a:rPr lang="en-US" sz="1800" dirty="0">
                    <a:solidFill>
                      <a:srgbClr val="FF0000"/>
                    </a:solidFill>
                  </a:rPr>
                  <a:t>different</a:t>
                </a:r>
                <a:r>
                  <a:rPr lang="en-US" sz="1800" dirty="0"/>
                  <a:t> from </a:t>
                </a:r>
                <a:r>
                  <a:rPr lang="en-US" sz="1800" i="1" dirty="0"/>
                  <a:t>finalization</a:t>
                </a:r>
                <a:r>
                  <a:rPr lang="en-US" sz="1800" dirty="0"/>
                  <a:t>.</a:t>
                </a:r>
              </a:p>
              <a:p>
                <a:r>
                  <a:rPr lang="en-US" sz="1800" b="1" dirty="0"/>
                  <a:t>Leader selection rule: </a:t>
                </a:r>
                <a:r>
                  <a:rPr lang="en-US" sz="1800" dirty="0"/>
                  <a:t>Proof-of-Work.</a:t>
                </a:r>
              </a:p>
            </p:txBody>
          </p:sp>
        </mc:Choice>
        <mc:Fallback xmlns="">
          <p:sp>
            <p:nvSpPr>
              <p:cNvPr id="3" name="Content Placeholder 2">
                <a:extLst>
                  <a:ext uri="{FF2B5EF4-FFF2-40B4-BE49-F238E27FC236}">
                    <a16:creationId xmlns:a16="http://schemas.microsoft.com/office/drawing/2014/main" id="{C9571B2A-2BEC-4114-B216-A6F0323647E9}"/>
                  </a:ext>
                </a:extLst>
              </p:cNvPr>
              <p:cNvSpPr>
                <a:spLocks noGrp="1" noRot="1" noChangeAspect="1" noMove="1" noResize="1" noEditPoints="1" noAdjustHandles="1" noChangeArrowheads="1" noChangeShapeType="1" noTextEdit="1"/>
              </p:cNvSpPr>
              <p:nvPr>
                <p:ph idx="1"/>
              </p:nvPr>
            </p:nvSpPr>
            <p:spPr>
              <a:xfrm>
                <a:off x="628650" y="1369219"/>
                <a:ext cx="8004810" cy="3263504"/>
              </a:xfrm>
              <a:blipFill>
                <a:blip r:embed="rId3"/>
                <a:stretch>
                  <a:fillRect l="-609" t="-1121" r="-685" b="-841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7542592F-07A9-469E-88D1-D1B9A6F9D07C}"/>
              </a:ext>
            </a:extLst>
          </p:cNvPr>
          <p:cNvSpPr/>
          <p:nvPr/>
        </p:nvSpPr>
        <p:spPr>
          <a:xfrm>
            <a:off x="4283033" y="1960220"/>
            <a:ext cx="1274587" cy="4195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0513969-6C1A-4387-9DE7-B48363F633C7}"/>
              </a:ext>
            </a:extLst>
          </p:cNvPr>
          <p:cNvCxnSpPr>
            <a:cxnSpLocks/>
            <a:stCxn id="4" idx="0"/>
            <a:endCxn id="6" idx="2"/>
          </p:cNvCxnSpPr>
          <p:nvPr/>
        </p:nvCxnSpPr>
        <p:spPr>
          <a:xfrm flipH="1" flipV="1">
            <a:off x="4920326" y="1482806"/>
            <a:ext cx="1" cy="477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4B9E412-2B42-42D1-B677-3E74B5FAFAB5}"/>
              </a:ext>
            </a:extLst>
          </p:cNvPr>
          <p:cNvSpPr txBox="1"/>
          <p:nvPr/>
        </p:nvSpPr>
        <p:spPr>
          <a:xfrm>
            <a:off x="2862662" y="898031"/>
            <a:ext cx="4115327" cy="584775"/>
          </a:xfrm>
          <a:prstGeom prst="rect">
            <a:avLst/>
          </a:prstGeom>
          <a:noFill/>
        </p:spPr>
        <p:txBody>
          <a:bodyPr wrap="square" rtlCol="0">
            <a:spAutoFit/>
          </a:bodyPr>
          <a:lstStyle/>
          <a:p>
            <a:pPr algn="ctr"/>
            <a:r>
              <a:rPr lang="en-US" sz="1600" dirty="0">
                <a:latin typeface="+mn-lt"/>
              </a:rPr>
              <a:t>Chain with the highest difficulty, </a:t>
            </a:r>
            <a:r>
              <a:rPr lang="en-US" sz="1600" dirty="0" err="1">
                <a:latin typeface="+mn-lt"/>
              </a:rPr>
              <a:t>i.e</a:t>
            </a:r>
            <a:r>
              <a:rPr lang="en-US" sz="1600" dirty="0">
                <a:latin typeface="+mn-lt"/>
              </a:rPr>
              <a:t>, largest sum of the difficulty D within blocks!</a:t>
            </a:r>
          </a:p>
        </p:txBody>
      </p:sp>
    </p:spTree>
    <p:extLst>
      <p:ext uri="{BB962C8B-B14F-4D97-AF65-F5344CB8AC3E}">
        <p14:creationId xmlns:p14="http://schemas.microsoft.com/office/powerpoint/2010/main" val="31060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395"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Nakamoto Consensus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49"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6075"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9745"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1754"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8998"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6380"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2501"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9480"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29"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875" y="3946663"/>
            <a:ext cx="430748" cy="430748"/>
          </a:xfrm>
          <a:prstGeom prst="rect">
            <a:avLst/>
          </a:prstGeom>
        </p:spPr>
      </p:pic>
      <p:cxnSp>
        <p:nvCxnSpPr>
          <p:cNvPr id="30" name="Straight Arrow Connector 29"/>
          <p:cNvCxnSpPr>
            <a:stCxn id="21" idx="0"/>
            <a:endCxn id="5" idx="2"/>
          </p:cNvCxnSpPr>
          <p:nvPr/>
        </p:nvCxnSpPr>
        <p:spPr>
          <a:xfrm flipV="1">
            <a:off x="818387"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815891" y="2447355"/>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6315207" y="1207287"/>
            <a:ext cx="2415359" cy="646331"/>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800" b="1" i="1" dirty="0">
                <a:solidFill>
                  <a:schemeClr val="bg1"/>
                </a:solidFill>
              </a:rPr>
              <a:t>Available</a:t>
            </a:r>
            <a:r>
              <a:rPr lang="en-US" sz="1800" b="1" dirty="0">
                <a:solidFill>
                  <a:schemeClr val="bg1"/>
                </a:solidFill>
              </a:rPr>
              <a:t> </a:t>
            </a:r>
            <a:r>
              <a:rPr lang="en-US" sz="1800" dirty="0">
                <a:solidFill>
                  <a:schemeClr val="bg1"/>
                </a:solidFill>
              </a:rPr>
              <a:t>under</a:t>
            </a:r>
          </a:p>
          <a:p>
            <a:pPr algn="ctr"/>
            <a:r>
              <a:rPr lang="en-US" sz="1800" dirty="0">
                <a:solidFill>
                  <a:schemeClr val="bg1"/>
                </a:solidFill>
              </a:rPr>
              <a:t>dynamic participation</a:t>
            </a: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650" y="3695033"/>
            <a:ext cx="379477" cy="370333"/>
          </a:xfrm>
          <a:prstGeom prst="rect">
            <a:avLst/>
          </a:prstGeom>
        </p:spPr>
      </p:pic>
      <p:cxnSp>
        <p:nvCxnSpPr>
          <p:cNvPr id="54" name="Straight Arrow Connector 53"/>
          <p:cNvCxnSpPr/>
          <p:nvPr/>
        </p:nvCxnSpPr>
        <p:spPr>
          <a:xfrm flipV="1">
            <a:off x="815893" y="3256360"/>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0D14FB25-989B-8CD7-06C4-D2CF86A01200}"/>
              </a:ext>
            </a:extLst>
          </p:cNvPr>
          <p:cNvSpPr/>
          <p:nvPr/>
        </p:nvSpPr>
        <p:spPr>
          <a:xfrm>
            <a:off x="446372" y="1751209"/>
            <a:ext cx="743553" cy="183096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826AA0-F592-1AD2-52AD-4011D545F054}"/>
              </a:ext>
            </a:extLst>
          </p:cNvPr>
          <p:cNvSpPr txBox="1"/>
          <p:nvPr/>
        </p:nvSpPr>
        <p:spPr>
          <a:xfrm>
            <a:off x="977976" y="1662493"/>
            <a:ext cx="1081747" cy="307777"/>
          </a:xfrm>
          <a:prstGeom prst="rect">
            <a:avLst/>
          </a:prstGeom>
          <a:noFill/>
        </p:spPr>
        <p:txBody>
          <a:bodyPr wrap="square" rtlCol="0">
            <a:spAutoFit/>
          </a:bodyPr>
          <a:lstStyle/>
          <a:p>
            <a:pPr algn="l"/>
            <a:r>
              <a:rPr lang="en-US" sz="1400" dirty="0">
                <a:latin typeface="+mn-lt"/>
              </a:rPr>
              <a:t>Confirmed</a:t>
            </a:r>
          </a:p>
        </p:txBody>
      </p:sp>
      <p:sp>
        <p:nvSpPr>
          <p:cNvPr id="10" name="TextBox 9">
            <a:extLst>
              <a:ext uri="{FF2B5EF4-FFF2-40B4-BE49-F238E27FC236}">
                <a16:creationId xmlns:a16="http://schemas.microsoft.com/office/drawing/2014/main" id="{27AF4370-4910-1B2E-8FC2-22963E1864F9}"/>
              </a:ext>
            </a:extLst>
          </p:cNvPr>
          <p:cNvSpPr txBox="1"/>
          <p:nvPr/>
        </p:nvSpPr>
        <p:spPr>
          <a:xfrm>
            <a:off x="599429" y="953607"/>
            <a:ext cx="590496" cy="338554"/>
          </a:xfrm>
          <a:prstGeom prst="rect">
            <a:avLst/>
          </a:prstGeom>
          <a:noFill/>
        </p:spPr>
        <p:txBody>
          <a:bodyPr wrap="square" rtlCol="0">
            <a:spAutoFit/>
          </a:bodyPr>
          <a:lstStyle/>
          <a:p>
            <a:pPr algn="l"/>
            <a:r>
              <a:rPr lang="en-US" sz="1600" dirty="0">
                <a:latin typeface="+mn-lt"/>
              </a:rPr>
              <a:t>k=2</a:t>
            </a:r>
          </a:p>
        </p:txBody>
      </p:sp>
      <p:sp>
        <p:nvSpPr>
          <p:cNvPr id="11" name="Oval 10">
            <a:extLst>
              <a:ext uri="{FF2B5EF4-FFF2-40B4-BE49-F238E27FC236}">
                <a16:creationId xmlns:a16="http://schemas.microsoft.com/office/drawing/2014/main" id="{BB03CEBF-C424-92DF-00EC-1B9CC274120D}"/>
              </a:ext>
            </a:extLst>
          </p:cNvPr>
          <p:cNvSpPr/>
          <p:nvPr/>
        </p:nvSpPr>
        <p:spPr>
          <a:xfrm>
            <a:off x="529811" y="1751208"/>
            <a:ext cx="590497" cy="90327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descr="Female Profile with solid fill">
            <a:extLst>
              <a:ext uri="{FF2B5EF4-FFF2-40B4-BE49-F238E27FC236}">
                <a16:creationId xmlns:a16="http://schemas.microsoft.com/office/drawing/2014/main" id="{999C8C7E-8907-C940-2FA4-95A203B8F3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7651" y="4356912"/>
            <a:ext cx="657026" cy="657026"/>
          </a:xfrm>
          <a:prstGeom prst="rect">
            <a:avLst/>
          </a:prstGeom>
        </p:spPr>
      </p:pic>
      <p:sp>
        <p:nvSpPr>
          <p:cNvPr id="13" name="TextBox 12">
            <a:extLst>
              <a:ext uri="{FF2B5EF4-FFF2-40B4-BE49-F238E27FC236}">
                <a16:creationId xmlns:a16="http://schemas.microsoft.com/office/drawing/2014/main" id="{CCD9F631-80A6-CB36-93B9-D6AEE0A1DC35}"/>
              </a:ext>
            </a:extLst>
          </p:cNvPr>
          <p:cNvSpPr txBox="1"/>
          <p:nvPr/>
        </p:nvSpPr>
        <p:spPr>
          <a:xfrm>
            <a:off x="808335" y="4482855"/>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2C83E38-9DF6-F2D8-BE89-AB2915308801}"/>
                  </a:ext>
                </a:extLst>
              </p:cNvPr>
              <p:cNvSpPr txBox="1"/>
              <p:nvPr/>
            </p:nvSpPr>
            <p:spPr>
              <a:xfrm>
                <a:off x="1714052" y="448285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15" name="TextBox 14">
                <a:extLst>
                  <a:ext uri="{FF2B5EF4-FFF2-40B4-BE49-F238E27FC236}">
                    <a16:creationId xmlns:a16="http://schemas.microsoft.com/office/drawing/2014/main" id="{32C83E38-9DF6-F2D8-BE89-AB2915308801}"/>
                  </a:ext>
                </a:extLst>
              </p:cNvPr>
              <p:cNvSpPr txBox="1">
                <a:spLocks noRot="1" noChangeAspect="1" noMove="1" noResize="1" noEditPoints="1" noAdjustHandles="1" noChangeArrowheads="1" noChangeShapeType="1" noTextEdit="1"/>
              </p:cNvSpPr>
              <p:nvPr/>
            </p:nvSpPr>
            <p:spPr>
              <a:xfrm>
                <a:off x="1714052" y="4482855"/>
                <a:ext cx="430748" cy="338554"/>
              </a:xfrm>
              <a:prstGeom prst="rect">
                <a:avLst/>
              </a:prstGeom>
              <a:blipFill>
                <a:blip r:embed="rId11"/>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797B135-EE53-586C-31D8-87B5852913D8}"/>
                  </a:ext>
                </a:extLst>
              </p:cNvPr>
              <p:cNvSpPr txBox="1"/>
              <p:nvPr/>
            </p:nvSpPr>
            <p:spPr>
              <a:xfrm>
                <a:off x="2100845" y="448285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3</m:t>
                          </m:r>
                        </m:sub>
                      </m:sSub>
                    </m:oMath>
                  </m:oMathPara>
                </a14:m>
                <a:endParaRPr lang="en-US" sz="1600" dirty="0">
                  <a:latin typeface="+mn-lt"/>
                </a:endParaRPr>
              </a:p>
            </p:txBody>
          </p:sp>
        </mc:Choice>
        <mc:Fallback xmlns="">
          <p:sp>
            <p:nvSpPr>
              <p:cNvPr id="16" name="TextBox 15">
                <a:extLst>
                  <a:ext uri="{FF2B5EF4-FFF2-40B4-BE49-F238E27FC236}">
                    <a16:creationId xmlns:a16="http://schemas.microsoft.com/office/drawing/2014/main" id="{5797B135-EE53-586C-31D8-87B5852913D8}"/>
                  </a:ext>
                </a:extLst>
              </p:cNvPr>
              <p:cNvSpPr txBox="1">
                <a:spLocks noRot="1" noChangeAspect="1" noMove="1" noResize="1" noEditPoints="1" noAdjustHandles="1" noChangeArrowheads="1" noChangeShapeType="1" noTextEdit="1"/>
              </p:cNvSpPr>
              <p:nvPr/>
            </p:nvSpPr>
            <p:spPr>
              <a:xfrm>
                <a:off x="2100845" y="4482855"/>
                <a:ext cx="430748" cy="338554"/>
              </a:xfrm>
              <a:prstGeom prst="rect">
                <a:avLst/>
              </a:prstGeom>
              <a:blipFill>
                <a:blip r:embed="rId12"/>
                <a:stretch>
                  <a:fillRect r="-17143"/>
                </a:stretch>
              </a:blipFill>
            </p:spPr>
            <p:txBody>
              <a:bodyPr/>
              <a:lstStyle/>
              <a:p>
                <a:r>
                  <a:rPr lang="en-US">
                    <a:noFill/>
                  </a:rPr>
                  <a:t> </a:t>
                </a:r>
              </a:p>
            </p:txBody>
          </p:sp>
        </mc:Fallback>
      </mc:AlternateContent>
    </p:spTree>
    <p:extLst>
      <p:ext uri="{BB962C8B-B14F-4D97-AF65-F5344CB8AC3E}">
        <p14:creationId xmlns:p14="http://schemas.microsoft.com/office/powerpoint/2010/main" val="423237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2.77778E-7 -4.81481E-6 L 0.34601 0.13951 " pathEditMode="relative" rAng="0" ptsTypes="AA">
                                      <p:cBhvr>
                                        <p:cTn id="9" dur="1000" spd="-100000" fill="hold"/>
                                        <p:tgtEl>
                                          <p:spTgt spid="12"/>
                                        </p:tgtEl>
                                        <p:attrNameLst>
                                          <p:attrName>ppt_x</p:attrName>
                                          <p:attrName>ppt_y</p:attrName>
                                        </p:attrNameLst>
                                      </p:cBhvr>
                                      <p:rCtr x="17292" y="6975"/>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42" presetClass="path" presetSubtype="0" accel="50000" decel="50000" fill="hold" nodeType="withEffect">
                                  <p:stCondLst>
                                    <p:cond delay="0"/>
                                  </p:stCondLst>
                                  <p:childTnLst>
                                    <p:animMotion origin="layout" path="M -3.125E-6 -7.40741E-7 L 0.22006 0.14282 " pathEditMode="relative" rAng="0" ptsTypes="AA">
                                      <p:cBhvr>
                                        <p:cTn id="42" dur="1000" spd="-100000" fill="hold"/>
                                        <p:tgtEl>
                                          <p:spTgt spid="20"/>
                                        </p:tgtEl>
                                        <p:attrNameLst>
                                          <p:attrName>ppt_x</p:attrName>
                                          <p:attrName>ppt_y</p:attrName>
                                        </p:attrNameLst>
                                      </p:cBhvr>
                                      <p:rCtr x="11003" y="7130"/>
                                    </p:animMotion>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42" presetClass="path" presetSubtype="0" accel="50000" decel="50000" fill="hold" nodeType="withEffect">
                                  <p:stCondLst>
                                    <p:cond delay="0"/>
                                  </p:stCondLst>
                                  <p:childTnLst>
                                    <p:animMotion origin="layout" path="M -3.125E-6 3.33333E-6 L 0.36953 -0.38033 " pathEditMode="relative" rAng="0" ptsTypes="AA">
                                      <p:cBhvr>
                                        <p:cTn id="66" dur="1000" spd="-100000" fill="hold"/>
                                        <p:tgtEl>
                                          <p:spTgt spid="53"/>
                                        </p:tgtEl>
                                        <p:attrNameLst>
                                          <p:attrName>ppt_x</p:attrName>
                                          <p:attrName>ppt_y</p:attrName>
                                        </p:attrNameLst>
                                      </p:cBhvr>
                                      <p:rCtr x="18477" y="-19028"/>
                                    </p:animMotion>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xit" presetSubtype="0" fill="hold" grpId="1"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p:cTn id="88" dur="500" fill="hold"/>
                                        <p:tgtEl>
                                          <p:spTgt spid="74"/>
                                        </p:tgtEl>
                                        <p:attrNameLst>
                                          <p:attrName>ppt_w</p:attrName>
                                        </p:attrNameLst>
                                      </p:cBhvr>
                                      <p:tavLst>
                                        <p:tav tm="0">
                                          <p:val>
                                            <p:fltVal val="0"/>
                                          </p:val>
                                        </p:tav>
                                        <p:tav tm="100000">
                                          <p:val>
                                            <p:strVal val="#ppt_w"/>
                                          </p:val>
                                        </p:tav>
                                      </p:tavLst>
                                    </p:anim>
                                    <p:anim calcmode="lin" valueType="num">
                                      <p:cBhvr>
                                        <p:cTn id="89" dur="500" fill="hold"/>
                                        <p:tgtEl>
                                          <p:spTgt spid="74"/>
                                        </p:tgtEl>
                                        <p:attrNameLst>
                                          <p:attrName>ppt_h</p:attrName>
                                        </p:attrNameLst>
                                      </p:cBhvr>
                                      <p:tavLst>
                                        <p:tav tm="0">
                                          <p:val>
                                            <p:fltVal val="0"/>
                                          </p:val>
                                        </p:tav>
                                        <p:tav tm="100000">
                                          <p:val>
                                            <p:strVal val="#ppt_h"/>
                                          </p:val>
                                        </p:tav>
                                      </p:tavLst>
                                    </p:anim>
                                    <p:animEffect transition="in" filter="fade">
                                      <p:cBhvr>
                                        <p:cTn id="9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 grpId="0" animBg="1"/>
      <p:bldP spid="8" grpId="0"/>
      <p:bldP spid="11" grpId="0" animBg="1"/>
      <p:bldP spid="11" grpId="1" animBg="1"/>
      <p:bldP spid="1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Stop">
            <a:extLst>
              <a:ext uri="{FF2B5EF4-FFF2-40B4-BE49-F238E27FC236}">
                <a16:creationId xmlns:a16="http://schemas.microsoft.com/office/drawing/2014/main" id="{B72DA4BB-2A6E-4119-BA0E-55B71B7EE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7275" y="2284441"/>
            <a:ext cx="377876" cy="377876"/>
          </a:xfrm>
          <a:prstGeom prst="rect">
            <a:avLst/>
          </a:prstGeom>
        </p:spPr>
      </p:pic>
      <p:pic>
        <p:nvPicPr>
          <p:cNvPr id="4" name="Graphic 3" descr="Stop">
            <a:extLst>
              <a:ext uri="{FF2B5EF4-FFF2-40B4-BE49-F238E27FC236}">
                <a16:creationId xmlns:a16="http://schemas.microsoft.com/office/drawing/2014/main" id="{F7EE9722-5798-4958-81DE-6B6895ECA0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6597" y="2270848"/>
            <a:ext cx="377876" cy="377876"/>
          </a:xfrm>
          <a:prstGeom prst="rect">
            <a:avLst/>
          </a:prstGeom>
        </p:spPr>
      </p:pic>
      <p:pic>
        <p:nvPicPr>
          <p:cNvPr id="5" name="Graphic 4" descr="Stop">
            <a:extLst>
              <a:ext uri="{FF2B5EF4-FFF2-40B4-BE49-F238E27FC236}">
                <a16:creationId xmlns:a16="http://schemas.microsoft.com/office/drawing/2014/main" id="{7CAFBF20-CC32-4195-874A-D45BEB95EF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2269" y="2267250"/>
            <a:ext cx="377876" cy="377876"/>
          </a:xfrm>
          <a:prstGeom prst="rect">
            <a:avLst/>
          </a:prstGeom>
        </p:spPr>
      </p:pic>
      <p:pic>
        <p:nvPicPr>
          <p:cNvPr id="13" name="Graphic 12" descr="Stop">
            <a:extLst>
              <a:ext uri="{FF2B5EF4-FFF2-40B4-BE49-F238E27FC236}">
                <a16:creationId xmlns:a16="http://schemas.microsoft.com/office/drawing/2014/main" id="{9B815182-B839-417E-A51E-8033C8D9FF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6594" y="2267250"/>
            <a:ext cx="377876" cy="377876"/>
          </a:xfrm>
          <a:prstGeom prst="rect">
            <a:avLst/>
          </a:prstGeom>
        </p:spPr>
      </p:pic>
      <p:pic>
        <p:nvPicPr>
          <p:cNvPr id="14" name="Graphic 13" descr="Stop">
            <a:extLst>
              <a:ext uri="{FF2B5EF4-FFF2-40B4-BE49-F238E27FC236}">
                <a16:creationId xmlns:a16="http://schemas.microsoft.com/office/drawing/2014/main" id="{FA4CEC04-5825-4F0F-A9E9-042261242D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9442" y="2272136"/>
            <a:ext cx="377876" cy="377876"/>
          </a:xfrm>
          <a:prstGeom prst="rect">
            <a:avLst/>
          </a:prstGeom>
        </p:spPr>
      </p:pic>
      <p:pic>
        <p:nvPicPr>
          <p:cNvPr id="20" name="Graphic 19" descr="Stop">
            <a:extLst>
              <a:ext uri="{FF2B5EF4-FFF2-40B4-BE49-F238E27FC236}">
                <a16:creationId xmlns:a16="http://schemas.microsoft.com/office/drawing/2014/main" id="{4B652F3D-7D0E-4944-BB54-9038B1BF6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7525" y="2284941"/>
            <a:ext cx="377876" cy="377876"/>
          </a:xfrm>
          <a:prstGeom prst="rect">
            <a:avLst/>
          </a:prstGeom>
        </p:spPr>
      </p:pic>
      <p:pic>
        <p:nvPicPr>
          <p:cNvPr id="30" name="Graphic 29" descr="Stop">
            <a:extLst>
              <a:ext uri="{FF2B5EF4-FFF2-40B4-BE49-F238E27FC236}">
                <a16:creationId xmlns:a16="http://schemas.microsoft.com/office/drawing/2014/main" id="{6A31F34A-AD2E-4C44-81E6-8FCDB70326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9155" y="2272136"/>
            <a:ext cx="377876" cy="377876"/>
          </a:xfrm>
          <a:prstGeom prst="rect">
            <a:avLst/>
          </a:prstGeom>
        </p:spPr>
      </p:pic>
      <p:pic>
        <p:nvPicPr>
          <p:cNvPr id="10" name="Graphic 9" descr="Stop">
            <a:extLst>
              <a:ext uri="{FF2B5EF4-FFF2-40B4-BE49-F238E27FC236}">
                <a16:creationId xmlns:a16="http://schemas.microsoft.com/office/drawing/2014/main" id="{69D4852E-AC79-4D31-B4F1-946CA91BC5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3685" y="2282373"/>
            <a:ext cx="377876" cy="377876"/>
          </a:xfrm>
          <a:prstGeom prst="rect">
            <a:avLst/>
          </a:prstGeom>
        </p:spPr>
      </p:pic>
      <p:pic>
        <p:nvPicPr>
          <p:cNvPr id="15" name="Graphic 14" descr="Stop">
            <a:extLst>
              <a:ext uri="{FF2B5EF4-FFF2-40B4-BE49-F238E27FC236}">
                <a16:creationId xmlns:a16="http://schemas.microsoft.com/office/drawing/2014/main" id="{2AE7C1BB-83A5-4859-8033-7F38D54DD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0529" y="2269994"/>
            <a:ext cx="377876" cy="377876"/>
          </a:xfrm>
          <a:prstGeom prst="rect">
            <a:avLst/>
          </a:prstGeom>
        </p:spPr>
      </p:pic>
      <p:sp>
        <p:nvSpPr>
          <p:cNvPr id="50" name="TextBox 49">
            <a:extLst>
              <a:ext uri="{FF2B5EF4-FFF2-40B4-BE49-F238E27FC236}">
                <a16:creationId xmlns:a16="http://schemas.microsoft.com/office/drawing/2014/main" id="{79726459-CACA-41D6-8C1C-2C922B4F8B2B}"/>
              </a:ext>
            </a:extLst>
          </p:cNvPr>
          <p:cNvSpPr txBox="1"/>
          <p:nvPr/>
        </p:nvSpPr>
        <p:spPr>
          <a:xfrm>
            <a:off x="5325388" y="2241872"/>
            <a:ext cx="334470" cy="461665"/>
          </a:xfrm>
          <a:prstGeom prst="rect">
            <a:avLst/>
          </a:prstGeom>
          <a:noFill/>
          <a:ln w="12700">
            <a:noFill/>
          </a:ln>
        </p:spPr>
        <p:txBody>
          <a:bodyPr wrap="square" rtlCol="0">
            <a:spAutoFit/>
          </a:bodyPr>
          <a:lstStyle/>
          <a:p>
            <a:pPr algn="l"/>
            <a:r>
              <a:rPr lang="en-US" dirty="0">
                <a:solidFill>
                  <a:schemeClr val="bg1"/>
                </a:solidFill>
                <a:latin typeface="+mn-lt"/>
              </a:rPr>
              <a:t>B</a:t>
            </a:r>
          </a:p>
        </p:txBody>
      </p:sp>
      <p:sp>
        <p:nvSpPr>
          <p:cNvPr id="34" name="TextBox 33">
            <a:extLst>
              <a:ext uri="{FF2B5EF4-FFF2-40B4-BE49-F238E27FC236}">
                <a16:creationId xmlns:a16="http://schemas.microsoft.com/office/drawing/2014/main" id="{9608A9D7-CDBE-47F3-8F19-B3A47B57B934}"/>
              </a:ext>
            </a:extLst>
          </p:cNvPr>
          <p:cNvSpPr txBox="1"/>
          <p:nvPr/>
        </p:nvSpPr>
        <p:spPr>
          <a:xfrm>
            <a:off x="3031015" y="2221520"/>
            <a:ext cx="334470" cy="461665"/>
          </a:xfrm>
          <a:prstGeom prst="rect">
            <a:avLst/>
          </a:prstGeom>
          <a:noFill/>
          <a:ln w="12700">
            <a:noFill/>
          </a:ln>
        </p:spPr>
        <p:txBody>
          <a:bodyPr wrap="square" rtlCol="0">
            <a:spAutoFit/>
          </a:bodyPr>
          <a:lstStyle/>
          <a:p>
            <a:pPr algn="l"/>
            <a:r>
              <a:rPr lang="en-US" dirty="0">
                <a:solidFill>
                  <a:schemeClr val="bg1"/>
                </a:solidFill>
                <a:latin typeface="+mn-lt"/>
              </a:rPr>
              <a:t>A</a:t>
            </a:r>
          </a:p>
        </p:txBody>
      </p:sp>
      <p:sp>
        <p:nvSpPr>
          <p:cNvPr id="51" name="TextBox 50">
            <a:extLst>
              <a:ext uri="{FF2B5EF4-FFF2-40B4-BE49-F238E27FC236}">
                <a16:creationId xmlns:a16="http://schemas.microsoft.com/office/drawing/2014/main" id="{01AF3590-3FB4-4745-B174-D47C0A713707}"/>
              </a:ext>
            </a:extLst>
          </p:cNvPr>
          <p:cNvSpPr txBox="1"/>
          <p:nvPr/>
        </p:nvSpPr>
        <p:spPr>
          <a:xfrm>
            <a:off x="7552896" y="2215720"/>
            <a:ext cx="334470" cy="461665"/>
          </a:xfrm>
          <a:prstGeom prst="rect">
            <a:avLst/>
          </a:prstGeom>
          <a:noFill/>
          <a:ln w="12700">
            <a:noFill/>
          </a:ln>
        </p:spPr>
        <p:txBody>
          <a:bodyPr wrap="square" rtlCol="0">
            <a:spAutoFit/>
          </a:bodyPr>
          <a:lstStyle/>
          <a:p>
            <a:pPr algn="l"/>
            <a:r>
              <a:rPr lang="en-US" dirty="0">
                <a:solidFill>
                  <a:schemeClr val="bg1"/>
                </a:solidFill>
                <a:latin typeface="+mn-lt"/>
              </a:rPr>
              <a:t>C</a:t>
            </a:r>
          </a:p>
        </p:txBody>
      </p:sp>
      <p:sp>
        <p:nvSpPr>
          <p:cNvPr id="2" name="Title 1">
            <a:extLst>
              <a:ext uri="{FF2B5EF4-FFF2-40B4-BE49-F238E27FC236}">
                <a16:creationId xmlns:a16="http://schemas.microsoft.com/office/drawing/2014/main" id="{61C6B6D3-28C0-4C78-ABC5-D999F824CE23}"/>
              </a:ext>
            </a:extLst>
          </p:cNvPr>
          <p:cNvSpPr>
            <a:spLocks noGrp="1"/>
          </p:cNvSpPr>
          <p:nvPr>
            <p:ph type="title"/>
          </p:nvPr>
        </p:nvSpPr>
        <p:spPr/>
        <p:txBody>
          <a:bodyPr>
            <a:normAutofit fontScale="90000"/>
          </a:bodyPr>
          <a:lstStyle/>
          <a:p>
            <a:r>
              <a:rPr lang="en-US" dirty="0"/>
              <a:t>Bitcoin: Difficulty Adjustment</a:t>
            </a:r>
          </a:p>
        </p:txBody>
      </p:sp>
      <p:cxnSp>
        <p:nvCxnSpPr>
          <p:cNvPr id="7" name="Straight Arrow Connector 6">
            <a:extLst>
              <a:ext uri="{FF2B5EF4-FFF2-40B4-BE49-F238E27FC236}">
                <a16:creationId xmlns:a16="http://schemas.microsoft.com/office/drawing/2014/main" id="{06576216-7952-47E8-AA4F-CC0D44960AB9}"/>
              </a:ext>
            </a:extLst>
          </p:cNvPr>
          <p:cNvCxnSpPr>
            <a:cxnSpLocks/>
            <a:stCxn id="4" idx="1"/>
            <a:endCxn id="30" idx="3"/>
          </p:cNvCxnSpPr>
          <p:nvPr/>
        </p:nvCxnSpPr>
        <p:spPr>
          <a:xfrm flipH="1">
            <a:off x="7247031" y="2459786"/>
            <a:ext cx="289566"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A55303-0C3B-44F5-8C7B-F0F9767FC0EB}"/>
              </a:ext>
            </a:extLst>
          </p:cNvPr>
          <p:cNvCxnSpPr>
            <a:cxnSpLocks/>
            <a:stCxn id="8" idx="1"/>
          </p:cNvCxnSpPr>
          <p:nvPr/>
        </p:nvCxnSpPr>
        <p:spPr>
          <a:xfrm flipH="1">
            <a:off x="5676592" y="2473379"/>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C4360A-E725-49E8-A82E-FB1ADCD365F0}"/>
              </a:ext>
            </a:extLst>
          </p:cNvPr>
          <p:cNvSpPr txBox="1"/>
          <p:nvPr/>
        </p:nvSpPr>
        <p:spPr>
          <a:xfrm>
            <a:off x="6229982" y="2180593"/>
            <a:ext cx="373796" cy="461665"/>
          </a:xfrm>
          <a:prstGeom prst="rect">
            <a:avLst/>
          </a:prstGeom>
          <a:noFill/>
        </p:spPr>
        <p:txBody>
          <a:bodyPr wrap="square" rtlCol="0">
            <a:spAutoFit/>
          </a:bodyPr>
          <a:lstStyle/>
          <a:p>
            <a:pPr algn="l"/>
            <a:r>
              <a:rPr lang="en-US" dirty="0">
                <a:latin typeface="+mn-lt"/>
              </a:rPr>
              <a:t>…</a:t>
            </a:r>
          </a:p>
        </p:txBody>
      </p:sp>
      <p:sp>
        <p:nvSpPr>
          <p:cNvPr id="12" name="TextBox 11">
            <a:extLst>
              <a:ext uri="{FF2B5EF4-FFF2-40B4-BE49-F238E27FC236}">
                <a16:creationId xmlns:a16="http://schemas.microsoft.com/office/drawing/2014/main" id="{CDA67D14-5AA6-40F6-85DF-4C51BB72A68A}"/>
              </a:ext>
            </a:extLst>
          </p:cNvPr>
          <p:cNvSpPr txBox="1"/>
          <p:nvPr/>
        </p:nvSpPr>
        <p:spPr>
          <a:xfrm>
            <a:off x="1692039" y="2148603"/>
            <a:ext cx="339360" cy="461665"/>
          </a:xfrm>
          <a:prstGeom prst="rect">
            <a:avLst/>
          </a:prstGeom>
          <a:noFill/>
        </p:spPr>
        <p:txBody>
          <a:bodyPr wrap="square" rtlCol="0">
            <a:spAutoFit/>
          </a:bodyPr>
          <a:lstStyle/>
          <a:p>
            <a:pPr algn="l"/>
            <a:r>
              <a:rPr lang="en-US" dirty="0">
                <a:latin typeface="+mn-lt"/>
              </a:rPr>
              <a:t>…</a:t>
            </a:r>
          </a:p>
        </p:txBody>
      </p:sp>
      <p:cxnSp>
        <p:nvCxnSpPr>
          <p:cNvPr id="16" name="Straight Arrow Connector 15">
            <a:extLst>
              <a:ext uri="{FF2B5EF4-FFF2-40B4-BE49-F238E27FC236}">
                <a16:creationId xmlns:a16="http://schemas.microsoft.com/office/drawing/2014/main" id="{B374666B-1542-42E5-8AF2-F873433CBCED}"/>
              </a:ext>
            </a:extLst>
          </p:cNvPr>
          <p:cNvCxnSpPr>
            <a:cxnSpLocks/>
            <a:stCxn id="14" idx="1"/>
            <a:endCxn id="15" idx="3"/>
          </p:cNvCxnSpPr>
          <p:nvPr/>
        </p:nvCxnSpPr>
        <p:spPr>
          <a:xfrm flipH="1" flipV="1">
            <a:off x="3388405" y="2458932"/>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AC2BD70-38FD-4A8C-901A-22441E5B049D}"/>
              </a:ext>
            </a:extLst>
          </p:cNvPr>
          <p:cNvCxnSpPr>
            <a:cxnSpLocks/>
            <a:stCxn id="10" idx="1"/>
            <a:endCxn id="20" idx="3"/>
          </p:cNvCxnSpPr>
          <p:nvPr/>
        </p:nvCxnSpPr>
        <p:spPr>
          <a:xfrm flipH="1">
            <a:off x="5015401" y="2471311"/>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CF1BE27-DF3D-4B9E-B007-A04B8E679928}"/>
              </a:ext>
            </a:extLst>
          </p:cNvPr>
          <p:cNvCxnSpPr>
            <a:cxnSpLocks/>
            <a:stCxn id="15" idx="1"/>
            <a:endCxn id="5" idx="3"/>
          </p:cNvCxnSpPr>
          <p:nvPr/>
        </p:nvCxnSpPr>
        <p:spPr>
          <a:xfrm flipH="1" flipV="1">
            <a:off x="2720145" y="2456188"/>
            <a:ext cx="290384" cy="2744"/>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0874BAA-37BF-4B2D-A052-C57CB101EF5D}"/>
              </a:ext>
            </a:extLst>
          </p:cNvPr>
          <p:cNvCxnSpPr>
            <a:cxnSpLocks/>
          </p:cNvCxnSpPr>
          <p:nvPr/>
        </p:nvCxnSpPr>
        <p:spPr>
          <a:xfrm flipH="1">
            <a:off x="2016546" y="2473934"/>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651D391-0C70-44AA-8569-E32580F3ABC6}"/>
              </a:ext>
            </a:extLst>
          </p:cNvPr>
          <p:cNvCxnSpPr>
            <a:cxnSpLocks/>
            <a:stCxn id="20" idx="1"/>
          </p:cNvCxnSpPr>
          <p:nvPr/>
        </p:nvCxnSpPr>
        <p:spPr>
          <a:xfrm flipH="1">
            <a:off x="4377388" y="2473879"/>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6EF6824-8019-43C7-9E22-55BA219AA35E}"/>
              </a:ext>
            </a:extLst>
          </p:cNvPr>
          <p:cNvCxnSpPr>
            <a:cxnSpLocks/>
          </p:cNvCxnSpPr>
          <p:nvPr/>
        </p:nvCxnSpPr>
        <p:spPr>
          <a:xfrm>
            <a:off x="3562169" y="2138411"/>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470D23D-28E1-4B94-AA69-1F8922AB65E6}"/>
              </a:ext>
            </a:extLst>
          </p:cNvPr>
          <p:cNvSpPr txBox="1"/>
          <p:nvPr/>
        </p:nvSpPr>
        <p:spPr>
          <a:xfrm>
            <a:off x="4003592" y="2148603"/>
            <a:ext cx="373796" cy="461665"/>
          </a:xfrm>
          <a:prstGeom prst="rect">
            <a:avLst/>
          </a:prstGeom>
          <a:noFill/>
        </p:spPr>
        <p:txBody>
          <a:bodyPr wrap="square" rtlCol="0">
            <a:spAutoFit/>
          </a:bodyPr>
          <a:lstStyle/>
          <a:p>
            <a:pPr algn="l"/>
            <a:r>
              <a:rPr lang="en-US" dirty="0">
                <a:latin typeface="+mn-lt"/>
              </a:rPr>
              <a:t>…</a:t>
            </a:r>
          </a:p>
        </p:txBody>
      </p:sp>
      <p:cxnSp>
        <p:nvCxnSpPr>
          <p:cNvPr id="29" name="Straight Connector 28">
            <a:extLst>
              <a:ext uri="{FF2B5EF4-FFF2-40B4-BE49-F238E27FC236}">
                <a16:creationId xmlns:a16="http://schemas.microsoft.com/office/drawing/2014/main" id="{A6BE9164-9662-48F5-B7B8-C238F6F017F9}"/>
              </a:ext>
            </a:extLst>
          </p:cNvPr>
          <p:cNvCxnSpPr>
            <a:cxnSpLocks/>
          </p:cNvCxnSpPr>
          <p:nvPr/>
        </p:nvCxnSpPr>
        <p:spPr>
          <a:xfrm>
            <a:off x="5811933" y="2148603"/>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081D3D05-44A0-4D85-BB25-3444A580469D}"/>
              </a:ext>
            </a:extLst>
          </p:cNvPr>
          <p:cNvCxnSpPr>
            <a:cxnSpLocks/>
            <a:stCxn id="30" idx="1"/>
          </p:cNvCxnSpPr>
          <p:nvPr/>
        </p:nvCxnSpPr>
        <p:spPr>
          <a:xfrm flipH="1" flipV="1">
            <a:off x="6581588" y="2459786"/>
            <a:ext cx="287567"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35" name="Right Brace 34">
            <a:extLst>
              <a:ext uri="{FF2B5EF4-FFF2-40B4-BE49-F238E27FC236}">
                <a16:creationId xmlns:a16="http://schemas.microsoft.com/office/drawing/2014/main" id="{1DE998F4-580B-4DB4-8E2A-80BA19EC3E82}"/>
              </a:ext>
            </a:extLst>
          </p:cNvPr>
          <p:cNvSpPr/>
          <p:nvPr/>
        </p:nvSpPr>
        <p:spPr>
          <a:xfrm rot="5400000">
            <a:off x="2364560" y="1855692"/>
            <a:ext cx="190748" cy="220446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909D95F-79C4-4464-BC35-12F07F72E26D}"/>
                  </a:ext>
                </a:extLst>
              </p:cNvPr>
              <p:cNvSpPr txBox="1"/>
              <p:nvPr/>
            </p:nvSpPr>
            <p:spPr>
              <a:xfrm>
                <a:off x="741045" y="3119852"/>
                <a:ext cx="2647360" cy="830997"/>
              </a:xfrm>
              <a:prstGeom prst="rect">
                <a:avLst/>
              </a:prstGeom>
              <a:noFill/>
            </p:spPr>
            <p:txBody>
              <a:bodyPr wrap="square" rtlCol="0">
                <a:spAutoFit/>
              </a:bodyPr>
              <a:lstStyle/>
              <a:p>
                <a:pPr algn="ctr"/>
                <a:r>
                  <a:rPr lang="en-US" sz="1600" dirty="0">
                    <a:latin typeface="+mn-lt"/>
                  </a:rPr>
                  <a:t>2016 blocks</a:t>
                </a:r>
              </a:p>
              <a:p>
                <a:pPr algn="ctr"/>
                <a:r>
                  <a:rPr lang="en-US" sz="1600" dirty="0">
                    <a:latin typeface="+mn-lt"/>
                  </a:rPr>
                  <a:t>Time it took to mine: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a14:m>
                <a:r>
                  <a:rPr lang="en-US" sz="1600" dirty="0">
                    <a:latin typeface="+mn-lt"/>
                  </a:rPr>
                  <a:t>(min)</a:t>
                </a:r>
              </a:p>
              <a:p>
                <a:pPr algn="ctr"/>
                <a:r>
                  <a:rPr lang="en-US" sz="1600" dirty="0">
                    <a:latin typeface="+mn-lt"/>
                  </a:rPr>
                  <a:t>Target: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1</m:t>
                        </m:r>
                      </m:sub>
                    </m:sSub>
                  </m:oMath>
                </a14:m>
                <a:endParaRPr lang="en-US" sz="1600" dirty="0">
                  <a:latin typeface="+mn-lt"/>
                </a:endParaRPr>
              </a:p>
            </p:txBody>
          </p:sp>
        </mc:Choice>
        <mc:Fallback xmlns="">
          <p:sp>
            <p:nvSpPr>
              <p:cNvPr id="36" name="TextBox 35">
                <a:extLst>
                  <a:ext uri="{FF2B5EF4-FFF2-40B4-BE49-F238E27FC236}">
                    <a16:creationId xmlns:a16="http://schemas.microsoft.com/office/drawing/2014/main" id="{8909D95F-79C4-4464-BC35-12F07F72E26D}"/>
                  </a:ext>
                </a:extLst>
              </p:cNvPr>
              <p:cNvSpPr txBox="1">
                <a:spLocks noRot="1" noChangeAspect="1" noMove="1" noResize="1" noEditPoints="1" noAdjustHandles="1" noChangeArrowheads="1" noChangeShapeType="1" noTextEdit="1"/>
              </p:cNvSpPr>
              <p:nvPr/>
            </p:nvSpPr>
            <p:spPr>
              <a:xfrm>
                <a:off x="741045" y="3119852"/>
                <a:ext cx="2647360" cy="830997"/>
              </a:xfrm>
              <a:prstGeom prst="rect">
                <a:avLst/>
              </a:prstGeom>
              <a:blipFill>
                <a:blip r:embed="rId4"/>
                <a:stretch>
                  <a:fillRect t="-2206" b="-8824"/>
                </a:stretch>
              </a:blipFill>
            </p:spPr>
            <p:txBody>
              <a:bodyPr/>
              <a:lstStyle/>
              <a:p>
                <a:r>
                  <a:rPr lang="en-US">
                    <a:noFill/>
                  </a:rPr>
                  <a:t> </a:t>
                </a:r>
              </a:p>
            </p:txBody>
          </p:sp>
        </mc:Fallback>
      </mc:AlternateContent>
      <p:sp>
        <p:nvSpPr>
          <p:cNvPr id="37" name="Right Brace 36">
            <a:extLst>
              <a:ext uri="{FF2B5EF4-FFF2-40B4-BE49-F238E27FC236}">
                <a16:creationId xmlns:a16="http://schemas.microsoft.com/office/drawing/2014/main" id="{CBD2B441-9FC5-40AB-BEBF-36AA37B12D57}"/>
              </a:ext>
            </a:extLst>
          </p:cNvPr>
          <p:cNvSpPr/>
          <p:nvPr/>
        </p:nvSpPr>
        <p:spPr>
          <a:xfrm rot="5400000">
            <a:off x="4614325" y="1855693"/>
            <a:ext cx="190748" cy="220446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D5ECDB9-2F4F-4704-A080-F87CF63F5C82}"/>
                  </a:ext>
                </a:extLst>
              </p:cNvPr>
              <p:cNvSpPr txBox="1"/>
              <p:nvPr/>
            </p:nvSpPr>
            <p:spPr>
              <a:xfrm>
                <a:off x="3252534" y="3145981"/>
                <a:ext cx="2769981" cy="830997"/>
              </a:xfrm>
              <a:prstGeom prst="rect">
                <a:avLst/>
              </a:prstGeom>
              <a:noFill/>
            </p:spPr>
            <p:txBody>
              <a:bodyPr wrap="square" rtlCol="0">
                <a:spAutoFit/>
              </a:bodyPr>
              <a:lstStyle/>
              <a:p>
                <a:pPr algn="ctr"/>
                <a:r>
                  <a:rPr lang="en-US" sz="1600" dirty="0">
                    <a:latin typeface="+mn-lt"/>
                  </a:rPr>
                  <a:t>2016 blocks</a:t>
                </a:r>
              </a:p>
              <a:p>
                <a:pPr algn="ctr"/>
                <a:r>
                  <a:rPr lang="en-US" sz="1600" dirty="0">
                    <a:latin typeface="+mn-lt"/>
                  </a:rPr>
                  <a:t>Time it took to mine: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(min)</a:t>
                </a:r>
              </a:p>
              <a:p>
                <a:pPr algn="ctr"/>
                <a:r>
                  <a:rPr lang="en-US" sz="1600" dirty="0">
                    <a:latin typeface="+mn-lt"/>
                  </a:rPr>
                  <a:t>Target: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b="0" i="1" smtClean="0">
                            <a:latin typeface="Cambria Math" panose="02040503050406030204" pitchFamily="18" charset="0"/>
                          </a:rPr>
                          <m:t>2</m:t>
                        </m:r>
                      </m:sub>
                    </m:sSub>
                  </m:oMath>
                </a14:m>
                <a:endParaRPr lang="en-US" sz="1600" dirty="0">
                  <a:latin typeface="+mn-lt"/>
                </a:endParaRPr>
              </a:p>
            </p:txBody>
          </p:sp>
        </mc:Choice>
        <mc:Fallback xmlns="">
          <p:sp>
            <p:nvSpPr>
              <p:cNvPr id="38" name="TextBox 37">
                <a:extLst>
                  <a:ext uri="{FF2B5EF4-FFF2-40B4-BE49-F238E27FC236}">
                    <a16:creationId xmlns:a16="http://schemas.microsoft.com/office/drawing/2014/main" id="{7D5ECDB9-2F4F-4704-A080-F87CF63F5C82}"/>
                  </a:ext>
                </a:extLst>
              </p:cNvPr>
              <p:cNvSpPr txBox="1">
                <a:spLocks noRot="1" noChangeAspect="1" noMove="1" noResize="1" noEditPoints="1" noAdjustHandles="1" noChangeArrowheads="1" noChangeShapeType="1" noTextEdit="1"/>
              </p:cNvSpPr>
              <p:nvPr/>
            </p:nvSpPr>
            <p:spPr>
              <a:xfrm>
                <a:off x="3252534" y="3145981"/>
                <a:ext cx="2769981" cy="830997"/>
              </a:xfrm>
              <a:prstGeom prst="rect">
                <a:avLst/>
              </a:prstGeom>
              <a:blipFill>
                <a:blip r:embed="rId5"/>
                <a:stretch>
                  <a:fillRect t="-2206" b="-8824"/>
                </a:stretch>
              </a:blipFill>
            </p:spPr>
            <p:txBody>
              <a:bodyPr/>
              <a:lstStyle/>
              <a:p>
                <a:r>
                  <a:rPr lang="en-US">
                    <a:noFill/>
                  </a:rPr>
                  <a:t> </a:t>
                </a:r>
              </a:p>
            </p:txBody>
          </p:sp>
        </mc:Fallback>
      </mc:AlternateContent>
      <p:sp>
        <p:nvSpPr>
          <p:cNvPr id="39" name="Right Brace 38">
            <a:extLst>
              <a:ext uri="{FF2B5EF4-FFF2-40B4-BE49-F238E27FC236}">
                <a16:creationId xmlns:a16="http://schemas.microsoft.com/office/drawing/2014/main" id="{3D454272-B633-444B-B6EE-A9E1313347F9}"/>
              </a:ext>
            </a:extLst>
          </p:cNvPr>
          <p:cNvSpPr/>
          <p:nvPr/>
        </p:nvSpPr>
        <p:spPr>
          <a:xfrm rot="5400000">
            <a:off x="6864091" y="1855692"/>
            <a:ext cx="190748" cy="220446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1B2D520-9B13-423E-BBB8-C463B7C27040}"/>
                  </a:ext>
                </a:extLst>
              </p:cNvPr>
              <p:cNvSpPr txBox="1"/>
              <p:nvPr/>
            </p:nvSpPr>
            <p:spPr>
              <a:xfrm>
                <a:off x="6022515" y="3119851"/>
                <a:ext cx="2665320" cy="830997"/>
              </a:xfrm>
              <a:prstGeom prst="rect">
                <a:avLst/>
              </a:prstGeom>
              <a:noFill/>
            </p:spPr>
            <p:txBody>
              <a:bodyPr wrap="square" rtlCol="0">
                <a:spAutoFit/>
              </a:bodyPr>
              <a:lstStyle/>
              <a:p>
                <a:pPr algn="ctr"/>
                <a:r>
                  <a:rPr lang="en-US" sz="1600" dirty="0">
                    <a:latin typeface="+mn-lt"/>
                  </a:rPr>
                  <a:t>2016 blocks</a:t>
                </a:r>
              </a:p>
              <a:p>
                <a:pPr algn="ctr"/>
                <a:r>
                  <a:rPr lang="en-US" sz="1600" dirty="0">
                    <a:latin typeface="+mn-lt"/>
                  </a:rPr>
                  <a:t>Time it took to mine: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3</m:t>
                        </m:r>
                      </m:sub>
                    </m:sSub>
                  </m:oMath>
                </a14:m>
                <a:r>
                  <a:rPr lang="en-US" sz="1600" dirty="0">
                    <a:latin typeface="+mn-lt"/>
                  </a:rPr>
                  <a:t>(min)</a:t>
                </a:r>
              </a:p>
              <a:p>
                <a:pPr algn="ctr"/>
                <a:r>
                  <a:rPr lang="en-US" sz="1600" dirty="0">
                    <a:latin typeface="+mn-lt"/>
                  </a:rPr>
                  <a:t>Target</a:t>
                </a:r>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b="0" i="1" smtClean="0">
                            <a:latin typeface="Cambria Math" panose="02040503050406030204" pitchFamily="18" charset="0"/>
                          </a:rPr>
                          <m:t>3</m:t>
                        </m:r>
                      </m:sub>
                    </m:sSub>
                  </m:oMath>
                </a14:m>
                <a:endParaRPr lang="en-US" sz="1600" dirty="0">
                  <a:latin typeface="+mn-lt"/>
                </a:endParaRPr>
              </a:p>
            </p:txBody>
          </p:sp>
        </mc:Choice>
        <mc:Fallback xmlns="">
          <p:sp>
            <p:nvSpPr>
              <p:cNvPr id="40" name="TextBox 39">
                <a:extLst>
                  <a:ext uri="{FF2B5EF4-FFF2-40B4-BE49-F238E27FC236}">
                    <a16:creationId xmlns:a16="http://schemas.microsoft.com/office/drawing/2014/main" id="{41B2D520-9B13-423E-BBB8-C463B7C27040}"/>
                  </a:ext>
                </a:extLst>
              </p:cNvPr>
              <p:cNvSpPr txBox="1">
                <a:spLocks noRot="1" noChangeAspect="1" noMove="1" noResize="1" noEditPoints="1" noAdjustHandles="1" noChangeArrowheads="1" noChangeShapeType="1" noTextEdit="1"/>
              </p:cNvSpPr>
              <p:nvPr/>
            </p:nvSpPr>
            <p:spPr>
              <a:xfrm>
                <a:off x="6022515" y="3119851"/>
                <a:ext cx="2665320" cy="830997"/>
              </a:xfrm>
              <a:prstGeom prst="rect">
                <a:avLst/>
              </a:prstGeom>
              <a:blipFill>
                <a:blip r:embed="rId6"/>
                <a:stretch>
                  <a:fillRect t="-2206" b="-8824"/>
                </a:stretch>
              </a:blipFill>
            </p:spPr>
            <p:txBody>
              <a:bodyPr/>
              <a:lstStyle/>
              <a:p>
                <a:r>
                  <a:rPr lang="en-US">
                    <a:noFill/>
                  </a:rPr>
                  <a:t> </a:t>
                </a:r>
              </a:p>
            </p:txBody>
          </p:sp>
        </mc:Fallback>
      </mc:AlternateContent>
      <p:sp>
        <p:nvSpPr>
          <p:cNvPr id="41" name="Arrow: U-Turn 40">
            <a:extLst>
              <a:ext uri="{FF2B5EF4-FFF2-40B4-BE49-F238E27FC236}">
                <a16:creationId xmlns:a16="http://schemas.microsoft.com/office/drawing/2014/main" id="{79CE3F7C-E6A5-4A56-8DDB-E99F565A77FC}"/>
              </a:ext>
            </a:extLst>
          </p:cNvPr>
          <p:cNvSpPr/>
          <p:nvPr/>
        </p:nvSpPr>
        <p:spPr>
          <a:xfrm>
            <a:off x="2342269" y="1746799"/>
            <a:ext cx="2044131" cy="339143"/>
          </a:xfrm>
          <a:prstGeom prst="uturnArrow">
            <a:avLst>
              <a:gd name="adj1" fmla="val 32117"/>
              <a:gd name="adj2" fmla="val 25000"/>
              <a:gd name="adj3" fmla="val 25000"/>
              <a:gd name="adj4" fmla="val 43750"/>
              <a:gd name="adj5" fmla="val 100000"/>
            </a:avLst>
          </a:prstGeom>
          <a:solidFill>
            <a:srgbClr val="9A0000"/>
          </a:solidFill>
          <a:ln w="12700">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2" name="Arrow: U-Turn 41">
            <a:extLst>
              <a:ext uri="{FF2B5EF4-FFF2-40B4-BE49-F238E27FC236}">
                <a16:creationId xmlns:a16="http://schemas.microsoft.com/office/drawing/2014/main" id="{56609EA7-F827-4C62-AB0B-2496A5D1DB43}"/>
              </a:ext>
            </a:extLst>
          </p:cNvPr>
          <p:cNvSpPr/>
          <p:nvPr/>
        </p:nvSpPr>
        <p:spPr>
          <a:xfrm>
            <a:off x="4507456" y="1746798"/>
            <a:ext cx="2044131" cy="339143"/>
          </a:xfrm>
          <a:prstGeom prst="uturnArrow">
            <a:avLst>
              <a:gd name="adj1" fmla="val 32117"/>
              <a:gd name="adj2" fmla="val 25000"/>
              <a:gd name="adj3" fmla="val 25000"/>
              <a:gd name="adj4" fmla="val 43750"/>
              <a:gd name="adj5" fmla="val 100000"/>
            </a:avLst>
          </a:prstGeom>
          <a:solidFill>
            <a:srgbClr val="9A0000"/>
          </a:solidFill>
          <a:ln w="12700">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DA7DC6A-E972-4A3A-9F4F-4841E6ED637D}"/>
                  </a:ext>
                </a:extLst>
              </p:cNvPr>
              <p:cNvSpPr txBox="1"/>
              <p:nvPr/>
            </p:nvSpPr>
            <p:spPr>
              <a:xfrm>
                <a:off x="693824" y="1232718"/>
                <a:ext cx="4319304" cy="439031"/>
              </a:xfrm>
              <a:prstGeom prst="rect">
                <a:avLst/>
              </a:prstGeom>
              <a:noFill/>
            </p:spPr>
            <p:txBody>
              <a:bodyPr wrap="square" rtlCol="0">
                <a:spAutoFit/>
              </a:bodyPr>
              <a:lstStyle/>
              <a:p>
                <a:pPr algn="ctr"/>
                <a:r>
                  <a:rPr lang="en-US" sz="1600" dirty="0"/>
                  <a:t>New target: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1</m:t>
                        </m:r>
                      </m:sub>
                    </m:sSub>
                  </m:oMath>
                </a14:m>
                <a:r>
                  <a:rPr lang="en-US" sz="1600" dirty="0">
                    <a:latin typeface="+mn-lt"/>
                  </a:rPr>
                  <a:t> </a:t>
                </a:r>
                <a14:m>
                  <m:oMath xmlns:m="http://schemas.openxmlformats.org/officeDocument/2006/math">
                    <m:f>
                      <m:fPr>
                        <m:ctrlPr>
                          <a:rPr lang="en-US" sz="1600" i="1" dirty="0" smtClean="0">
                            <a:latin typeface="Cambria Math" panose="02040503050406030204" pitchFamily="18" charset="0"/>
                          </a:rPr>
                        </m:ctrlPr>
                      </m:fPr>
                      <m:num>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1</m:t>
                            </m:r>
                          </m:sub>
                        </m:sSub>
                      </m:num>
                      <m:den>
                        <m:r>
                          <a:rPr lang="en-US" sz="1600" b="0" i="1" dirty="0" smtClean="0">
                            <a:latin typeface="Cambria Math" panose="02040503050406030204" pitchFamily="18" charset="0"/>
                          </a:rPr>
                          <m:t>2016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10 </m:t>
                        </m:r>
                        <m:r>
                          <a:rPr lang="en-US" sz="1600" b="0" i="1" smtClean="0">
                            <a:latin typeface="Cambria Math" panose="02040503050406030204" pitchFamily="18" charset="0"/>
                            <a:ea typeface="Cambria Math" panose="02040503050406030204" pitchFamily="18" charset="0"/>
                          </a:rPr>
                          <m:t>𝑚𝑖𝑛𝑠</m:t>
                        </m:r>
                      </m:den>
                    </m:f>
                  </m:oMath>
                </a14:m>
                <a:endParaRPr lang="en-US" sz="1600" dirty="0">
                  <a:latin typeface="+mn-lt"/>
                </a:endParaRPr>
              </a:p>
            </p:txBody>
          </p:sp>
        </mc:Choice>
        <mc:Fallback xmlns="">
          <p:sp>
            <p:nvSpPr>
              <p:cNvPr id="47" name="TextBox 46">
                <a:extLst>
                  <a:ext uri="{FF2B5EF4-FFF2-40B4-BE49-F238E27FC236}">
                    <a16:creationId xmlns:a16="http://schemas.microsoft.com/office/drawing/2014/main" id="{9DA7DC6A-E972-4A3A-9F4F-4841E6ED637D}"/>
                  </a:ext>
                </a:extLst>
              </p:cNvPr>
              <p:cNvSpPr txBox="1">
                <a:spLocks noRot="1" noChangeAspect="1" noMove="1" noResize="1" noEditPoints="1" noAdjustHandles="1" noChangeArrowheads="1" noChangeShapeType="1" noTextEdit="1"/>
              </p:cNvSpPr>
              <p:nvPr/>
            </p:nvSpPr>
            <p:spPr>
              <a:xfrm>
                <a:off x="693824" y="1232718"/>
                <a:ext cx="4319304" cy="439031"/>
              </a:xfrm>
              <a:prstGeom prst="rect">
                <a:avLst/>
              </a:prstGeom>
              <a:blipFill>
                <a:blip r:embed="rId7"/>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E1A2628-3252-413D-B39D-751C2B33529B}"/>
                  </a:ext>
                </a:extLst>
              </p:cNvPr>
              <p:cNvSpPr txBox="1"/>
              <p:nvPr/>
            </p:nvSpPr>
            <p:spPr>
              <a:xfrm>
                <a:off x="3743981" y="1232719"/>
                <a:ext cx="4557067" cy="439031"/>
              </a:xfrm>
              <a:prstGeom prst="rect">
                <a:avLst/>
              </a:prstGeom>
              <a:noFill/>
            </p:spPr>
            <p:txBody>
              <a:bodyPr wrap="square" rtlCol="0">
                <a:spAutoFit/>
              </a:bodyPr>
              <a:lstStyle/>
              <a:p>
                <a:pPr algn="ctr"/>
                <a:r>
                  <a:rPr lang="en-US" sz="1600" dirty="0"/>
                  <a:t>New target: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2</m:t>
                        </m:r>
                      </m:sub>
                    </m:sSub>
                  </m:oMath>
                </a14:m>
                <a:r>
                  <a:rPr lang="en-US" sz="1600" dirty="0">
                    <a:latin typeface="+mn-lt"/>
                  </a:rPr>
                  <a:t> </a:t>
                </a:r>
                <a14:m>
                  <m:oMath xmlns:m="http://schemas.openxmlformats.org/officeDocument/2006/math">
                    <m:f>
                      <m:fPr>
                        <m:ctrlPr>
                          <a:rPr lang="en-US" sz="1600" i="1" dirty="0" smtClean="0">
                            <a:latin typeface="Cambria Math" panose="02040503050406030204" pitchFamily="18" charset="0"/>
                          </a:rPr>
                        </m:ctrlPr>
                      </m:fPr>
                      <m:num>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𝑡</m:t>
                            </m:r>
                          </m:e>
                          <m:sub>
                            <m:r>
                              <a:rPr lang="en-US" sz="1600" b="0" i="1" dirty="0" smtClean="0">
                                <a:latin typeface="Cambria Math" panose="02040503050406030204" pitchFamily="18" charset="0"/>
                              </a:rPr>
                              <m:t>2</m:t>
                            </m:r>
                          </m:sub>
                        </m:sSub>
                      </m:num>
                      <m:den>
                        <m:r>
                          <a:rPr lang="en-US" sz="1600" b="0" i="1" dirty="0" smtClean="0">
                            <a:latin typeface="Cambria Math" panose="02040503050406030204" pitchFamily="18" charset="0"/>
                          </a:rPr>
                          <m:t>2016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10 </m:t>
                        </m:r>
                        <m:r>
                          <a:rPr lang="en-US" sz="1600" b="0" i="1" smtClean="0">
                            <a:latin typeface="Cambria Math" panose="02040503050406030204" pitchFamily="18" charset="0"/>
                            <a:ea typeface="Cambria Math" panose="02040503050406030204" pitchFamily="18" charset="0"/>
                          </a:rPr>
                          <m:t>𝑚𝑖𝑛𝑠</m:t>
                        </m:r>
                      </m:den>
                    </m:f>
                  </m:oMath>
                </a14:m>
                <a:endParaRPr lang="en-US" sz="1600" dirty="0">
                  <a:latin typeface="+mn-lt"/>
                </a:endParaRPr>
              </a:p>
            </p:txBody>
          </p:sp>
        </mc:Choice>
        <mc:Fallback xmlns="">
          <p:sp>
            <p:nvSpPr>
              <p:cNvPr id="48" name="TextBox 47">
                <a:extLst>
                  <a:ext uri="{FF2B5EF4-FFF2-40B4-BE49-F238E27FC236}">
                    <a16:creationId xmlns:a16="http://schemas.microsoft.com/office/drawing/2014/main" id="{1E1A2628-3252-413D-B39D-751C2B33529B}"/>
                  </a:ext>
                </a:extLst>
              </p:cNvPr>
              <p:cNvSpPr txBox="1">
                <a:spLocks noRot="1" noChangeAspect="1" noMove="1" noResize="1" noEditPoints="1" noAdjustHandles="1" noChangeArrowheads="1" noChangeShapeType="1" noTextEdit="1"/>
              </p:cNvSpPr>
              <p:nvPr/>
            </p:nvSpPr>
            <p:spPr>
              <a:xfrm>
                <a:off x="3743981" y="1232719"/>
                <a:ext cx="4557067" cy="439031"/>
              </a:xfrm>
              <a:prstGeom prst="rect">
                <a:avLst/>
              </a:prstGeom>
              <a:blipFill>
                <a:blip r:embed="rId8"/>
                <a:stretch>
                  <a:fillRect b="-4167"/>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4996209B-BDFE-4976-BF59-615DE0FC687D}"/>
              </a:ext>
            </a:extLst>
          </p:cNvPr>
          <p:cNvSpPr txBox="1"/>
          <p:nvPr/>
        </p:nvSpPr>
        <p:spPr>
          <a:xfrm>
            <a:off x="419518" y="4147684"/>
            <a:ext cx="8304963" cy="584775"/>
          </a:xfrm>
          <a:prstGeom prst="rect">
            <a:avLst/>
          </a:prstGeom>
          <a:noFill/>
        </p:spPr>
        <p:txBody>
          <a:bodyPr wrap="square" rtlCol="0">
            <a:spAutoFit/>
          </a:bodyPr>
          <a:lstStyle/>
          <a:p>
            <a:r>
              <a:rPr lang="en-US" sz="1600" dirty="0">
                <a:solidFill>
                  <a:srgbClr val="FF0000"/>
                </a:solidFill>
                <a:latin typeface="+mn-lt"/>
              </a:rPr>
              <a:t>New target is not allowed to be more than 4x old target.</a:t>
            </a:r>
          </a:p>
          <a:p>
            <a:r>
              <a:rPr lang="en-US" sz="1600" dirty="0">
                <a:solidFill>
                  <a:srgbClr val="FF0000"/>
                </a:solidFill>
                <a:latin typeface="+mn-lt"/>
              </a:rPr>
              <a:t>New target is not allowed to be less than ¼ x old target.</a:t>
            </a:r>
          </a:p>
        </p:txBody>
      </p:sp>
      <p:sp>
        <p:nvSpPr>
          <p:cNvPr id="43" name="TextBox 42">
            <a:extLst>
              <a:ext uri="{FF2B5EF4-FFF2-40B4-BE49-F238E27FC236}">
                <a16:creationId xmlns:a16="http://schemas.microsoft.com/office/drawing/2014/main" id="{5909C28D-E812-4905-A4DB-35D722B43E2B}"/>
              </a:ext>
            </a:extLst>
          </p:cNvPr>
          <p:cNvSpPr txBox="1"/>
          <p:nvPr/>
        </p:nvSpPr>
        <p:spPr>
          <a:xfrm>
            <a:off x="166725" y="4903165"/>
            <a:ext cx="3670984" cy="230832"/>
          </a:xfrm>
          <a:prstGeom prst="rect">
            <a:avLst/>
          </a:prstGeom>
          <a:noFill/>
        </p:spPr>
        <p:txBody>
          <a:bodyPr wrap="square" rtlCol="0">
            <a:spAutoFit/>
          </a:bodyPr>
          <a:lstStyle/>
          <a:p>
            <a:pPr algn="l"/>
            <a:r>
              <a:rPr lang="en-US" sz="900" b="0" i="0" dirty="0">
                <a:solidFill>
                  <a:srgbClr val="212529"/>
                </a:solidFill>
                <a:effectLst/>
                <a:latin typeface="+mn-lt"/>
              </a:rPr>
              <a:t>The Bitcoin Backbone Protocol with Chains of Variable Difficulty (2016)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A5C391-7A96-9ADD-C6AD-9C6F98A90583}"/>
                  </a:ext>
                </a:extLst>
              </p:cNvPr>
              <p:cNvSpPr txBox="1"/>
              <p:nvPr/>
            </p:nvSpPr>
            <p:spPr>
              <a:xfrm>
                <a:off x="5966585" y="3945199"/>
                <a:ext cx="2647360" cy="1077218"/>
              </a:xfrm>
              <a:prstGeom prst="rect">
                <a:avLst/>
              </a:prstGeom>
              <a:noFill/>
            </p:spPr>
            <p:txBody>
              <a:bodyPr wrap="square" rtlCol="0">
                <a:spAutoFit/>
              </a:bodyPr>
              <a:lstStyle/>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 difference between the timestamps in B and A</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3</m:t>
                        </m:r>
                      </m:sub>
                    </m:sSub>
                  </m:oMath>
                </a14:m>
                <a:r>
                  <a:rPr lang="en-US" sz="1600" dirty="0">
                    <a:latin typeface="+mn-lt"/>
                  </a:rPr>
                  <a:t>: difference between the timestamps in C and B</a:t>
                </a:r>
              </a:p>
            </p:txBody>
          </p:sp>
        </mc:Choice>
        <mc:Fallback xmlns="">
          <p:sp>
            <p:nvSpPr>
              <p:cNvPr id="3" name="TextBox 2">
                <a:extLst>
                  <a:ext uri="{FF2B5EF4-FFF2-40B4-BE49-F238E27FC236}">
                    <a16:creationId xmlns:a16="http://schemas.microsoft.com/office/drawing/2014/main" id="{E5A5C391-7A96-9ADD-C6AD-9C6F98A90583}"/>
                  </a:ext>
                </a:extLst>
              </p:cNvPr>
              <p:cNvSpPr txBox="1">
                <a:spLocks noRot="1" noChangeAspect="1" noMove="1" noResize="1" noEditPoints="1" noAdjustHandles="1" noChangeArrowheads="1" noChangeShapeType="1" noTextEdit="1"/>
              </p:cNvSpPr>
              <p:nvPr/>
            </p:nvSpPr>
            <p:spPr>
              <a:xfrm>
                <a:off x="5966585" y="3945199"/>
                <a:ext cx="2647360" cy="1077218"/>
              </a:xfrm>
              <a:prstGeom prst="rect">
                <a:avLst/>
              </a:prstGeom>
              <a:blipFill>
                <a:blip r:embed="rId9"/>
                <a:stretch>
                  <a:fillRect l="-1382" t="-1695" b="-6215"/>
                </a:stretch>
              </a:blipFill>
            </p:spPr>
            <p:txBody>
              <a:bodyPr/>
              <a:lstStyle/>
              <a:p>
                <a:r>
                  <a:rPr lang="en-US">
                    <a:noFill/>
                  </a:rPr>
                  <a:t> </a:t>
                </a:r>
              </a:p>
            </p:txBody>
          </p:sp>
        </mc:Fallback>
      </mc:AlternateContent>
    </p:spTree>
    <p:extLst>
      <p:ext uri="{BB962C8B-B14F-4D97-AF65-F5344CB8AC3E}">
        <p14:creationId xmlns:p14="http://schemas.microsoft.com/office/powerpoint/2010/main" val="30591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500"/>
                                        <p:tgtEl>
                                          <p:spTgt spid="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4" grpId="0"/>
      <p:bldP spid="51" grpId="0"/>
      <p:bldP spid="11" grpId="0"/>
      <p:bldP spid="12" grpId="0"/>
      <p:bldP spid="28" grpId="0"/>
      <p:bldP spid="35" grpId="0" animBg="1"/>
      <p:bldP spid="36" grpId="0"/>
      <p:bldP spid="37" grpId="0" animBg="1"/>
      <p:bldP spid="38" grpId="0"/>
      <p:bldP spid="39" grpId="0" animBg="1"/>
      <p:bldP spid="40" grpId="0"/>
      <p:bldP spid="41" grpId="0" animBg="1"/>
      <p:bldP spid="42" grpId="0" animBg="1"/>
      <p:bldP spid="47" grpId="0"/>
      <p:bldP spid="48" grpId="0"/>
      <p:bldP spid="4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Consensus in the Internet Setting</a:t>
            </a:r>
          </a:p>
        </p:txBody>
      </p:sp>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21722" y="1147546"/>
            <a:ext cx="8065077" cy="3263504"/>
          </a:xfrm>
        </p:spPr>
        <p:txBody>
          <a:bodyPr>
            <a:noAutofit/>
          </a:bodyPr>
          <a:lstStyle/>
          <a:p>
            <a:pPr marL="0" indent="0">
              <a:buNone/>
            </a:pPr>
            <a:r>
              <a:rPr lang="en-US" sz="1800" dirty="0"/>
              <a:t>Characterized by </a:t>
            </a:r>
            <a:r>
              <a:rPr lang="en-US" sz="1800" i="1" dirty="0"/>
              <a:t>open participation</a:t>
            </a:r>
            <a:r>
              <a:rPr lang="en-US" sz="1800" dirty="0"/>
              <a:t>.</a:t>
            </a:r>
          </a:p>
          <a:p>
            <a:pPr marL="0" indent="0">
              <a:buNone/>
            </a:pPr>
            <a:r>
              <a:rPr lang="en-US" sz="1800" dirty="0"/>
              <a:t>Challenges:</a:t>
            </a:r>
          </a:p>
          <a:p>
            <a:r>
              <a:rPr lang="en-US" sz="1800" dirty="0"/>
              <a:t>Adversary can create many Sybil nodes to take over the protocol.</a:t>
            </a:r>
          </a:p>
          <a:p>
            <a:r>
              <a:rPr lang="en-US" sz="1800" dirty="0"/>
              <a:t>Honest nodes can come and go at will.</a:t>
            </a:r>
          </a:p>
          <a:p>
            <a:pPr lvl="1"/>
            <a:endParaRPr lang="en-US" sz="1800" dirty="0"/>
          </a:p>
          <a:p>
            <a:pPr marL="0" indent="0">
              <a:buNone/>
            </a:pPr>
            <a:r>
              <a:rPr lang="en-US" sz="1800" b="1" dirty="0"/>
              <a:t>Requirements:</a:t>
            </a:r>
          </a:p>
          <a:p>
            <a:r>
              <a:rPr lang="en-US" sz="1800" dirty="0"/>
              <a:t>Limit adversary’s participation.</a:t>
            </a:r>
          </a:p>
          <a:p>
            <a:pPr lvl="1"/>
            <a:r>
              <a:rPr lang="en-US" sz="1800" b="1" dirty="0"/>
              <a:t>Sybil resistance (e.g., Proof-of-Work)!</a:t>
            </a:r>
          </a:p>
          <a:p>
            <a:r>
              <a:rPr lang="en-US" sz="1800" dirty="0"/>
              <a:t>Maintain availability (liveness) of the protocol when the honest nodes come and go at will, resulting in changes in the number of nodes.</a:t>
            </a:r>
          </a:p>
          <a:p>
            <a:pPr lvl="1"/>
            <a:r>
              <a:rPr lang="en-US" sz="1800" b="1" dirty="0"/>
              <a:t>Dynamic availability!</a:t>
            </a:r>
          </a:p>
        </p:txBody>
      </p:sp>
      <p:sp>
        <p:nvSpPr>
          <p:cNvPr id="4" name="TextBox 3">
            <a:extLst>
              <a:ext uri="{FF2B5EF4-FFF2-40B4-BE49-F238E27FC236}">
                <a16:creationId xmlns:a16="http://schemas.microsoft.com/office/drawing/2014/main" id="{C608ED57-56FA-3C9D-8F08-B699F61CA155}"/>
              </a:ext>
            </a:extLst>
          </p:cNvPr>
          <p:cNvSpPr txBox="1"/>
          <p:nvPr/>
        </p:nvSpPr>
        <p:spPr>
          <a:xfrm>
            <a:off x="5860539" y="2779298"/>
            <a:ext cx="2661739" cy="369332"/>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bg1"/>
                </a:solidFill>
              </a:rPr>
              <a:t>Achieved by Bitcoin!</a:t>
            </a:r>
            <a:endParaRPr lang="en-US" sz="1800" dirty="0">
              <a:solidFill>
                <a:schemeClr val="bg1"/>
              </a:solidFill>
            </a:endParaRPr>
          </a:p>
        </p:txBody>
      </p:sp>
    </p:spTree>
    <p:extLst>
      <p:ext uri="{BB962C8B-B14F-4D97-AF65-F5344CB8AC3E}">
        <p14:creationId xmlns:p14="http://schemas.microsoft.com/office/powerpoint/2010/main" val="1384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Security?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049D106-FE6B-4C44-BDFE-3A643976296D}"/>
                  </a:ext>
                </a:extLst>
              </p:cNvPr>
              <p:cNvSpPr>
                <a:spLocks noGrp="1"/>
              </p:cNvSpPr>
              <p:nvPr>
                <p:ph idx="1"/>
              </p:nvPr>
            </p:nvSpPr>
            <p:spPr/>
            <p:txBody>
              <a:bodyPr>
                <a:normAutofit/>
              </a:bodyPr>
              <a:lstStyle/>
              <a:p>
                <a:pPr marL="0" indent="0" algn="ctr">
                  <a:buNone/>
                </a:pPr>
                <a:r>
                  <a:rPr lang="en-US" sz="1800" dirty="0"/>
                  <a:t>Can we show that Bitcoin is a </a:t>
                </a:r>
                <a:r>
                  <a:rPr lang="en-US" sz="1800" u="sng" dirty="0"/>
                  <a:t>secure</a:t>
                </a:r>
                <a:r>
                  <a:rPr lang="en-US" sz="1800" dirty="0"/>
                  <a:t> state machine replication (SMR) protocol (satisfies safety and liveness) under </a:t>
                </a:r>
                <a:r>
                  <a:rPr lang="en-US" sz="1800" u="sng" dirty="0"/>
                  <a:t>synchrony</a:t>
                </a:r>
                <a:r>
                  <a:rPr lang="en-US" sz="1800" dirty="0"/>
                  <a:t> against a </a:t>
                </a:r>
                <a:r>
                  <a:rPr lang="en-US" sz="1800" u="sng" dirty="0"/>
                  <a:t>Byzantine adversary</a:t>
                </a:r>
                <a:r>
                  <a:rPr lang="en-US" sz="1800" dirty="0"/>
                  <a:t>?</a:t>
                </a:r>
              </a:p>
              <a:p>
                <a:pPr marL="0" indent="0" algn="ctr">
                  <a:buNone/>
                </a:pPr>
                <a:endParaRPr lang="en-US" sz="1800" dirty="0"/>
              </a:p>
              <a:p>
                <a:pPr marL="0" indent="0" algn="ctr">
                  <a:buNone/>
                </a:pPr>
                <a14:m>
                  <m:oMath xmlns:m="http://schemas.openxmlformats.org/officeDocument/2006/math">
                    <m:r>
                      <a:rPr lang="en-US" sz="1800" i="1">
                        <a:latin typeface="Cambria Math" panose="02040503050406030204" pitchFamily="18" charset="0"/>
                        <a:ea typeface="Cambria Math" panose="02040503050406030204" pitchFamily="18" charset="0"/>
                      </a:rPr>
                      <m:t>𝛽</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𝑡</m:t>
                        </m:r>
                      </m:e>
                    </m:d>
                  </m:oMath>
                </a14:m>
                <a:r>
                  <a:rPr lang="en-US" sz="1800" dirty="0"/>
                  <a:t>			∈ [0,1]  for all t</a:t>
                </a:r>
              </a:p>
            </p:txBody>
          </p:sp>
        </mc:Choice>
        <mc:Fallback>
          <p:sp>
            <p:nvSpPr>
              <p:cNvPr id="3" name="Content Placeholder 2">
                <a:extLst>
                  <a:ext uri="{FF2B5EF4-FFF2-40B4-BE49-F238E27FC236}">
                    <a16:creationId xmlns:a16="http://schemas.microsoft.com/office/drawing/2014/main" id="{2049D106-FE6B-4C44-BDFE-3A643976296D}"/>
                  </a:ext>
                </a:extLst>
              </p:cNvPr>
              <p:cNvSpPr>
                <a:spLocks noGrp="1" noRot="1" noChangeAspect="1" noMove="1" noResize="1" noEditPoints="1" noAdjustHandles="1" noChangeArrowheads="1" noChangeShapeType="1" noTextEdit="1"/>
              </p:cNvSpPr>
              <p:nvPr>
                <p:ph idx="1"/>
              </p:nvPr>
            </p:nvSpPr>
            <p:spPr>
              <a:blipFill>
                <a:blip r:embed="rId3"/>
                <a:stretch>
                  <a:fillRect t="-6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2857DF-0F7C-46A3-AA08-1E12764B4EC9}" type="slidenum">
              <a:rPr lang="en-US" smtClean="0"/>
              <a:pPr/>
              <a:t>18</a:t>
            </a:fld>
            <a:endParaRPr lang="en-US"/>
          </a:p>
        </p:txBody>
      </p:sp>
      <p:sp>
        <p:nvSpPr>
          <p:cNvPr id="5" name="Oval 4">
            <a:extLst>
              <a:ext uri="{FF2B5EF4-FFF2-40B4-BE49-F238E27FC236}">
                <a16:creationId xmlns:a16="http://schemas.microsoft.com/office/drawing/2014/main" id="{24E2D419-92B3-4F7D-8D74-239D55919B4F}"/>
              </a:ext>
            </a:extLst>
          </p:cNvPr>
          <p:cNvSpPr/>
          <p:nvPr/>
        </p:nvSpPr>
        <p:spPr>
          <a:xfrm>
            <a:off x="3056783" y="2071520"/>
            <a:ext cx="749352" cy="5002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56AB021-3F9F-46C0-8B0B-84498790F8F0}"/>
              </a:ext>
            </a:extLst>
          </p:cNvPr>
          <p:cNvCxnSpPr>
            <a:cxnSpLocks/>
          </p:cNvCxnSpPr>
          <p:nvPr/>
        </p:nvCxnSpPr>
        <p:spPr>
          <a:xfrm flipV="1">
            <a:off x="2953353" y="2606019"/>
            <a:ext cx="292804" cy="486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71D311B-094C-44B7-8F1B-683C2811AFA5}"/>
                  </a:ext>
                </a:extLst>
              </p:cNvPr>
              <p:cNvSpPr txBox="1"/>
              <p:nvPr/>
            </p:nvSpPr>
            <p:spPr>
              <a:xfrm>
                <a:off x="1082321" y="3063045"/>
                <a:ext cx="3742063" cy="646331"/>
              </a:xfrm>
              <a:prstGeom prst="rect">
                <a:avLst/>
              </a:prstGeom>
              <a:noFill/>
            </p:spPr>
            <p:txBody>
              <a:bodyPr wrap="square" rtlCol="0">
                <a:spAutoFit/>
              </a:bodyPr>
              <a:lstStyle/>
              <a:p>
                <a:pPr algn="ctr"/>
                <a:r>
                  <a:rPr lang="en-US" sz="1800" b="1" dirty="0">
                    <a:latin typeface="+mn-lt"/>
                  </a:rPr>
                  <a:t>Fraction of the mining power controlled by the adversary at time </a:t>
                </a:r>
                <a14:m>
                  <m:oMath xmlns:m="http://schemas.openxmlformats.org/officeDocument/2006/math">
                    <m:r>
                      <a:rPr lang="en-US" sz="1800" b="1" i="1" smtClean="0">
                        <a:latin typeface="Cambria Math" panose="02040503050406030204" pitchFamily="18" charset="0"/>
                      </a:rPr>
                      <m:t>𝒕</m:t>
                    </m:r>
                  </m:oMath>
                </a14:m>
                <a:r>
                  <a:rPr lang="en-US" sz="1800" b="1" dirty="0">
                    <a:latin typeface="+mn-lt"/>
                  </a:rPr>
                  <a:t>.</a:t>
                </a:r>
                <a:endParaRPr lang="en-US" sz="1800" dirty="0">
                  <a:latin typeface="+mn-lt"/>
                </a:endParaRPr>
              </a:p>
            </p:txBody>
          </p:sp>
        </mc:Choice>
        <mc:Fallback>
          <p:sp>
            <p:nvSpPr>
              <p:cNvPr id="7" name="TextBox 6">
                <a:extLst>
                  <a:ext uri="{FF2B5EF4-FFF2-40B4-BE49-F238E27FC236}">
                    <a16:creationId xmlns:a16="http://schemas.microsoft.com/office/drawing/2014/main" id="{471D311B-094C-44B7-8F1B-683C2811AFA5}"/>
                  </a:ext>
                </a:extLst>
              </p:cNvPr>
              <p:cNvSpPr txBox="1">
                <a:spLocks noRot="1" noChangeAspect="1" noMove="1" noResize="1" noEditPoints="1" noAdjustHandles="1" noChangeArrowheads="1" noChangeShapeType="1" noTextEdit="1"/>
              </p:cNvSpPr>
              <p:nvPr/>
            </p:nvSpPr>
            <p:spPr>
              <a:xfrm>
                <a:off x="1082321" y="3063045"/>
                <a:ext cx="3742063" cy="646331"/>
              </a:xfrm>
              <a:prstGeom prst="rect">
                <a:avLst/>
              </a:prstGeom>
              <a:blipFill>
                <a:blip r:embed="rId4"/>
                <a:stretch>
                  <a:fillRect l="-1017" t="-1923" r="-1017" b="-153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18A77D5-A9FE-19D9-4C22-71C5C29C47ED}"/>
                  </a:ext>
                </a:extLst>
              </p:cNvPr>
              <p:cNvSpPr txBox="1"/>
              <p:nvPr/>
            </p:nvSpPr>
            <p:spPr>
              <a:xfrm>
                <a:off x="1848464" y="4449932"/>
                <a:ext cx="5864939" cy="400110"/>
              </a:xfrm>
              <a:prstGeom prst="rect">
                <a:avLst/>
              </a:prstGeom>
              <a:noFill/>
            </p:spPr>
            <p:txBody>
              <a:bodyPr wrap="none" rtlCol="0">
                <a:spAutoFit/>
              </a:bodyPr>
              <a:lstStyle/>
              <a:p>
                <a:pPr algn="l"/>
                <a:r>
                  <a:rPr lang="en-US" sz="2000" dirty="0">
                    <a:latin typeface="+mn-lt"/>
                  </a:rPr>
                  <a:t>What is the highest  </a:t>
                </a:r>
                <a14:m>
                  <m:oMath xmlns:m="http://schemas.openxmlformats.org/officeDocument/2006/math">
                    <m:r>
                      <a:rPr lang="en-US" sz="2000" i="1" smtClean="0">
                        <a:latin typeface="+mn-lt"/>
                        <a:ea typeface="Cambria Math" panose="02040503050406030204" pitchFamily="18" charset="0"/>
                      </a:rPr>
                      <m:t>𝛽</m:t>
                    </m:r>
                    <m:d>
                      <m:dPr>
                        <m:ctrlPr>
                          <a:rPr lang="en-US" sz="2000" b="0" i="1" smtClean="0">
                            <a:latin typeface="+mn-lt"/>
                            <a:ea typeface="Cambria Math" panose="02040503050406030204" pitchFamily="18" charset="0"/>
                          </a:rPr>
                        </m:ctrlPr>
                      </m:dPr>
                      <m:e>
                        <m:r>
                          <a:rPr lang="en-US" sz="2000" b="0" i="1" smtClean="0">
                            <a:latin typeface="+mn-lt"/>
                            <a:ea typeface="Cambria Math" panose="02040503050406030204" pitchFamily="18" charset="0"/>
                          </a:rPr>
                          <m:t>𝑡</m:t>
                        </m:r>
                      </m:e>
                    </m:d>
                  </m:oMath>
                </a14:m>
                <a:r>
                  <a:rPr lang="en-US" sz="2000" dirty="0">
                    <a:latin typeface="+mn-lt"/>
                  </a:rPr>
                  <a:t>  for which Bitcoin is secure??</a:t>
                </a:r>
              </a:p>
            </p:txBody>
          </p:sp>
        </mc:Choice>
        <mc:Fallback>
          <p:sp>
            <p:nvSpPr>
              <p:cNvPr id="10" name="TextBox 9">
                <a:extLst>
                  <a:ext uri="{FF2B5EF4-FFF2-40B4-BE49-F238E27FC236}">
                    <a16:creationId xmlns:a16="http://schemas.microsoft.com/office/drawing/2014/main" id="{318A77D5-A9FE-19D9-4C22-71C5C29C47ED}"/>
                  </a:ext>
                </a:extLst>
              </p:cNvPr>
              <p:cNvSpPr txBox="1">
                <a:spLocks noRot="1" noChangeAspect="1" noMove="1" noResize="1" noEditPoints="1" noAdjustHandles="1" noChangeArrowheads="1" noChangeShapeType="1" noTextEdit="1"/>
              </p:cNvSpPr>
              <p:nvPr/>
            </p:nvSpPr>
            <p:spPr>
              <a:xfrm>
                <a:off x="1848464" y="4449932"/>
                <a:ext cx="5864939" cy="400110"/>
              </a:xfrm>
              <a:prstGeom prst="rect">
                <a:avLst/>
              </a:prstGeom>
              <a:blipFill>
                <a:blip r:embed="rId5"/>
                <a:stretch>
                  <a:fillRect l="-1080" t="-9091" r="-216" b="-24242"/>
                </a:stretch>
              </a:blipFill>
            </p:spPr>
            <p:txBody>
              <a:bodyPr/>
              <a:lstStyle/>
              <a:p>
                <a:r>
                  <a:rPr lang="en-US">
                    <a:noFill/>
                  </a:rPr>
                  <a:t> </a:t>
                </a:r>
              </a:p>
            </p:txBody>
          </p:sp>
        </mc:Fallback>
      </mc:AlternateContent>
    </p:spTree>
    <p:extLst>
      <p:ext uri="{BB962C8B-B14F-4D97-AF65-F5344CB8AC3E}">
        <p14:creationId xmlns:p14="http://schemas.microsoft.com/office/powerpoint/2010/main" val="38593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Model for Bitcoin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569595" y="1119837"/>
                <a:ext cx="8367928" cy="3765928"/>
              </a:xfrm>
            </p:spPr>
            <p:txBody>
              <a:bodyPr>
                <a:normAutofit/>
              </a:bodyPr>
              <a:lstStyle/>
              <a:p>
                <a:r>
                  <a:rPr lang="en-US" sz="1800" dirty="0"/>
                  <a:t>Many different miners, each with </a:t>
                </a:r>
                <a:r>
                  <a:rPr lang="en-US" sz="1800" i="1" dirty="0"/>
                  <a:t>infinitesimal</a:t>
                </a:r>
                <a:r>
                  <a:rPr lang="en-US" sz="1800" dirty="0"/>
                  <a:t> power.</a:t>
                </a:r>
              </a:p>
              <a:p>
                <a:pPr marL="0" indent="0">
                  <a:buNone/>
                </a:pPr>
                <a:r>
                  <a:rPr lang="en-US" sz="1800" dirty="0"/>
                  <a:t>	Total mining rate (growth rate of the chain):  </a:t>
                </a:r>
                <a14:m>
                  <m:oMath xmlns:m="http://schemas.openxmlformats.org/officeDocument/2006/math">
                    <m:r>
                      <a:rPr lang="en-US" sz="1800" i="1">
                        <a:latin typeface="Cambria Math" panose="02040503050406030204" pitchFamily="18" charset="0"/>
                        <a:ea typeface="Cambria Math" panose="02040503050406030204" pitchFamily="18" charset="0"/>
                      </a:rPr>
                      <m:t>𝜆</m:t>
                    </m:r>
                  </m:oMath>
                </a14:m>
                <a:r>
                  <a:rPr lang="en-US" sz="1800" dirty="0"/>
                  <a:t> (1/minutes).     In Bitcoin, </a:t>
                </a:r>
                <a14:m>
                  <m:oMath xmlns:m="http://schemas.openxmlformats.org/officeDocument/2006/math">
                    <m:r>
                      <a:rPr lang="en-US" sz="1800" i="1">
                        <a:latin typeface="Cambria Math" panose="02040503050406030204" pitchFamily="18" charset="0"/>
                        <a:ea typeface="Cambria Math" panose="02040503050406030204" pitchFamily="18" charset="0"/>
                      </a:rPr>
                      <m:t>𝜆</m:t>
                    </m:r>
                    <m:r>
                      <a:rPr lang="en-US" sz="1800" i="1">
                        <a:latin typeface="Cambria Math" panose="02040503050406030204" pitchFamily="18" charset="0"/>
                        <a:ea typeface="Cambria Math" panose="02040503050406030204" pitchFamily="18" charset="0"/>
                      </a:rPr>
                      <m:t>=1/10</m:t>
                    </m:r>
                    <m:r>
                      <a:rPr lang="en-US" sz="1800" smtClean="0">
                        <a:latin typeface="Cambria Math" panose="02040503050406030204" pitchFamily="18" charset="0"/>
                        <a:ea typeface="Cambria Math" panose="02040503050406030204" pitchFamily="18" charset="0"/>
                      </a:rPr>
                      <m:t>.</m:t>
                    </m:r>
                  </m:oMath>
                </a14:m>
                <a:endParaRPr lang="en-US" sz="1800" dirty="0">
                  <a:solidFill>
                    <a:srgbClr val="FF0000"/>
                  </a:solidFill>
                </a:endParaRPr>
              </a:p>
              <a:p>
                <a:pPr>
                  <a:spcBef>
                    <a:spcPts val="1632"/>
                  </a:spcBef>
                </a:pPr>
                <a:r>
                  <a:rPr lang="en-US" sz="1800" dirty="0"/>
                  <a:t>Suppose</a:t>
                </a:r>
                <a:r>
                  <a:rPr lang="en-US" sz="1800" dirty="0">
                    <a:solidFill>
                      <a:srgbClr val="FF0000"/>
                    </a:solidFill>
                  </a:rPr>
                  <a:t> Adversary</a:t>
                </a:r>
                <a:r>
                  <a:rPr lang="en-US" sz="1800" dirty="0"/>
                  <a:t> is Byzantine and controls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&lt;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2</m:t>
                        </m:r>
                      </m:den>
                    </m:f>
                  </m:oMath>
                </a14:m>
                <a:r>
                  <a:rPr lang="en-US" sz="1800" dirty="0"/>
                  <a:t> fraction of the mining power.</a:t>
                </a:r>
              </a:p>
              <a:p>
                <a:pPr lvl="1"/>
                <a:r>
                  <a:rPr lang="en-US" sz="1800" b="1" dirty="0"/>
                  <a:t>Adversarial mining rate</a:t>
                </a:r>
                <a:r>
                  <a:rPr lang="en-US" sz="1800" dirty="0"/>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ea typeface="Cambria Math" panose="02040503050406030204" pitchFamily="18" charset="0"/>
                          </a:rPr>
                          <m:t>𝑎</m:t>
                        </m:r>
                      </m:sub>
                    </m:sSub>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𝛽𝜆</m:t>
                    </m:r>
                  </m:oMath>
                </a14:m>
                <a:endParaRPr lang="en-US" sz="1800" dirty="0"/>
              </a:p>
              <a:p>
                <a:pPr lvl="1"/>
                <a:r>
                  <a:rPr lang="en-US" sz="1800" b="1" dirty="0"/>
                  <a:t>Honest mining rate</a:t>
                </a:r>
                <a:r>
                  <a:rPr lang="en-US" sz="1800" dirty="0"/>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h</m:t>
                        </m:r>
                      </m:sub>
                    </m:sSub>
                    <m:r>
                      <a:rPr lang="en-US" sz="1800" i="1">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𝛽</m:t>
                        </m:r>
                      </m:e>
                    </m:d>
                    <m:r>
                      <a:rPr lang="en-US" sz="1800" i="1">
                        <a:latin typeface="Cambria Math" panose="02040503050406030204" pitchFamily="18" charset="0"/>
                        <a:ea typeface="Cambria Math" panose="02040503050406030204" pitchFamily="18" charset="0"/>
                      </a:rPr>
                      <m:t>𝜆</m:t>
                    </m:r>
                  </m:oMath>
                </a14:m>
                <a:endParaRPr lang="en-US" sz="1800" dirty="0"/>
              </a:p>
              <a:p>
                <a:pPr>
                  <a:spcBef>
                    <a:spcPts val="1632"/>
                  </a:spcBef>
                </a:pPr>
                <a:r>
                  <a:rPr lang="en-US" sz="1800" dirty="0"/>
                  <a:t>Network is </a:t>
                </a:r>
                <a:r>
                  <a:rPr lang="en-US" sz="1800" b="1" dirty="0"/>
                  <a:t>synchronous</a:t>
                </a:r>
                <a:r>
                  <a:rPr lang="en-US" sz="1800" dirty="0"/>
                  <a:t> with a known upper bound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Δ</m:t>
                    </m:r>
                  </m:oMath>
                </a14:m>
                <a:r>
                  <a:rPr lang="en-US" sz="1800" dirty="0"/>
                  <a:t> on delay.</a:t>
                </a:r>
              </a:p>
            </p:txBody>
          </p:sp>
        </mc:Choice>
        <mc:Fallback>
          <p:sp>
            <p:nvSpPr>
              <p:cNvPr id="3" name="Content Placeholder 2">
                <a:extLst>
                  <a:ext uri="{FF2B5EF4-FFF2-40B4-BE49-F238E27FC236}">
                    <a16:creationId xmlns:a16="http://schemas.microsoft.com/office/drawing/2014/main" id="{C9571B2A-2BEC-4114-B216-A6F0323647E9}"/>
                  </a:ext>
                </a:extLst>
              </p:cNvPr>
              <p:cNvSpPr>
                <a:spLocks noGrp="1" noRot="1" noChangeAspect="1" noMove="1" noResize="1" noEditPoints="1" noAdjustHandles="1" noChangeArrowheads="1" noChangeShapeType="1" noTextEdit="1"/>
              </p:cNvSpPr>
              <p:nvPr>
                <p:ph idx="1"/>
              </p:nvPr>
            </p:nvSpPr>
            <p:spPr>
              <a:xfrm>
                <a:off x="569595" y="1119837"/>
                <a:ext cx="8367928" cy="3765928"/>
              </a:xfrm>
              <a:blipFill>
                <a:blip r:embed="rId3"/>
                <a:stretch>
                  <a:fillRect l="-455" t="-1010"/>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1563A4E2-3F13-48E0-B163-4AC3B425B93D}"/>
              </a:ext>
            </a:extLst>
          </p:cNvPr>
          <p:cNvCxnSpPr>
            <a:cxnSpLocks/>
          </p:cNvCxnSpPr>
          <p:nvPr/>
        </p:nvCxnSpPr>
        <p:spPr>
          <a:xfrm>
            <a:off x="1965960" y="4333571"/>
            <a:ext cx="5212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746D290F-48B8-45EA-A8AD-6B7A1640EA5F}"/>
              </a:ext>
            </a:extLst>
          </p:cNvPr>
          <p:cNvCxnSpPr/>
          <p:nvPr/>
        </p:nvCxnSpPr>
        <p:spPr>
          <a:xfrm>
            <a:off x="1965960" y="422321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4322474-67B3-4F25-A431-93CFDB9E520E}"/>
              </a:ext>
            </a:extLst>
          </p:cNvPr>
          <p:cNvCxnSpPr/>
          <p:nvPr/>
        </p:nvCxnSpPr>
        <p:spPr>
          <a:xfrm>
            <a:off x="2752659" y="423754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43A7E9D-554C-4539-939F-9398FAE9CB26}"/>
              </a:ext>
            </a:extLst>
          </p:cNvPr>
          <p:cNvCxnSpPr/>
          <p:nvPr/>
        </p:nvCxnSpPr>
        <p:spPr>
          <a:xfrm>
            <a:off x="4710999" y="4223212"/>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D8254B7-508E-4FF7-ACE9-F2E28C81FD54}"/>
              </a:ext>
            </a:extLst>
          </p:cNvPr>
          <p:cNvCxnSpPr/>
          <p:nvPr/>
        </p:nvCxnSpPr>
        <p:spPr>
          <a:xfrm>
            <a:off x="6509319" y="422308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3FEBFB8-A6A9-44BB-864E-3A9AA6744415}"/>
              </a:ext>
            </a:extLst>
          </p:cNvPr>
          <p:cNvCxnSpPr/>
          <p:nvPr/>
        </p:nvCxnSpPr>
        <p:spPr>
          <a:xfrm>
            <a:off x="3735639" y="4240357"/>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1D0E935-3961-4D79-AD71-12737C388C5E}"/>
              </a:ext>
            </a:extLst>
          </p:cNvPr>
          <p:cNvCxnSpPr/>
          <p:nvPr/>
        </p:nvCxnSpPr>
        <p:spPr>
          <a:xfrm>
            <a:off x="6692199" y="4223212"/>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501CE79-8BFA-4F71-AA8C-5424CBB131A2}"/>
                  </a:ext>
                </a:extLst>
              </p:cNvPr>
              <p:cNvSpPr txBox="1"/>
              <p:nvPr/>
            </p:nvSpPr>
            <p:spPr>
              <a:xfrm>
                <a:off x="1444912" y="4426786"/>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p:sp>
            <p:nvSpPr>
              <p:cNvPr id="11" name="TextBox 10">
                <a:extLst>
                  <a:ext uri="{FF2B5EF4-FFF2-40B4-BE49-F238E27FC236}">
                    <a16:creationId xmlns:a16="http://schemas.microsoft.com/office/drawing/2014/main" id="{E501CE79-8BFA-4F71-AA8C-5424CBB131A2}"/>
                  </a:ext>
                </a:extLst>
              </p:cNvPr>
              <p:cNvSpPr txBox="1">
                <a:spLocks noRot="1" noChangeAspect="1" noMove="1" noResize="1" noEditPoints="1" noAdjustHandles="1" noChangeArrowheads="1" noChangeShapeType="1" noTextEdit="1"/>
              </p:cNvSpPr>
              <p:nvPr/>
            </p:nvSpPr>
            <p:spPr>
              <a:xfrm>
                <a:off x="1444912" y="4426786"/>
                <a:ext cx="876295" cy="369332"/>
              </a:xfrm>
              <a:prstGeom prst="rect">
                <a:avLst/>
              </a:prstGeom>
              <a:blipFill>
                <a:blip r:embed="rId4"/>
                <a:stretch>
                  <a:fillRect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9C8850E-4565-4567-9912-8858F5E631D6}"/>
                  </a:ext>
                </a:extLst>
              </p:cNvPr>
              <p:cNvSpPr txBox="1"/>
              <p:nvPr/>
            </p:nvSpPr>
            <p:spPr>
              <a:xfrm>
                <a:off x="2621282" y="442678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p:sp>
            <p:nvSpPr>
              <p:cNvPr id="12" name="TextBox 11">
                <a:extLst>
                  <a:ext uri="{FF2B5EF4-FFF2-40B4-BE49-F238E27FC236}">
                    <a16:creationId xmlns:a16="http://schemas.microsoft.com/office/drawing/2014/main" id="{69C8850E-4565-4567-9912-8858F5E631D6}"/>
                  </a:ext>
                </a:extLst>
              </p:cNvPr>
              <p:cNvSpPr txBox="1">
                <a:spLocks noRot="1" noChangeAspect="1" noMove="1" noResize="1" noEditPoints="1" noAdjustHandles="1" noChangeArrowheads="1" noChangeShapeType="1" noTextEdit="1"/>
              </p:cNvSpPr>
              <p:nvPr/>
            </p:nvSpPr>
            <p:spPr>
              <a:xfrm>
                <a:off x="2621282" y="4426786"/>
                <a:ext cx="259079" cy="369332"/>
              </a:xfrm>
              <a:prstGeom prst="rect">
                <a:avLst/>
              </a:prstGeom>
              <a:blipFill>
                <a:blip r:embed="rId5"/>
                <a:stretch>
                  <a:fillRect r="-18182"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8C06E8C-F82A-4A74-80B1-1701A77A23AA}"/>
                  </a:ext>
                </a:extLst>
              </p:cNvPr>
              <p:cNvSpPr txBox="1"/>
              <p:nvPr/>
            </p:nvSpPr>
            <p:spPr>
              <a:xfrm>
                <a:off x="3604262" y="442678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2</m:t>
                          </m:r>
                        </m:sub>
                      </m:sSub>
                    </m:oMath>
                  </m:oMathPara>
                </a14:m>
                <a:endParaRPr lang="en-US" sz="1800" dirty="0"/>
              </a:p>
            </p:txBody>
          </p:sp>
        </mc:Choice>
        <mc:Fallback>
          <p:sp>
            <p:nvSpPr>
              <p:cNvPr id="13" name="TextBox 12">
                <a:extLst>
                  <a:ext uri="{FF2B5EF4-FFF2-40B4-BE49-F238E27FC236}">
                    <a16:creationId xmlns:a16="http://schemas.microsoft.com/office/drawing/2014/main" id="{48C06E8C-F82A-4A74-80B1-1701A77A23AA}"/>
                  </a:ext>
                </a:extLst>
              </p:cNvPr>
              <p:cNvSpPr txBox="1">
                <a:spLocks noRot="1" noChangeAspect="1" noMove="1" noResize="1" noEditPoints="1" noAdjustHandles="1" noChangeArrowheads="1" noChangeShapeType="1" noTextEdit="1"/>
              </p:cNvSpPr>
              <p:nvPr/>
            </p:nvSpPr>
            <p:spPr>
              <a:xfrm>
                <a:off x="3604262" y="4426786"/>
                <a:ext cx="259079" cy="369332"/>
              </a:xfrm>
              <a:prstGeom prst="rect">
                <a:avLst/>
              </a:prstGeom>
              <a:blipFill>
                <a:blip r:embed="rId6"/>
                <a:stretch>
                  <a:fillRect r="-22727"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19D2A8D-7239-4015-A43B-8998CD7C64DA}"/>
                  </a:ext>
                </a:extLst>
              </p:cNvPr>
              <p:cNvSpPr txBox="1"/>
              <p:nvPr/>
            </p:nvSpPr>
            <p:spPr>
              <a:xfrm>
                <a:off x="4589079" y="442678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3</m:t>
                          </m:r>
                        </m:sub>
                      </m:sSub>
                    </m:oMath>
                  </m:oMathPara>
                </a14:m>
                <a:endParaRPr lang="en-US" sz="1800" dirty="0">
                  <a:solidFill>
                    <a:srgbClr val="FF0000"/>
                  </a:solidFill>
                </a:endParaRPr>
              </a:p>
            </p:txBody>
          </p:sp>
        </mc:Choice>
        <mc:Fallback>
          <p:sp>
            <p:nvSpPr>
              <p:cNvPr id="14" name="TextBox 13">
                <a:extLst>
                  <a:ext uri="{FF2B5EF4-FFF2-40B4-BE49-F238E27FC236}">
                    <a16:creationId xmlns:a16="http://schemas.microsoft.com/office/drawing/2014/main" id="{919D2A8D-7239-4015-A43B-8998CD7C64DA}"/>
                  </a:ext>
                </a:extLst>
              </p:cNvPr>
              <p:cNvSpPr txBox="1">
                <a:spLocks noRot="1" noChangeAspect="1" noMove="1" noResize="1" noEditPoints="1" noAdjustHandles="1" noChangeArrowheads="1" noChangeShapeType="1" noTextEdit="1"/>
              </p:cNvSpPr>
              <p:nvPr/>
            </p:nvSpPr>
            <p:spPr>
              <a:xfrm>
                <a:off x="4589079" y="4426786"/>
                <a:ext cx="259079" cy="369332"/>
              </a:xfrm>
              <a:prstGeom prst="rect">
                <a:avLst/>
              </a:prstGeom>
              <a:blipFill>
                <a:blip r:embed="rId7"/>
                <a:stretch>
                  <a:fillRect r="-28571"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66111DE-F055-404A-B94D-931BA387287A}"/>
                  </a:ext>
                </a:extLst>
              </p:cNvPr>
              <p:cNvSpPr txBox="1"/>
              <p:nvPr/>
            </p:nvSpPr>
            <p:spPr>
              <a:xfrm>
                <a:off x="6379779" y="442678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4</m:t>
                          </m:r>
                        </m:sub>
                      </m:sSub>
                    </m:oMath>
                  </m:oMathPara>
                </a14:m>
                <a:endParaRPr lang="en-US" sz="1800" dirty="0"/>
              </a:p>
            </p:txBody>
          </p:sp>
        </mc:Choice>
        <mc:Fallback>
          <p:sp>
            <p:nvSpPr>
              <p:cNvPr id="15" name="TextBox 14">
                <a:extLst>
                  <a:ext uri="{FF2B5EF4-FFF2-40B4-BE49-F238E27FC236}">
                    <a16:creationId xmlns:a16="http://schemas.microsoft.com/office/drawing/2014/main" id="{C66111DE-F055-404A-B94D-931BA387287A}"/>
                  </a:ext>
                </a:extLst>
              </p:cNvPr>
              <p:cNvSpPr txBox="1">
                <a:spLocks noRot="1" noChangeAspect="1" noMove="1" noResize="1" noEditPoints="1" noAdjustHandles="1" noChangeArrowheads="1" noChangeShapeType="1" noTextEdit="1"/>
              </p:cNvSpPr>
              <p:nvPr/>
            </p:nvSpPr>
            <p:spPr>
              <a:xfrm>
                <a:off x="6379779" y="4426786"/>
                <a:ext cx="259079" cy="369332"/>
              </a:xfrm>
              <a:prstGeom prst="rect">
                <a:avLst/>
              </a:prstGeom>
              <a:blipFill>
                <a:blip r:embed="rId8"/>
                <a:stretch>
                  <a:fillRect r="-28571"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B4EC2A56-B815-4DF3-AF1A-ADE76A760D55}"/>
                  </a:ext>
                </a:extLst>
              </p:cNvPr>
              <p:cNvSpPr txBox="1"/>
              <p:nvPr/>
            </p:nvSpPr>
            <p:spPr>
              <a:xfrm>
                <a:off x="6562659" y="442678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smtClean="0">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5</m:t>
                          </m:r>
                        </m:sub>
                      </m:sSub>
                    </m:oMath>
                  </m:oMathPara>
                </a14:m>
                <a:endParaRPr lang="en-US" sz="1800" dirty="0"/>
              </a:p>
            </p:txBody>
          </p:sp>
        </mc:Choice>
        <mc:Fallback>
          <p:sp>
            <p:nvSpPr>
              <p:cNvPr id="16" name="TextBox 15">
                <a:extLst>
                  <a:ext uri="{FF2B5EF4-FFF2-40B4-BE49-F238E27FC236}">
                    <a16:creationId xmlns:a16="http://schemas.microsoft.com/office/drawing/2014/main" id="{B4EC2A56-B815-4DF3-AF1A-ADE76A760D55}"/>
                  </a:ext>
                </a:extLst>
              </p:cNvPr>
              <p:cNvSpPr txBox="1">
                <a:spLocks noRot="1" noChangeAspect="1" noMove="1" noResize="1" noEditPoints="1" noAdjustHandles="1" noChangeArrowheads="1" noChangeShapeType="1" noTextEdit="1"/>
              </p:cNvSpPr>
              <p:nvPr/>
            </p:nvSpPr>
            <p:spPr>
              <a:xfrm>
                <a:off x="6562659" y="4426786"/>
                <a:ext cx="259079" cy="369332"/>
              </a:xfrm>
              <a:prstGeom prst="rect">
                <a:avLst/>
              </a:prstGeom>
              <a:blipFill>
                <a:blip r:embed="rId9"/>
                <a:stretch>
                  <a:fillRect r="-22727" b="-3333"/>
                </a:stretch>
              </a:blipFill>
            </p:spPr>
            <p:txBody>
              <a:bodyPr/>
              <a:lstStyle/>
              <a:p>
                <a:r>
                  <a:rPr lang="en-US">
                    <a:noFill/>
                  </a:rPr>
                  <a:t> </a:t>
                </a:r>
              </a:p>
            </p:txBody>
          </p:sp>
        </mc:Fallback>
      </mc:AlternateContent>
    </p:spTree>
    <p:extLst>
      <p:ext uri="{BB962C8B-B14F-4D97-AF65-F5344CB8AC3E}">
        <p14:creationId xmlns:p14="http://schemas.microsoft.com/office/powerpoint/2010/main" val="111753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3BAD-9C05-462B-A3EC-148EA31462BE}"/>
              </a:ext>
            </a:extLst>
          </p:cNvPr>
          <p:cNvSpPr>
            <a:spLocks noGrp="1"/>
          </p:cNvSpPr>
          <p:nvPr>
            <p:ph type="title"/>
          </p:nvPr>
        </p:nvSpPr>
        <p:spPr/>
        <p:txBody>
          <a:bodyPr>
            <a:normAutofit fontScale="90000"/>
          </a:bodyPr>
          <a:lstStyle/>
          <a:p>
            <a:r>
              <a:rPr lang="en-US" dirty="0"/>
              <a:t>Recap of the Last Lecture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52597-4753-42EE-804F-4A193E7B3137}"/>
                  </a:ext>
                </a:extLst>
              </p:cNvPr>
              <p:cNvSpPr>
                <a:spLocks noGrp="1"/>
              </p:cNvSpPr>
              <p:nvPr>
                <p:ph idx="1"/>
              </p:nvPr>
            </p:nvSpPr>
            <p:spPr/>
            <p:txBody>
              <a:bodyPr>
                <a:normAutofit/>
              </a:bodyPr>
              <a:lstStyle/>
              <a:p>
                <a:r>
                  <a:rPr lang="en-US" sz="2000" dirty="0"/>
                  <a:t>Byzantine Generals Problem</a:t>
                </a:r>
              </a:p>
              <a:p>
                <a:r>
                  <a:rPr lang="en-US" sz="2000" dirty="0"/>
                  <a:t>Definition of Byzantine adversary</a:t>
                </a:r>
              </a:p>
              <a:p>
                <a:pPr lvl="1"/>
                <a:r>
                  <a:rPr lang="en-US" sz="2000" b="1" dirty="0"/>
                  <a:t>Byzantine: </a:t>
                </a:r>
                <a:r>
                  <a:rPr lang="en-US" sz="2000" dirty="0"/>
                  <a:t>Adversarial nodes can deviate from the protocol arbitrarily!</a:t>
                </a:r>
              </a:p>
              <a:p>
                <a:r>
                  <a:rPr lang="en-US" sz="2000" dirty="0"/>
                  <a:t>Synchronous and asynchronous networks</a:t>
                </a:r>
              </a:p>
              <a:p>
                <a:pPr lvl="1"/>
                <a:r>
                  <a:rPr lang="en-US" sz="2000" b="1" dirty="0"/>
                  <a:t>Synchronous network: </a:t>
                </a:r>
                <a:r>
                  <a:rPr lang="en-US" sz="2000" dirty="0"/>
                  <a:t>known upper bound </a:t>
                </a:r>
                <a14:m>
                  <m:oMath xmlns:m="http://schemas.openxmlformats.org/officeDocument/2006/math">
                    <m:r>
                      <m:rPr>
                        <m:sty m:val="p"/>
                      </m:rPr>
                      <a:rPr lang="en-US" sz="2000" b="0" i="0" smtClean="0">
                        <a:latin typeface="Cambria Math" panose="02040503050406030204" pitchFamily="18" charset="0"/>
                      </a:rPr>
                      <m:t>Δ</m:t>
                    </m:r>
                  </m:oMath>
                </a14:m>
                <a:r>
                  <a:rPr lang="en-US" sz="2000" dirty="0"/>
                  <a:t> on network delay</a:t>
                </a:r>
              </a:p>
              <a:p>
                <a:r>
                  <a:rPr lang="en-US" sz="2000" dirty="0"/>
                  <a:t>Byzantine Broadcast</a:t>
                </a:r>
              </a:p>
              <a:p>
                <a:r>
                  <a:rPr lang="en-US" sz="2000" dirty="0" err="1"/>
                  <a:t>Dolev</a:t>
                </a:r>
                <a:r>
                  <a:rPr lang="en-US" sz="2000" dirty="0"/>
                  <a:t>-Strong (1983)</a:t>
                </a:r>
              </a:p>
              <a:p>
                <a:r>
                  <a:rPr lang="en-US" sz="2000" dirty="0"/>
                  <a:t>State Machine Replication (SMR)</a:t>
                </a:r>
              </a:p>
              <a:p>
                <a:r>
                  <a:rPr lang="en-US" sz="2000" dirty="0"/>
                  <a:t>Security properties for SMR protocols: Safety and Liveness</a:t>
                </a:r>
              </a:p>
            </p:txBody>
          </p:sp>
        </mc:Choice>
        <mc:Fallback xmlns="">
          <p:sp>
            <p:nvSpPr>
              <p:cNvPr id="3" name="Content Placeholder 2">
                <a:extLst>
                  <a:ext uri="{FF2B5EF4-FFF2-40B4-BE49-F238E27FC236}">
                    <a16:creationId xmlns:a16="http://schemas.microsoft.com/office/drawing/2014/main" id="{C1152597-4753-42EE-804F-4A193E7B3137}"/>
                  </a:ext>
                </a:extLst>
              </p:cNvPr>
              <p:cNvSpPr>
                <a:spLocks noGrp="1" noRot="1" noChangeAspect="1" noMove="1" noResize="1" noEditPoints="1" noAdjustHandles="1" noChangeArrowheads="1" noChangeShapeType="1" noTextEdit="1"/>
              </p:cNvSpPr>
              <p:nvPr>
                <p:ph idx="1"/>
              </p:nvPr>
            </p:nvSpPr>
            <p:spPr>
              <a:blipFill>
                <a:blip r:embed="rId2"/>
                <a:stretch>
                  <a:fillRect l="-667" t="-958" r="-593"/>
                </a:stretch>
              </a:blipFill>
            </p:spPr>
            <p:txBody>
              <a:bodyPr/>
              <a:lstStyle/>
              <a:p>
                <a:r>
                  <a:rPr lang="en-US">
                    <a:noFill/>
                  </a:rPr>
                  <a:t> </a:t>
                </a:r>
              </a:p>
            </p:txBody>
          </p:sp>
        </mc:Fallback>
      </mc:AlternateContent>
    </p:spTree>
    <p:extLst>
      <p:ext uri="{BB962C8B-B14F-4D97-AF65-F5344CB8AC3E}">
        <p14:creationId xmlns:p14="http://schemas.microsoft.com/office/powerpoint/2010/main" val="22156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BF4265-A2D4-A95D-4B5A-CD595A35438D}"/>
                  </a:ext>
                </a:extLst>
              </p:cNvPr>
              <p:cNvSpPr txBox="1"/>
              <p:nvPr/>
            </p:nvSpPr>
            <p:spPr>
              <a:xfrm>
                <a:off x="320859" y="2841009"/>
                <a:ext cx="2526419" cy="1606915"/>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Alice’s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sub>
                        <m:sup>
                          <m:r>
                            <a:rPr lang="en-US" sz="1600" b="0" i="1" smtClean="0">
                              <a:latin typeface="Cambria Math" panose="02040503050406030204" pitchFamily="18" charset="0"/>
                            </a:rPr>
                            <m:t>𝐴𝑙𝑖𝑐𝑒</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Alice thinks it received Eve’s payment and sends over the car.</a:t>
                </a:r>
              </a:p>
            </p:txBody>
          </p:sp>
        </mc:Choice>
        <mc:Fallback xmlns="">
          <p:sp>
            <p:nvSpPr>
              <p:cNvPr id="33" name="TextBox 32">
                <a:extLst>
                  <a:ext uri="{FF2B5EF4-FFF2-40B4-BE49-F238E27FC236}">
                    <a16:creationId xmlns:a16="http://schemas.microsoft.com/office/drawing/2014/main" id="{BDBF4265-A2D4-A95D-4B5A-CD595A35438D}"/>
                  </a:ext>
                </a:extLst>
              </p:cNvPr>
              <p:cNvSpPr txBox="1">
                <a:spLocks noRot="1" noChangeAspect="1" noMove="1" noResize="1" noEditPoints="1" noAdjustHandles="1" noChangeArrowheads="1" noChangeShapeType="1" noTextEdit="1"/>
              </p:cNvSpPr>
              <p:nvPr/>
            </p:nvSpPr>
            <p:spPr>
              <a:xfrm>
                <a:off x="320859" y="2841009"/>
                <a:ext cx="2526419" cy="1606915"/>
              </a:xfrm>
              <a:prstGeom prst="rect">
                <a:avLst/>
              </a:prstGeom>
              <a:blipFill>
                <a:blip r:embed="rId2"/>
                <a:stretch>
                  <a:fillRect t="-1136" r="-3140" b="-416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D9BF812-5CA7-F330-80BF-E7C29EAB99D3}"/>
              </a:ext>
            </a:extLst>
          </p:cNvPr>
          <p:cNvSpPr>
            <a:spLocks noGrp="1"/>
          </p:cNvSpPr>
          <p:nvPr>
            <p:ph type="title"/>
          </p:nvPr>
        </p:nvSpPr>
        <p:spPr/>
        <p:txBody>
          <a:bodyPr>
            <a:normAutofit fontScale="90000"/>
          </a:bodyPr>
          <a:lstStyle/>
          <a:p>
            <a:r>
              <a:rPr lang="en-US" dirty="0"/>
              <a:t>Reminder: Why is safety important?</a:t>
            </a:r>
          </a:p>
        </p:txBody>
      </p:sp>
      <p:pic>
        <p:nvPicPr>
          <p:cNvPr id="8" name="Graphic 7" descr="Convertible with solid fill">
            <a:extLst>
              <a:ext uri="{FF2B5EF4-FFF2-40B4-BE49-F238E27FC236}">
                <a16:creationId xmlns:a16="http://schemas.microsoft.com/office/drawing/2014/main" id="{33EA7744-B24A-7288-E3A7-30E021151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1016" y="3766391"/>
            <a:ext cx="914400" cy="914400"/>
          </a:xfrm>
          <a:prstGeom prst="rect">
            <a:avLst/>
          </a:prstGeom>
        </p:spPr>
      </p:pic>
      <p:pic>
        <p:nvPicPr>
          <p:cNvPr id="10" name="Graphic 9" descr="Race Car with solid fill">
            <a:extLst>
              <a:ext uri="{FF2B5EF4-FFF2-40B4-BE49-F238E27FC236}">
                <a16:creationId xmlns:a16="http://schemas.microsoft.com/office/drawing/2014/main" id="{AE7621AE-A01E-08E9-CEED-BAD093DE1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5550" y="3766391"/>
            <a:ext cx="914400" cy="9144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8E6FA6-2EAD-7F72-F24A-9455F94D34DD}"/>
                  </a:ext>
                </a:extLst>
              </p:cNvPr>
              <p:cNvSpPr txBox="1"/>
              <p:nvPr/>
            </p:nvSpPr>
            <p:spPr>
              <a:xfrm>
                <a:off x="516674" y="1174479"/>
                <a:ext cx="7987990" cy="830997"/>
              </a:xfrm>
              <a:prstGeom prst="rect">
                <a:avLst/>
              </a:prstGeom>
              <a:noFill/>
            </p:spPr>
            <p:txBody>
              <a:bodyPr wrap="square" rtlCol="0">
                <a:spAutoFit/>
              </a:bodyPr>
              <a:lstStyle/>
              <a:p>
                <a:pPr algn="l"/>
                <a:r>
                  <a:rPr lang="en-US" sz="1600" dirty="0">
                    <a:latin typeface="+mn-lt"/>
                  </a:rPr>
                  <a:t>Suppose Eve has a UTXO.</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latin typeface="+mn-lt"/>
                  </a:rPr>
                  <a:t>: transaction spending Eve’s UTXO to pay to car vendor Alice.</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latin typeface="+mn-lt"/>
                  </a:rPr>
                  <a:t>: transaction spending Eve’s UTXO to pay to car vendor Bob.</a:t>
                </a:r>
              </a:p>
            </p:txBody>
          </p:sp>
        </mc:Choice>
        <mc:Fallback xmlns="">
          <p:sp>
            <p:nvSpPr>
              <p:cNvPr id="11" name="TextBox 10">
                <a:extLst>
                  <a:ext uri="{FF2B5EF4-FFF2-40B4-BE49-F238E27FC236}">
                    <a16:creationId xmlns:a16="http://schemas.microsoft.com/office/drawing/2014/main" id="{238E6FA6-2EAD-7F72-F24A-9455F94D34DD}"/>
                  </a:ext>
                </a:extLst>
              </p:cNvPr>
              <p:cNvSpPr txBox="1">
                <a:spLocks noRot="1" noChangeAspect="1" noMove="1" noResize="1" noEditPoints="1" noAdjustHandles="1" noChangeArrowheads="1" noChangeShapeType="1" noTextEdit="1"/>
              </p:cNvSpPr>
              <p:nvPr/>
            </p:nvSpPr>
            <p:spPr>
              <a:xfrm>
                <a:off x="516674" y="1174479"/>
                <a:ext cx="7987990" cy="830997"/>
              </a:xfrm>
              <a:prstGeom prst="rect">
                <a:avLst/>
              </a:prstGeom>
              <a:blipFill>
                <a:blip r:embed="rId7"/>
                <a:stretch>
                  <a:fillRect l="-458" t="-2206" b="-8824"/>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61C8BA6-6D57-CF91-8ABD-15C8E26E31EE}"/>
              </a:ext>
            </a:extLst>
          </p:cNvPr>
          <p:cNvCxnSpPr>
            <a:cxnSpLocks/>
          </p:cNvCxnSpPr>
          <p:nvPr/>
        </p:nvCxnSpPr>
        <p:spPr>
          <a:xfrm>
            <a:off x="664626" y="2378462"/>
            <a:ext cx="4948155" cy="6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A29223E-FB79-5F7F-EE6D-E4FA3BB2B301}"/>
              </a:ext>
            </a:extLst>
          </p:cNvPr>
          <p:cNvCxnSpPr/>
          <p:nvPr/>
        </p:nvCxnSpPr>
        <p:spPr>
          <a:xfrm>
            <a:off x="664626" y="2268103"/>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98A46C-545F-3522-896C-9AC64E29F4CC}"/>
              </a:ext>
            </a:extLst>
          </p:cNvPr>
          <p:cNvCxnSpPr/>
          <p:nvPr/>
        </p:nvCxnSpPr>
        <p:spPr>
          <a:xfrm>
            <a:off x="1451325" y="228243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FB2AD9-CBA2-9376-9D33-AE0B2B439030}"/>
              </a:ext>
            </a:extLst>
          </p:cNvPr>
          <p:cNvCxnSpPr/>
          <p:nvPr/>
        </p:nvCxnSpPr>
        <p:spPr>
          <a:xfrm>
            <a:off x="4286893" y="2268103"/>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869704-B210-CB8B-8D9D-A99E1F6CB4CC}"/>
                  </a:ext>
                </a:extLst>
              </p:cNvPr>
              <p:cNvSpPr txBox="1"/>
              <p:nvPr/>
            </p:nvSpPr>
            <p:spPr>
              <a:xfrm>
                <a:off x="143578" y="2471677"/>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7" name="TextBox 16">
                <a:extLst>
                  <a:ext uri="{FF2B5EF4-FFF2-40B4-BE49-F238E27FC236}">
                    <a16:creationId xmlns:a16="http://schemas.microsoft.com/office/drawing/2014/main" id="{8C869704-B210-CB8B-8D9D-A99E1F6CB4CC}"/>
                  </a:ext>
                </a:extLst>
              </p:cNvPr>
              <p:cNvSpPr txBox="1">
                <a:spLocks noRot="1" noChangeAspect="1" noMove="1" noResize="1" noEditPoints="1" noAdjustHandles="1" noChangeArrowheads="1" noChangeShapeType="1" noTextEdit="1"/>
              </p:cNvSpPr>
              <p:nvPr/>
            </p:nvSpPr>
            <p:spPr>
              <a:xfrm>
                <a:off x="143578" y="2471677"/>
                <a:ext cx="8762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B12136C-1A60-B522-14F2-9315F2B409CF}"/>
                  </a:ext>
                </a:extLst>
              </p:cNvPr>
              <p:cNvSpPr txBox="1"/>
              <p:nvPr/>
            </p:nvSpPr>
            <p:spPr>
              <a:xfrm>
                <a:off x="1319948"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8" name="TextBox 17">
                <a:extLst>
                  <a:ext uri="{FF2B5EF4-FFF2-40B4-BE49-F238E27FC236}">
                    <a16:creationId xmlns:a16="http://schemas.microsoft.com/office/drawing/2014/main" id="{CB12136C-1A60-B522-14F2-9315F2B409CF}"/>
                  </a:ext>
                </a:extLst>
              </p:cNvPr>
              <p:cNvSpPr txBox="1">
                <a:spLocks noRot="1" noChangeAspect="1" noMove="1" noResize="1" noEditPoints="1" noAdjustHandles="1" noChangeArrowheads="1" noChangeShapeType="1" noTextEdit="1"/>
              </p:cNvSpPr>
              <p:nvPr/>
            </p:nvSpPr>
            <p:spPr>
              <a:xfrm>
                <a:off x="1319948" y="2471677"/>
                <a:ext cx="259079" cy="369332"/>
              </a:xfrm>
              <a:prstGeom prst="rect">
                <a:avLst/>
              </a:prstGeom>
              <a:blipFill>
                <a:blip r:embed="rId9"/>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DCCF2-0AF0-C61C-A3C5-A4213751DBEF}"/>
                  </a:ext>
                </a:extLst>
              </p:cNvPr>
              <p:cNvSpPr txBox="1"/>
              <p:nvPr/>
            </p:nvSpPr>
            <p:spPr>
              <a:xfrm>
                <a:off x="4164973"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19" name="TextBox 18">
                <a:extLst>
                  <a:ext uri="{FF2B5EF4-FFF2-40B4-BE49-F238E27FC236}">
                    <a16:creationId xmlns:a16="http://schemas.microsoft.com/office/drawing/2014/main" id="{DCFDCCF2-0AF0-C61C-A3C5-A4213751DBEF}"/>
                  </a:ext>
                </a:extLst>
              </p:cNvPr>
              <p:cNvSpPr txBox="1">
                <a:spLocks noRot="1" noChangeAspect="1" noMove="1" noResize="1" noEditPoints="1" noAdjustHandles="1" noChangeArrowheads="1" noChangeShapeType="1" noTextEdit="1"/>
              </p:cNvSpPr>
              <p:nvPr/>
            </p:nvSpPr>
            <p:spPr>
              <a:xfrm>
                <a:off x="4164973" y="2471677"/>
                <a:ext cx="259079" cy="369332"/>
              </a:xfrm>
              <a:prstGeom prst="rect">
                <a:avLst/>
              </a:prstGeom>
              <a:blipFill>
                <a:blip r:embed="rId10"/>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2D24A23-C985-DF7D-3C6B-564403409829}"/>
                  </a:ext>
                </a:extLst>
              </p:cNvPr>
              <p:cNvSpPr txBox="1"/>
              <p:nvPr/>
            </p:nvSpPr>
            <p:spPr>
              <a:xfrm>
                <a:off x="3128714" y="2841009"/>
                <a:ext cx="2526419" cy="1853456"/>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Bob’s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sub>
                        <m:sup>
                          <m:r>
                            <a:rPr lang="en-US" sz="1600" b="0" i="1" smtClean="0">
                              <a:latin typeface="Cambria Math" panose="02040503050406030204" pitchFamily="18" charset="0"/>
                            </a:rPr>
                            <m:t>𝐵𝑜𝑏</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Bob thinks it received Eve’s payment and sends over the car.</a:t>
                </a:r>
              </a:p>
              <a:p>
                <a:pPr algn="ctr"/>
                <a:endParaRPr lang="en-US" sz="1600" dirty="0"/>
              </a:p>
            </p:txBody>
          </p:sp>
        </mc:Choice>
        <mc:Fallback xmlns="">
          <p:sp>
            <p:nvSpPr>
              <p:cNvPr id="36" name="TextBox 35">
                <a:extLst>
                  <a:ext uri="{FF2B5EF4-FFF2-40B4-BE49-F238E27FC236}">
                    <a16:creationId xmlns:a16="http://schemas.microsoft.com/office/drawing/2014/main" id="{A2D24A23-C985-DF7D-3C6B-564403409829}"/>
                  </a:ext>
                </a:extLst>
              </p:cNvPr>
              <p:cNvSpPr txBox="1">
                <a:spLocks noRot="1" noChangeAspect="1" noMove="1" noResize="1" noEditPoints="1" noAdjustHandles="1" noChangeArrowheads="1" noChangeShapeType="1" noTextEdit="1"/>
              </p:cNvSpPr>
              <p:nvPr/>
            </p:nvSpPr>
            <p:spPr>
              <a:xfrm>
                <a:off x="3128714" y="2841009"/>
                <a:ext cx="2526419" cy="1853456"/>
              </a:xfrm>
              <a:prstGeom prst="rect">
                <a:avLst/>
              </a:prstGeom>
              <a:blipFill>
                <a:blip r:embed="rId11"/>
                <a:stretch>
                  <a:fillRect t="-987" r="-3133"/>
                </a:stretch>
              </a:blipFill>
            </p:spPr>
            <p:txBody>
              <a:bodyPr/>
              <a:lstStyle/>
              <a:p>
                <a:r>
                  <a:rPr lang="en-US">
                    <a:noFill/>
                  </a:rPr>
                  <a:t> </a:t>
                </a:r>
              </a:p>
            </p:txBody>
          </p:sp>
        </mc:Fallback>
      </mc:AlternateContent>
      <p:pic>
        <p:nvPicPr>
          <p:cNvPr id="39" name="Graphic 38" descr="Female Profile with solid fill">
            <a:extLst>
              <a:ext uri="{FF2B5EF4-FFF2-40B4-BE49-F238E27FC236}">
                <a16:creationId xmlns:a16="http://schemas.microsoft.com/office/drawing/2014/main" id="{317DB0C2-A7EC-43AA-9372-A16BD05665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1537" y="1306594"/>
            <a:ext cx="914400" cy="914400"/>
          </a:xfrm>
          <a:prstGeom prst="rect">
            <a:avLst/>
          </a:prstGeom>
        </p:spPr>
      </p:pic>
      <p:sp>
        <p:nvSpPr>
          <p:cNvPr id="40" name="TextBox 39">
            <a:extLst>
              <a:ext uri="{FF2B5EF4-FFF2-40B4-BE49-F238E27FC236}">
                <a16:creationId xmlns:a16="http://schemas.microsoft.com/office/drawing/2014/main" id="{1C0B872F-BB51-1581-8E56-B64216757588}"/>
              </a:ext>
            </a:extLst>
          </p:cNvPr>
          <p:cNvSpPr txBox="1"/>
          <p:nvPr/>
        </p:nvSpPr>
        <p:spPr>
          <a:xfrm>
            <a:off x="6771703" y="990533"/>
            <a:ext cx="1234068" cy="338554"/>
          </a:xfrm>
          <a:prstGeom prst="rect">
            <a:avLst/>
          </a:prstGeom>
          <a:noFill/>
        </p:spPr>
        <p:txBody>
          <a:bodyPr wrap="square" rtlCol="0">
            <a:spAutoFit/>
          </a:bodyPr>
          <a:lstStyle/>
          <a:p>
            <a:pPr algn="ctr"/>
            <a:r>
              <a:rPr lang="en-US" sz="1600" dirty="0">
                <a:latin typeface="+mn-lt"/>
              </a:rPr>
              <a:t>Eve</a:t>
            </a:r>
          </a:p>
        </p:txBody>
      </p:sp>
      <p:sp>
        <p:nvSpPr>
          <p:cNvPr id="41" name="TextBox 40">
            <a:extLst>
              <a:ext uri="{FF2B5EF4-FFF2-40B4-BE49-F238E27FC236}">
                <a16:creationId xmlns:a16="http://schemas.microsoft.com/office/drawing/2014/main" id="{5DE33530-1D2E-0F4F-6E4C-2F5923648A94}"/>
              </a:ext>
            </a:extLst>
          </p:cNvPr>
          <p:cNvSpPr txBox="1"/>
          <p:nvPr/>
        </p:nvSpPr>
        <p:spPr>
          <a:xfrm>
            <a:off x="6002665" y="3443606"/>
            <a:ext cx="1234068" cy="338554"/>
          </a:xfrm>
          <a:prstGeom prst="rect">
            <a:avLst/>
          </a:prstGeom>
          <a:noFill/>
        </p:spPr>
        <p:txBody>
          <a:bodyPr wrap="square" rtlCol="0">
            <a:spAutoFit/>
          </a:bodyPr>
          <a:lstStyle/>
          <a:p>
            <a:pPr algn="ctr"/>
            <a:r>
              <a:rPr lang="en-US" sz="1600" dirty="0">
                <a:latin typeface="+mn-lt"/>
              </a:rPr>
              <a:t>Alice</a:t>
            </a:r>
          </a:p>
        </p:txBody>
      </p:sp>
      <p:sp>
        <p:nvSpPr>
          <p:cNvPr id="44" name="TextBox 43">
            <a:extLst>
              <a:ext uri="{FF2B5EF4-FFF2-40B4-BE49-F238E27FC236}">
                <a16:creationId xmlns:a16="http://schemas.microsoft.com/office/drawing/2014/main" id="{E41D1304-8276-5BE9-D25E-660FB657E027}"/>
              </a:ext>
            </a:extLst>
          </p:cNvPr>
          <p:cNvSpPr txBox="1"/>
          <p:nvPr/>
        </p:nvSpPr>
        <p:spPr>
          <a:xfrm>
            <a:off x="7429618" y="3427837"/>
            <a:ext cx="1234068" cy="338554"/>
          </a:xfrm>
          <a:prstGeom prst="rect">
            <a:avLst/>
          </a:prstGeom>
          <a:noFill/>
        </p:spPr>
        <p:txBody>
          <a:bodyPr wrap="square" rtlCol="0">
            <a:spAutoFit/>
          </a:bodyPr>
          <a:lstStyle/>
          <a:p>
            <a:pPr algn="ctr"/>
            <a:r>
              <a:rPr lang="en-US" sz="1600" dirty="0">
                <a:latin typeface="+mn-lt"/>
              </a:rPr>
              <a:t>Bob</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FB8DEC2-6E93-CFBC-C0B0-9351F339F9F8}"/>
                  </a:ext>
                </a:extLst>
              </p:cNvPr>
              <p:cNvSpPr txBox="1"/>
              <p:nvPr/>
            </p:nvSpPr>
            <p:spPr>
              <a:xfrm>
                <a:off x="6771536" y="2197376"/>
                <a:ext cx="1234068"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𝑈𝑇𝑋</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𝑂</m:t>
                          </m:r>
                        </m:e>
                        <m:sub>
                          <m:r>
                            <a:rPr lang="en-US" sz="1600" b="0" i="1" dirty="0" smtClean="0">
                              <a:latin typeface="Cambria Math" panose="02040503050406030204" pitchFamily="18" charset="0"/>
                            </a:rPr>
                            <m:t>𝐸𝑣𝑒</m:t>
                          </m:r>
                        </m:sub>
                      </m:sSub>
                    </m:oMath>
                  </m:oMathPara>
                </a14:m>
                <a:endParaRPr lang="en-US" sz="1600" dirty="0">
                  <a:latin typeface="+mn-lt"/>
                </a:endParaRPr>
              </a:p>
            </p:txBody>
          </p:sp>
        </mc:Choice>
        <mc:Fallback xmlns="">
          <p:sp>
            <p:nvSpPr>
              <p:cNvPr id="45" name="TextBox 44">
                <a:extLst>
                  <a:ext uri="{FF2B5EF4-FFF2-40B4-BE49-F238E27FC236}">
                    <a16:creationId xmlns:a16="http://schemas.microsoft.com/office/drawing/2014/main" id="{8FB8DEC2-6E93-CFBC-C0B0-9351F339F9F8}"/>
                  </a:ext>
                </a:extLst>
              </p:cNvPr>
              <p:cNvSpPr txBox="1">
                <a:spLocks noRot="1" noChangeAspect="1" noMove="1" noResize="1" noEditPoints="1" noAdjustHandles="1" noChangeArrowheads="1" noChangeShapeType="1" noTextEdit="1"/>
              </p:cNvSpPr>
              <p:nvPr/>
            </p:nvSpPr>
            <p:spPr>
              <a:xfrm>
                <a:off x="6771536" y="2197376"/>
                <a:ext cx="1234068" cy="338554"/>
              </a:xfrm>
              <a:prstGeom prst="rect">
                <a:avLst/>
              </a:prstGeom>
              <a:blipFill>
                <a:blip r:embed="rId14"/>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C232C32-18AC-E8D2-E02F-C88D1DA89C86}"/>
              </a:ext>
            </a:extLst>
          </p:cNvPr>
          <p:cNvCxnSpPr/>
          <p:nvPr/>
        </p:nvCxnSpPr>
        <p:spPr>
          <a:xfrm flipH="1">
            <a:off x="6619699" y="2535930"/>
            <a:ext cx="768871" cy="907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4D98BA41-C75F-DD36-A240-B71C0927BC38}"/>
              </a:ext>
            </a:extLst>
          </p:cNvPr>
          <p:cNvCxnSpPr>
            <a:cxnSpLocks/>
          </p:cNvCxnSpPr>
          <p:nvPr/>
        </p:nvCxnSpPr>
        <p:spPr>
          <a:xfrm>
            <a:off x="7388570" y="2535930"/>
            <a:ext cx="658082" cy="891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D142165-4A7B-D994-4645-47AE46C9F2F2}"/>
              </a:ext>
            </a:extLst>
          </p:cNvPr>
          <p:cNvSpPr txBox="1"/>
          <p:nvPr/>
        </p:nvSpPr>
        <p:spPr>
          <a:xfrm>
            <a:off x="6174025" y="2612874"/>
            <a:ext cx="906028" cy="523220"/>
          </a:xfrm>
          <a:prstGeom prst="rect">
            <a:avLst/>
          </a:prstGeom>
          <a:noFill/>
        </p:spPr>
        <p:txBody>
          <a:bodyPr wrap="square" rtlCol="0">
            <a:spAutoFit/>
          </a:bodyPr>
          <a:lstStyle/>
          <a:p>
            <a:pPr algn="l"/>
            <a:r>
              <a:rPr lang="en-US" sz="1400" dirty="0">
                <a:latin typeface="+mn-lt"/>
              </a:rPr>
              <a:t>spent to pay Alice</a:t>
            </a:r>
          </a:p>
        </p:txBody>
      </p:sp>
      <p:sp>
        <p:nvSpPr>
          <p:cNvPr id="6" name="TextBox 5">
            <a:extLst>
              <a:ext uri="{FF2B5EF4-FFF2-40B4-BE49-F238E27FC236}">
                <a16:creationId xmlns:a16="http://schemas.microsoft.com/office/drawing/2014/main" id="{295265F6-D38E-F90B-307A-49A8D849538A}"/>
              </a:ext>
            </a:extLst>
          </p:cNvPr>
          <p:cNvSpPr txBox="1"/>
          <p:nvPr/>
        </p:nvSpPr>
        <p:spPr>
          <a:xfrm>
            <a:off x="7845398" y="2612073"/>
            <a:ext cx="906028" cy="523220"/>
          </a:xfrm>
          <a:prstGeom prst="rect">
            <a:avLst/>
          </a:prstGeom>
          <a:noFill/>
        </p:spPr>
        <p:txBody>
          <a:bodyPr wrap="square" rtlCol="0">
            <a:spAutoFit/>
          </a:bodyPr>
          <a:lstStyle/>
          <a:p>
            <a:pPr algn="l"/>
            <a:r>
              <a:rPr lang="en-US" sz="1400" dirty="0">
                <a:latin typeface="+mn-lt"/>
              </a:rPr>
              <a:t>spent to pay Bob</a:t>
            </a:r>
          </a:p>
        </p:txBody>
      </p:sp>
    </p:spTree>
    <p:extLst>
      <p:ext uri="{BB962C8B-B14F-4D97-AF65-F5344CB8AC3E}">
        <p14:creationId xmlns:p14="http://schemas.microsoft.com/office/powerpoint/2010/main" val="17796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42" presetClass="path" presetSubtype="0" accel="50000" decel="50000" fill="hold" nodeType="withEffect">
                                  <p:stCondLst>
                                    <p:cond delay="0"/>
                                  </p:stCondLst>
                                  <p:childTnLst>
                                    <p:animMotion origin="layout" path="M -4.16667E-6 3.7037E-6 L -4.16667E-6 -0.49074 " pathEditMode="relative" rAng="0" ptsTypes="AA">
                                      <p:cBhvr>
                                        <p:cTn id="60" dur="2000" fill="hold"/>
                                        <p:tgtEl>
                                          <p:spTgt spid="10"/>
                                        </p:tgtEl>
                                        <p:attrNameLst>
                                          <p:attrName>ppt_x</p:attrName>
                                          <p:attrName>ppt_y</p:attrName>
                                        </p:attrNameLst>
                                      </p:cBhvr>
                                      <p:rCtr x="0" y="-24537"/>
                                    </p:animMotion>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42" presetClass="path" presetSubtype="0" accel="50000" decel="50000" fill="hold" nodeType="withEffect">
                                  <p:stCondLst>
                                    <p:cond delay="0"/>
                                  </p:stCondLst>
                                  <p:childTnLst>
                                    <p:animMotion origin="layout" path="M 4.16667E-6 3.7037E-6 L 0.00069 -0.48766 " pathEditMode="relative" rAng="0" ptsTypes="AA">
                                      <p:cBhvr>
                                        <p:cTn id="79" dur="2000" fill="hold"/>
                                        <p:tgtEl>
                                          <p:spTgt spid="8"/>
                                        </p:tgtEl>
                                        <p:attrNameLst>
                                          <p:attrName>ppt_x</p:attrName>
                                          <p:attrName>ppt_y</p:attrName>
                                        </p:attrNameLst>
                                      </p:cBhvr>
                                      <p:rCtr x="35" y="-24383"/>
                                    </p:animMotion>
                                  </p:childTnLst>
                                </p:cTn>
                              </p:par>
                              <p:par>
                                <p:cTn id="80" presetID="10" presetClass="entr" presetSubtype="0"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p:bldP spid="18" grpId="0"/>
      <p:bldP spid="19" grpId="0"/>
      <p:bldP spid="36" grpId="0"/>
      <p:bldP spid="40" grpId="0"/>
      <p:bldP spid="41" grpId="0"/>
      <p:bldP spid="44" grpId="0"/>
      <p:bldP spid="45"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8E6FA6-2EAD-7F72-F24A-9455F94D34DD}"/>
                  </a:ext>
                </a:extLst>
              </p:cNvPr>
              <p:cNvSpPr txBox="1"/>
              <p:nvPr/>
            </p:nvSpPr>
            <p:spPr>
              <a:xfrm>
                <a:off x="516674" y="1174479"/>
                <a:ext cx="7987990" cy="830997"/>
              </a:xfrm>
              <a:prstGeom prst="rect">
                <a:avLst/>
              </a:prstGeom>
              <a:noFill/>
            </p:spPr>
            <p:txBody>
              <a:bodyPr wrap="square" rtlCol="0">
                <a:spAutoFit/>
              </a:bodyPr>
              <a:lstStyle/>
              <a:p>
                <a:pPr algn="l"/>
                <a:r>
                  <a:rPr lang="en-US" sz="1600" dirty="0">
                    <a:latin typeface="+mn-lt"/>
                  </a:rPr>
                  <a:t>Suppose Eve has a UTXO.</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latin typeface="+mn-lt"/>
                  </a:rPr>
                  <a:t>: transaction spending Eve’s UTXO to pay to car vendor Alice.</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latin typeface="+mn-lt"/>
                  </a:rPr>
                  <a:t>: transaction spending Eve’s UTXO to pay to car vendor Bob.</a:t>
                </a:r>
              </a:p>
            </p:txBody>
          </p:sp>
        </mc:Choice>
        <mc:Fallback xmlns="">
          <p:sp>
            <p:nvSpPr>
              <p:cNvPr id="11" name="TextBox 10">
                <a:extLst>
                  <a:ext uri="{FF2B5EF4-FFF2-40B4-BE49-F238E27FC236}">
                    <a16:creationId xmlns:a16="http://schemas.microsoft.com/office/drawing/2014/main" id="{238E6FA6-2EAD-7F72-F24A-9455F94D34DD}"/>
                  </a:ext>
                </a:extLst>
              </p:cNvPr>
              <p:cNvSpPr txBox="1">
                <a:spLocks noRot="1" noChangeAspect="1" noMove="1" noResize="1" noEditPoints="1" noAdjustHandles="1" noChangeArrowheads="1" noChangeShapeType="1" noTextEdit="1"/>
              </p:cNvSpPr>
              <p:nvPr/>
            </p:nvSpPr>
            <p:spPr>
              <a:xfrm>
                <a:off x="516674" y="1174479"/>
                <a:ext cx="7987990" cy="830997"/>
              </a:xfrm>
              <a:prstGeom prst="rect">
                <a:avLst/>
              </a:prstGeom>
              <a:blipFill>
                <a:blip r:embed="rId2"/>
                <a:stretch>
                  <a:fillRect l="-458" t="-220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BF4265-A2D4-A95D-4B5A-CD595A35438D}"/>
                  </a:ext>
                </a:extLst>
              </p:cNvPr>
              <p:cNvSpPr txBox="1"/>
              <p:nvPr/>
            </p:nvSpPr>
            <p:spPr>
              <a:xfrm>
                <a:off x="320859" y="2841009"/>
                <a:ext cx="2526419" cy="1606915"/>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Alice’s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sub>
                        <m:sup>
                          <m:r>
                            <a:rPr lang="en-US" sz="1600" b="0" i="1" smtClean="0">
                              <a:latin typeface="Cambria Math" panose="02040503050406030204" pitchFamily="18" charset="0"/>
                            </a:rPr>
                            <m:t>𝐴𝑙𝑖𝑐𝑒</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Alice thinks it received Eve’s payment and sends over the car.</a:t>
                </a:r>
              </a:p>
            </p:txBody>
          </p:sp>
        </mc:Choice>
        <mc:Fallback xmlns="">
          <p:sp>
            <p:nvSpPr>
              <p:cNvPr id="33" name="TextBox 32">
                <a:extLst>
                  <a:ext uri="{FF2B5EF4-FFF2-40B4-BE49-F238E27FC236}">
                    <a16:creationId xmlns:a16="http://schemas.microsoft.com/office/drawing/2014/main" id="{BDBF4265-A2D4-A95D-4B5A-CD595A35438D}"/>
                  </a:ext>
                </a:extLst>
              </p:cNvPr>
              <p:cNvSpPr txBox="1">
                <a:spLocks noRot="1" noChangeAspect="1" noMove="1" noResize="1" noEditPoints="1" noAdjustHandles="1" noChangeArrowheads="1" noChangeShapeType="1" noTextEdit="1"/>
              </p:cNvSpPr>
              <p:nvPr/>
            </p:nvSpPr>
            <p:spPr>
              <a:xfrm>
                <a:off x="320859" y="2841009"/>
                <a:ext cx="2526419" cy="1606915"/>
              </a:xfrm>
              <a:prstGeom prst="rect">
                <a:avLst/>
              </a:prstGeom>
              <a:blipFill>
                <a:blip r:embed="rId3"/>
                <a:stretch>
                  <a:fillRect t="-1136" r="-3140" b="-416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D9BF812-5CA7-F330-80BF-E7C29EAB99D3}"/>
              </a:ext>
            </a:extLst>
          </p:cNvPr>
          <p:cNvSpPr>
            <a:spLocks noGrp="1"/>
          </p:cNvSpPr>
          <p:nvPr>
            <p:ph type="title"/>
          </p:nvPr>
        </p:nvSpPr>
        <p:spPr/>
        <p:txBody>
          <a:bodyPr>
            <a:normAutofit fontScale="90000"/>
          </a:bodyPr>
          <a:lstStyle/>
          <a:p>
            <a:r>
              <a:rPr lang="en-US" dirty="0"/>
              <a:t>Reminder: Why is safety important?</a:t>
            </a:r>
          </a:p>
        </p:txBody>
      </p:sp>
      <p:pic>
        <p:nvPicPr>
          <p:cNvPr id="8" name="Graphic 7" descr="Convertible with solid fill">
            <a:extLst>
              <a:ext uri="{FF2B5EF4-FFF2-40B4-BE49-F238E27FC236}">
                <a16:creationId xmlns:a16="http://schemas.microsoft.com/office/drawing/2014/main" id="{33EA7744-B24A-7288-E3A7-30E0211518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8204" y="1250729"/>
            <a:ext cx="914400" cy="914400"/>
          </a:xfrm>
          <a:prstGeom prst="rect">
            <a:avLst/>
          </a:prstGeom>
        </p:spPr>
      </p:pic>
      <p:pic>
        <p:nvPicPr>
          <p:cNvPr id="10" name="Graphic 9" descr="Race Car with solid fill">
            <a:extLst>
              <a:ext uri="{FF2B5EF4-FFF2-40B4-BE49-F238E27FC236}">
                <a16:creationId xmlns:a16="http://schemas.microsoft.com/office/drawing/2014/main" id="{AE7621AE-A01E-08E9-CEED-BAD093DE11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3279" y="1244504"/>
            <a:ext cx="914400" cy="914400"/>
          </a:xfrm>
          <a:prstGeom prst="rect">
            <a:avLst/>
          </a:prstGeom>
        </p:spPr>
      </p:pic>
      <p:cxnSp>
        <p:nvCxnSpPr>
          <p:cNvPr id="12" name="Straight Arrow Connector 11">
            <a:extLst>
              <a:ext uri="{FF2B5EF4-FFF2-40B4-BE49-F238E27FC236}">
                <a16:creationId xmlns:a16="http://schemas.microsoft.com/office/drawing/2014/main" id="{361C8BA6-6D57-CF91-8ABD-15C8E26E31EE}"/>
              </a:ext>
            </a:extLst>
          </p:cNvPr>
          <p:cNvCxnSpPr>
            <a:cxnSpLocks/>
          </p:cNvCxnSpPr>
          <p:nvPr/>
        </p:nvCxnSpPr>
        <p:spPr>
          <a:xfrm>
            <a:off x="664626" y="2378462"/>
            <a:ext cx="4948155" cy="6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A29223E-FB79-5F7F-EE6D-E4FA3BB2B301}"/>
              </a:ext>
            </a:extLst>
          </p:cNvPr>
          <p:cNvCxnSpPr/>
          <p:nvPr/>
        </p:nvCxnSpPr>
        <p:spPr>
          <a:xfrm>
            <a:off x="664626" y="2268103"/>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98A46C-545F-3522-896C-9AC64E29F4CC}"/>
              </a:ext>
            </a:extLst>
          </p:cNvPr>
          <p:cNvCxnSpPr/>
          <p:nvPr/>
        </p:nvCxnSpPr>
        <p:spPr>
          <a:xfrm>
            <a:off x="1451325" y="228243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FB2AD9-CBA2-9376-9D33-AE0B2B439030}"/>
              </a:ext>
            </a:extLst>
          </p:cNvPr>
          <p:cNvCxnSpPr/>
          <p:nvPr/>
        </p:nvCxnSpPr>
        <p:spPr>
          <a:xfrm>
            <a:off x="4286893" y="2268103"/>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869704-B210-CB8B-8D9D-A99E1F6CB4CC}"/>
                  </a:ext>
                </a:extLst>
              </p:cNvPr>
              <p:cNvSpPr txBox="1"/>
              <p:nvPr/>
            </p:nvSpPr>
            <p:spPr>
              <a:xfrm>
                <a:off x="143578" y="2471677"/>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7" name="TextBox 16">
                <a:extLst>
                  <a:ext uri="{FF2B5EF4-FFF2-40B4-BE49-F238E27FC236}">
                    <a16:creationId xmlns:a16="http://schemas.microsoft.com/office/drawing/2014/main" id="{8C869704-B210-CB8B-8D9D-A99E1F6CB4CC}"/>
                  </a:ext>
                </a:extLst>
              </p:cNvPr>
              <p:cNvSpPr txBox="1">
                <a:spLocks noRot="1" noChangeAspect="1" noMove="1" noResize="1" noEditPoints="1" noAdjustHandles="1" noChangeArrowheads="1" noChangeShapeType="1" noTextEdit="1"/>
              </p:cNvSpPr>
              <p:nvPr/>
            </p:nvSpPr>
            <p:spPr>
              <a:xfrm>
                <a:off x="143578" y="2471677"/>
                <a:ext cx="8762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B12136C-1A60-B522-14F2-9315F2B409CF}"/>
                  </a:ext>
                </a:extLst>
              </p:cNvPr>
              <p:cNvSpPr txBox="1"/>
              <p:nvPr/>
            </p:nvSpPr>
            <p:spPr>
              <a:xfrm>
                <a:off x="1319948"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8" name="TextBox 17">
                <a:extLst>
                  <a:ext uri="{FF2B5EF4-FFF2-40B4-BE49-F238E27FC236}">
                    <a16:creationId xmlns:a16="http://schemas.microsoft.com/office/drawing/2014/main" id="{CB12136C-1A60-B522-14F2-9315F2B409CF}"/>
                  </a:ext>
                </a:extLst>
              </p:cNvPr>
              <p:cNvSpPr txBox="1">
                <a:spLocks noRot="1" noChangeAspect="1" noMove="1" noResize="1" noEditPoints="1" noAdjustHandles="1" noChangeArrowheads="1" noChangeShapeType="1" noTextEdit="1"/>
              </p:cNvSpPr>
              <p:nvPr/>
            </p:nvSpPr>
            <p:spPr>
              <a:xfrm>
                <a:off x="1319948" y="2471677"/>
                <a:ext cx="259079" cy="369332"/>
              </a:xfrm>
              <a:prstGeom prst="rect">
                <a:avLst/>
              </a:prstGeom>
              <a:blipFill>
                <a:blip r:embed="rId9"/>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DCCF2-0AF0-C61C-A3C5-A4213751DBEF}"/>
                  </a:ext>
                </a:extLst>
              </p:cNvPr>
              <p:cNvSpPr txBox="1"/>
              <p:nvPr/>
            </p:nvSpPr>
            <p:spPr>
              <a:xfrm>
                <a:off x="4164973"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19" name="TextBox 18">
                <a:extLst>
                  <a:ext uri="{FF2B5EF4-FFF2-40B4-BE49-F238E27FC236}">
                    <a16:creationId xmlns:a16="http://schemas.microsoft.com/office/drawing/2014/main" id="{DCFDCCF2-0AF0-C61C-A3C5-A4213751DBEF}"/>
                  </a:ext>
                </a:extLst>
              </p:cNvPr>
              <p:cNvSpPr txBox="1">
                <a:spLocks noRot="1" noChangeAspect="1" noMove="1" noResize="1" noEditPoints="1" noAdjustHandles="1" noChangeArrowheads="1" noChangeShapeType="1" noTextEdit="1"/>
              </p:cNvSpPr>
              <p:nvPr/>
            </p:nvSpPr>
            <p:spPr>
              <a:xfrm>
                <a:off x="4164973" y="2471677"/>
                <a:ext cx="259079" cy="369332"/>
              </a:xfrm>
              <a:prstGeom prst="rect">
                <a:avLst/>
              </a:prstGeom>
              <a:blipFill>
                <a:blip r:embed="rId10"/>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2D24A23-C985-DF7D-3C6B-564403409829}"/>
                  </a:ext>
                </a:extLst>
              </p:cNvPr>
              <p:cNvSpPr txBox="1"/>
              <p:nvPr/>
            </p:nvSpPr>
            <p:spPr>
              <a:xfrm>
                <a:off x="3128714" y="2841009"/>
                <a:ext cx="2526419" cy="1853456"/>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Bob’s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sub>
                        <m:sup>
                          <m:r>
                            <a:rPr lang="en-US" sz="1600" b="0" i="1" smtClean="0">
                              <a:latin typeface="Cambria Math" panose="02040503050406030204" pitchFamily="18" charset="0"/>
                            </a:rPr>
                            <m:t>𝐵𝑜𝑏</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Bob thinks it received Eve’s payment and sends over the car.</a:t>
                </a:r>
              </a:p>
              <a:p>
                <a:pPr algn="ctr"/>
                <a:endParaRPr lang="en-US" sz="1600" dirty="0"/>
              </a:p>
            </p:txBody>
          </p:sp>
        </mc:Choice>
        <mc:Fallback xmlns="">
          <p:sp>
            <p:nvSpPr>
              <p:cNvPr id="36" name="TextBox 35">
                <a:extLst>
                  <a:ext uri="{FF2B5EF4-FFF2-40B4-BE49-F238E27FC236}">
                    <a16:creationId xmlns:a16="http://schemas.microsoft.com/office/drawing/2014/main" id="{A2D24A23-C985-DF7D-3C6B-564403409829}"/>
                  </a:ext>
                </a:extLst>
              </p:cNvPr>
              <p:cNvSpPr txBox="1">
                <a:spLocks noRot="1" noChangeAspect="1" noMove="1" noResize="1" noEditPoints="1" noAdjustHandles="1" noChangeArrowheads="1" noChangeShapeType="1" noTextEdit="1"/>
              </p:cNvSpPr>
              <p:nvPr/>
            </p:nvSpPr>
            <p:spPr>
              <a:xfrm>
                <a:off x="3128714" y="2841009"/>
                <a:ext cx="2526419" cy="1853456"/>
              </a:xfrm>
              <a:prstGeom prst="rect">
                <a:avLst/>
              </a:prstGeom>
              <a:blipFill>
                <a:blip r:embed="rId11"/>
                <a:stretch>
                  <a:fillRect t="-987" r="-3133"/>
                </a:stretch>
              </a:blipFill>
            </p:spPr>
            <p:txBody>
              <a:bodyPr/>
              <a:lstStyle/>
              <a:p>
                <a:r>
                  <a:rPr lang="en-US">
                    <a:noFill/>
                  </a:rPr>
                  <a:t> </a:t>
                </a:r>
              </a:p>
            </p:txBody>
          </p:sp>
        </mc:Fallback>
      </mc:AlternateContent>
      <p:pic>
        <p:nvPicPr>
          <p:cNvPr id="39" name="Graphic 38" descr="Female Profile with solid fill">
            <a:extLst>
              <a:ext uri="{FF2B5EF4-FFF2-40B4-BE49-F238E27FC236}">
                <a16:creationId xmlns:a16="http://schemas.microsoft.com/office/drawing/2014/main" id="{317DB0C2-A7EC-43AA-9372-A16BD05665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1537" y="1306594"/>
            <a:ext cx="914400" cy="914400"/>
          </a:xfrm>
          <a:prstGeom prst="rect">
            <a:avLst/>
          </a:prstGeom>
        </p:spPr>
      </p:pic>
      <p:sp>
        <p:nvSpPr>
          <p:cNvPr id="40" name="TextBox 39">
            <a:extLst>
              <a:ext uri="{FF2B5EF4-FFF2-40B4-BE49-F238E27FC236}">
                <a16:creationId xmlns:a16="http://schemas.microsoft.com/office/drawing/2014/main" id="{1C0B872F-BB51-1581-8E56-B64216757588}"/>
              </a:ext>
            </a:extLst>
          </p:cNvPr>
          <p:cNvSpPr txBox="1"/>
          <p:nvPr/>
        </p:nvSpPr>
        <p:spPr>
          <a:xfrm>
            <a:off x="6771703" y="990533"/>
            <a:ext cx="1234068" cy="338554"/>
          </a:xfrm>
          <a:prstGeom prst="rect">
            <a:avLst/>
          </a:prstGeom>
          <a:noFill/>
        </p:spPr>
        <p:txBody>
          <a:bodyPr wrap="square" rtlCol="0">
            <a:spAutoFit/>
          </a:bodyPr>
          <a:lstStyle/>
          <a:p>
            <a:pPr algn="ctr"/>
            <a:r>
              <a:rPr lang="en-US" sz="1600" dirty="0">
                <a:latin typeface="+mn-lt"/>
              </a:rPr>
              <a:t>Eve</a:t>
            </a:r>
          </a:p>
        </p:txBody>
      </p:sp>
      <p:sp>
        <p:nvSpPr>
          <p:cNvPr id="41" name="TextBox 40">
            <a:extLst>
              <a:ext uri="{FF2B5EF4-FFF2-40B4-BE49-F238E27FC236}">
                <a16:creationId xmlns:a16="http://schemas.microsoft.com/office/drawing/2014/main" id="{5DE33530-1D2E-0F4F-6E4C-2F5923648A94}"/>
              </a:ext>
            </a:extLst>
          </p:cNvPr>
          <p:cNvSpPr txBox="1"/>
          <p:nvPr/>
        </p:nvSpPr>
        <p:spPr>
          <a:xfrm>
            <a:off x="6002665" y="3443606"/>
            <a:ext cx="1234068" cy="338554"/>
          </a:xfrm>
          <a:prstGeom prst="rect">
            <a:avLst/>
          </a:prstGeom>
          <a:noFill/>
        </p:spPr>
        <p:txBody>
          <a:bodyPr wrap="square" rtlCol="0">
            <a:spAutoFit/>
          </a:bodyPr>
          <a:lstStyle/>
          <a:p>
            <a:pPr algn="ctr"/>
            <a:r>
              <a:rPr lang="en-US" sz="1600" dirty="0">
                <a:latin typeface="+mn-lt"/>
              </a:rPr>
              <a:t>Alice</a:t>
            </a:r>
          </a:p>
        </p:txBody>
      </p:sp>
      <p:sp>
        <p:nvSpPr>
          <p:cNvPr id="44" name="TextBox 43">
            <a:extLst>
              <a:ext uri="{FF2B5EF4-FFF2-40B4-BE49-F238E27FC236}">
                <a16:creationId xmlns:a16="http://schemas.microsoft.com/office/drawing/2014/main" id="{E41D1304-8276-5BE9-D25E-660FB657E027}"/>
              </a:ext>
            </a:extLst>
          </p:cNvPr>
          <p:cNvSpPr txBox="1"/>
          <p:nvPr/>
        </p:nvSpPr>
        <p:spPr>
          <a:xfrm>
            <a:off x="7429618" y="3427837"/>
            <a:ext cx="1234068" cy="338554"/>
          </a:xfrm>
          <a:prstGeom prst="rect">
            <a:avLst/>
          </a:prstGeom>
          <a:noFill/>
        </p:spPr>
        <p:txBody>
          <a:bodyPr wrap="square" rtlCol="0">
            <a:spAutoFit/>
          </a:bodyPr>
          <a:lstStyle/>
          <a:p>
            <a:pPr algn="ctr"/>
            <a:r>
              <a:rPr lang="en-US" sz="1600" dirty="0">
                <a:latin typeface="+mn-lt"/>
              </a:rPr>
              <a:t>Bob</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FB8DEC2-6E93-CFBC-C0B0-9351F339F9F8}"/>
                  </a:ext>
                </a:extLst>
              </p:cNvPr>
              <p:cNvSpPr txBox="1"/>
              <p:nvPr/>
            </p:nvSpPr>
            <p:spPr>
              <a:xfrm>
                <a:off x="6771536" y="2197376"/>
                <a:ext cx="1234068"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𝑈𝑇𝑋</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𝑂</m:t>
                          </m:r>
                        </m:e>
                        <m:sub>
                          <m:r>
                            <a:rPr lang="en-US" sz="1600" b="0" i="1" dirty="0" smtClean="0">
                              <a:latin typeface="Cambria Math" panose="02040503050406030204" pitchFamily="18" charset="0"/>
                            </a:rPr>
                            <m:t>𝐸𝑣𝑒</m:t>
                          </m:r>
                        </m:sub>
                      </m:sSub>
                    </m:oMath>
                  </m:oMathPara>
                </a14:m>
                <a:endParaRPr lang="en-US" sz="1600" dirty="0">
                  <a:latin typeface="+mn-lt"/>
                </a:endParaRPr>
              </a:p>
            </p:txBody>
          </p:sp>
        </mc:Choice>
        <mc:Fallback xmlns="">
          <p:sp>
            <p:nvSpPr>
              <p:cNvPr id="45" name="TextBox 44">
                <a:extLst>
                  <a:ext uri="{FF2B5EF4-FFF2-40B4-BE49-F238E27FC236}">
                    <a16:creationId xmlns:a16="http://schemas.microsoft.com/office/drawing/2014/main" id="{8FB8DEC2-6E93-CFBC-C0B0-9351F339F9F8}"/>
                  </a:ext>
                </a:extLst>
              </p:cNvPr>
              <p:cNvSpPr txBox="1">
                <a:spLocks noRot="1" noChangeAspect="1" noMove="1" noResize="1" noEditPoints="1" noAdjustHandles="1" noChangeArrowheads="1" noChangeShapeType="1" noTextEdit="1"/>
              </p:cNvSpPr>
              <p:nvPr/>
            </p:nvSpPr>
            <p:spPr>
              <a:xfrm>
                <a:off x="6771536" y="2197376"/>
                <a:ext cx="1234068" cy="338554"/>
              </a:xfrm>
              <a:prstGeom prst="rect">
                <a:avLst/>
              </a:prstGeom>
              <a:blipFill>
                <a:blip r:embed="rId14"/>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663179B0-2097-EE38-9139-C176211337CA}"/>
              </a:ext>
            </a:extLst>
          </p:cNvPr>
          <p:cNvCxnSpPr>
            <a:stCxn id="45" idx="2"/>
            <a:endCxn id="41" idx="0"/>
          </p:cNvCxnSpPr>
          <p:nvPr/>
        </p:nvCxnSpPr>
        <p:spPr>
          <a:xfrm flipH="1">
            <a:off x="6619699" y="2535930"/>
            <a:ext cx="768871" cy="907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57C86609-88C5-84E7-4FAA-38289F03BAB7}"/>
              </a:ext>
            </a:extLst>
          </p:cNvPr>
          <p:cNvCxnSpPr>
            <a:cxnSpLocks/>
            <a:stCxn id="45" idx="2"/>
            <a:endCxn id="44" idx="0"/>
          </p:cNvCxnSpPr>
          <p:nvPr/>
        </p:nvCxnSpPr>
        <p:spPr>
          <a:xfrm>
            <a:off x="7388570" y="2535930"/>
            <a:ext cx="658082" cy="891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3F5F0520-7870-381E-4ABC-AFF14F6E9D2A}"/>
              </a:ext>
            </a:extLst>
          </p:cNvPr>
          <p:cNvSpPr txBox="1"/>
          <p:nvPr/>
        </p:nvSpPr>
        <p:spPr>
          <a:xfrm>
            <a:off x="6174025" y="2612874"/>
            <a:ext cx="906028" cy="523220"/>
          </a:xfrm>
          <a:prstGeom prst="rect">
            <a:avLst/>
          </a:prstGeom>
          <a:noFill/>
        </p:spPr>
        <p:txBody>
          <a:bodyPr wrap="square" rtlCol="0">
            <a:spAutoFit/>
          </a:bodyPr>
          <a:lstStyle/>
          <a:p>
            <a:pPr algn="l"/>
            <a:r>
              <a:rPr lang="en-US" sz="1400" dirty="0">
                <a:latin typeface="+mn-lt"/>
              </a:rPr>
              <a:t>spent to pay Alice</a:t>
            </a:r>
          </a:p>
        </p:txBody>
      </p:sp>
      <p:sp>
        <p:nvSpPr>
          <p:cNvPr id="54" name="TextBox 53">
            <a:extLst>
              <a:ext uri="{FF2B5EF4-FFF2-40B4-BE49-F238E27FC236}">
                <a16:creationId xmlns:a16="http://schemas.microsoft.com/office/drawing/2014/main" id="{E43C5A0B-AD2C-370C-E477-114641C5BD8D}"/>
              </a:ext>
            </a:extLst>
          </p:cNvPr>
          <p:cNvSpPr txBox="1"/>
          <p:nvPr/>
        </p:nvSpPr>
        <p:spPr>
          <a:xfrm>
            <a:off x="7845398" y="2612073"/>
            <a:ext cx="906028" cy="523220"/>
          </a:xfrm>
          <a:prstGeom prst="rect">
            <a:avLst/>
          </a:prstGeom>
          <a:noFill/>
        </p:spPr>
        <p:txBody>
          <a:bodyPr wrap="square" rtlCol="0">
            <a:spAutoFit/>
          </a:bodyPr>
          <a:lstStyle/>
          <a:p>
            <a:pPr algn="l"/>
            <a:r>
              <a:rPr lang="en-US" sz="1400" dirty="0">
                <a:latin typeface="+mn-lt"/>
              </a:rPr>
              <a:t>spent to pay Bob</a:t>
            </a:r>
          </a:p>
        </p:txBody>
      </p:sp>
      <p:sp>
        <p:nvSpPr>
          <p:cNvPr id="55" name="TextBox 54">
            <a:extLst>
              <a:ext uri="{FF2B5EF4-FFF2-40B4-BE49-F238E27FC236}">
                <a16:creationId xmlns:a16="http://schemas.microsoft.com/office/drawing/2014/main" id="{C36A1C36-D3D0-DD17-B60F-5FCFBE1E3738}"/>
              </a:ext>
            </a:extLst>
          </p:cNvPr>
          <p:cNvSpPr txBox="1"/>
          <p:nvPr/>
        </p:nvSpPr>
        <p:spPr>
          <a:xfrm>
            <a:off x="538584" y="4564670"/>
            <a:ext cx="7987990" cy="338554"/>
          </a:xfrm>
          <a:prstGeom prst="rect">
            <a:avLst/>
          </a:prstGeom>
          <a:noFill/>
        </p:spPr>
        <p:txBody>
          <a:bodyPr wrap="square" rtlCol="0">
            <a:spAutoFit/>
          </a:bodyPr>
          <a:lstStyle/>
          <a:p>
            <a:pPr algn="ctr"/>
            <a:r>
              <a:rPr lang="en-US" sz="1600" dirty="0">
                <a:solidFill>
                  <a:srgbClr val="FF0000"/>
                </a:solidFill>
                <a:latin typeface="+mn-lt"/>
              </a:rPr>
              <a:t>When safety is violated, Eve can double-spend!</a:t>
            </a:r>
          </a:p>
        </p:txBody>
      </p:sp>
      <p:sp>
        <p:nvSpPr>
          <p:cNvPr id="56" name="Oval 55">
            <a:extLst>
              <a:ext uri="{FF2B5EF4-FFF2-40B4-BE49-F238E27FC236}">
                <a16:creationId xmlns:a16="http://schemas.microsoft.com/office/drawing/2014/main" id="{34A96729-5E57-98E1-19D4-DE20175CA8A7}"/>
              </a:ext>
            </a:extLst>
          </p:cNvPr>
          <p:cNvSpPr/>
          <p:nvPr/>
        </p:nvSpPr>
        <p:spPr>
          <a:xfrm flipH="1">
            <a:off x="581724" y="3235979"/>
            <a:ext cx="2006572" cy="5407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5224838-B3BD-32E6-B4CC-7E5718153C13}"/>
              </a:ext>
            </a:extLst>
          </p:cNvPr>
          <p:cNvSpPr/>
          <p:nvPr/>
        </p:nvSpPr>
        <p:spPr>
          <a:xfrm flipH="1">
            <a:off x="3354823" y="3229541"/>
            <a:ext cx="2006572" cy="5407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35F479E2-D056-0BB9-39A9-325E8EC8A8BB}"/>
              </a:ext>
            </a:extLst>
          </p:cNvPr>
          <p:cNvCxnSpPr>
            <a:cxnSpLocks/>
            <a:stCxn id="56" idx="1"/>
            <a:endCxn id="61" idx="2"/>
          </p:cNvCxnSpPr>
          <p:nvPr/>
        </p:nvCxnSpPr>
        <p:spPr>
          <a:xfrm flipV="1">
            <a:off x="2294440" y="2823182"/>
            <a:ext cx="557894" cy="491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3EDB7E3-C2BF-54EC-C3B9-B718EC39386D}"/>
              </a:ext>
            </a:extLst>
          </p:cNvPr>
          <p:cNvSpPr txBox="1"/>
          <p:nvPr/>
        </p:nvSpPr>
        <p:spPr>
          <a:xfrm>
            <a:off x="2063947" y="2484628"/>
            <a:ext cx="1576774" cy="338554"/>
          </a:xfrm>
          <a:prstGeom prst="rect">
            <a:avLst/>
          </a:prstGeom>
          <a:noFill/>
        </p:spPr>
        <p:txBody>
          <a:bodyPr wrap="square" rtlCol="0">
            <a:spAutoFit/>
          </a:bodyPr>
          <a:lstStyle/>
          <a:p>
            <a:pPr algn="ctr"/>
            <a:r>
              <a:rPr lang="en-US" sz="1600" dirty="0">
                <a:solidFill>
                  <a:srgbClr val="FF0000"/>
                </a:solidFill>
                <a:latin typeface="+mn-lt"/>
              </a:rPr>
              <a:t>safety violation</a:t>
            </a:r>
          </a:p>
        </p:txBody>
      </p:sp>
      <p:cxnSp>
        <p:nvCxnSpPr>
          <p:cNvPr id="63" name="Straight Arrow Connector 62">
            <a:extLst>
              <a:ext uri="{FF2B5EF4-FFF2-40B4-BE49-F238E27FC236}">
                <a16:creationId xmlns:a16="http://schemas.microsoft.com/office/drawing/2014/main" id="{1074044C-5B42-84F5-FB8E-DB99EC63B896}"/>
              </a:ext>
            </a:extLst>
          </p:cNvPr>
          <p:cNvCxnSpPr>
            <a:cxnSpLocks/>
            <a:stCxn id="57" idx="7"/>
            <a:endCxn id="61" idx="2"/>
          </p:cNvCxnSpPr>
          <p:nvPr/>
        </p:nvCxnSpPr>
        <p:spPr>
          <a:xfrm flipH="1" flipV="1">
            <a:off x="2852334" y="2823182"/>
            <a:ext cx="796345" cy="485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5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A2EAB5-A881-F144-828D-B1E1BBF763D3}"/>
                  </a:ext>
                </a:extLst>
              </p:cNvPr>
              <p:cNvSpPr>
                <a:spLocks noGrp="1"/>
              </p:cNvSpPr>
              <p:nvPr>
                <p:ph type="title"/>
              </p:nvPr>
            </p:nvSpPr>
            <p:spPr/>
            <p:txBody>
              <a:bodyPr>
                <a:normAutofit fontScale="90000"/>
              </a:bodyPr>
              <a:lstStyle/>
              <a:p>
                <a:r>
                  <a:rPr lang="en-US" dirty="0"/>
                  <a:t>Nakamoto’s Private Attack: </a:t>
                </a:r>
                <a14:m>
                  <m:oMath xmlns:m="http://schemas.openxmlformats.org/officeDocument/2006/math">
                    <m:r>
                      <a:rPr lang="en-US" sz="4400" b="1" i="1" smtClean="0">
                        <a:latin typeface="Cambria Math" panose="02040503050406030204" pitchFamily="18" charset="0"/>
                        <a:ea typeface="Cambria Math" panose="02040503050406030204" pitchFamily="18" charset="0"/>
                      </a:rPr>
                      <m:t>𝜷</m:t>
                    </m:r>
                    <m:r>
                      <a:rPr lang="en-US" i="1" dirty="0" smtClean="0">
                        <a:latin typeface="Cambria Math" panose="02040503050406030204" pitchFamily="18" charset="0"/>
                      </a:rPr>
                      <m:t>≥</m:t>
                    </m:r>
                  </m:oMath>
                </a14:m>
                <a:r>
                  <a:rPr lang="en-US" dirty="0"/>
                  <a:t> 1/2</a:t>
                </a:r>
              </a:p>
            </p:txBody>
          </p:sp>
        </mc:Choice>
        <mc:Fallback xmlns="">
          <p:sp>
            <p:nvSpPr>
              <p:cNvPr id="2" name="Title 1">
                <a:extLst>
                  <a:ext uri="{FF2B5EF4-FFF2-40B4-BE49-F238E27FC236}">
                    <a16:creationId xmlns:a16="http://schemas.microsoft.com/office/drawing/2014/main" id="{0DA2EAB5-A881-F144-828D-B1E1BBF763D3}"/>
                  </a:ext>
                </a:extLst>
              </p:cNvPr>
              <p:cNvSpPr>
                <a:spLocks noGrp="1" noRot="1" noChangeAspect="1" noMove="1" noResize="1" noEditPoints="1" noAdjustHandles="1" noChangeArrowheads="1" noChangeShapeType="1" noTextEdit="1"/>
              </p:cNvSpPr>
              <p:nvPr>
                <p:ph type="title"/>
              </p:nvPr>
            </p:nvSpPr>
            <p:spPr>
              <a:blipFill>
                <a:blip r:embed="rId3"/>
                <a:stretch>
                  <a:fillRect t="-17476" b="-53398"/>
                </a:stretch>
              </a:blipFill>
            </p:spPr>
            <p:txBody>
              <a:bodyPr/>
              <a:lstStyle/>
              <a:p>
                <a:r>
                  <a:rPr lang="en-US">
                    <a:noFill/>
                  </a:rPr>
                  <a:t> </a:t>
                </a:r>
              </a:p>
            </p:txBody>
          </p:sp>
        </mc:Fallback>
      </mc:AlternateContent>
      <p:pic>
        <p:nvPicPr>
          <p:cNvPr id="8" name="Graphic 7" descr="Stop">
            <a:extLst>
              <a:ext uri="{FF2B5EF4-FFF2-40B4-BE49-F238E27FC236}">
                <a16:creationId xmlns:a16="http://schemas.microsoft.com/office/drawing/2014/main" id="{E28F4C5C-23CE-47E2-9161-0AB26EDFB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7952" y="2202729"/>
            <a:ext cx="377876" cy="377876"/>
          </a:xfrm>
          <a:prstGeom prst="rect">
            <a:avLst/>
          </a:prstGeom>
        </p:spPr>
      </p:pic>
      <p:grpSp>
        <p:nvGrpSpPr>
          <p:cNvPr id="18" name="Group 17">
            <a:extLst>
              <a:ext uri="{FF2B5EF4-FFF2-40B4-BE49-F238E27FC236}">
                <a16:creationId xmlns:a16="http://schemas.microsoft.com/office/drawing/2014/main" id="{9C0FD528-6951-D04C-A72E-7B56E22E605D}"/>
              </a:ext>
            </a:extLst>
          </p:cNvPr>
          <p:cNvGrpSpPr/>
          <p:nvPr/>
        </p:nvGrpSpPr>
        <p:grpSpPr>
          <a:xfrm>
            <a:off x="3633848" y="2199686"/>
            <a:ext cx="688020" cy="377876"/>
            <a:chOff x="2839114" y="4318916"/>
            <a:chExt cx="917360" cy="503834"/>
          </a:xfrm>
        </p:grpSpPr>
        <p:pic>
          <p:nvPicPr>
            <p:cNvPr id="11" name="Graphic 10" descr="Stop">
              <a:extLst>
                <a:ext uri="{FF2B5EF4-FFF2-40B4-BE49-F238E27FC236}">
                  <a16:creationId xmlns:a16="http://schemas.microsoft.com/office/drawing/2014/main" id="{9BF0F80A-E0A7-4914-9B06-6A96075A0573}"/>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3252640" y="4318916"/>
              <a:ext cx="503834" cy="503834"/>
            </a:xfrm>
            <a:prstGeom prst="rect">
              <a:avLst/>
            </a:prstGeom>
          </p:spPr>
        </p:pic>
        <p:cxnSp>
          <p:nvCxnSpPr>
            <p:cNvPr id="16" name="Straight Arrow Connector 15">
              <a:extLst>
                <a:ext uri="{FF2B5EF4-FFF2-40B4-BE49-F238E27FC236}">
                  <a16:creationId xmlns:a16="http://schemas.microsoft.com/office/drawing/2014/main" id="{A4171EA3-7FA9-4987-8310-D3DA54BFCEF6}"/>
                </a:ext>
              </a:extLst>
            </p:cNvPr>
            <p:cNvCxnSpPr>
              <a:cxnSpLocks/>
            </p:cNvCxnSpPr>
            <p:nvPr/>
          </p:nvCxnSpPr>
          <p:spPr>
            <a:xfrm flipH="1">
              <a:off x="283911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F21656E6-D377-C54D-AC13-56FE6EA36D07}"/>
              </a:ext>
            </a:extLst>
          </p:cNvPr>
          <p:cNvGrpSpPr/>
          <p:nvPr/>
        </p:nvGrpSpPr>
        <p:grpSpPr>
          <a:xfrm>
            <a:off x="4328454" y="2210368"/>
            <a:ext cx="688020" cy="377876"/>
            <a:chOff x="4673834" y="4322973"/>
            <a:chExt cx="917360" cy="503834"/>
          </a:xfrm>
        </p:grpSpPr>
        <p:pic>
          <p:nvPicPr>
            <p:cNvPr id="13" name="Graphic 12" descr="Stop">
              <a:extLst>
                <a:ext uri="{FF2B5EF4-FFF2-40B4-BE49-F238E27FC236}">
                  <a16:creationId xmlns:a16="http://schemas.microsoft.com/office/drawing/2014/main" id="{5E4A3D83-8EBB-4CA9-AC2C-5D19701A86A6}"/>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087360" y="4322973"/>
              <a:ext cx="503834" cy="503834"/>
            </a:xfrm>
            <a:prstGeom prst="rect">
              <a:avLst/>
            </a:prstGeom>
          </p:spPr>
        </p:pic>
        <p:cxnSp>
          <p:nvCxnSpPr>
            <p:cNvPr id="23" name="Straight Arrow Connector 22">
              <a:extLst>
                <a:ext uri="{FF2B5EF4-FFF2-40B4-BE49-F238E27FC236}">
                  <a16:creationId xmlns:a16="http://schemas.microsoft.com/office/drawing/2014/main" id="{2FAFAE6B-A8BA-44FB-9393-28125E8060B9}"/>
                </a:ext>
              </a:extLst>
            </p:cNvPr>
            <p:cNvCxnSpPr>
              <a:cxnSpLocks/>
            </p:cNvCxnSpPr>
            <p:nvPr/>
          </p:nvCxnSpPr>
          <p:spPr>
            <a:xfrm flipH="1" flipV="1">
              <a:off x="467383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0CF4D921-6D88-2E44-B02E-E526E8D7934A}"/>
              </a:ext>
            </a:extLst>
          </p:cNvPr>
          <p:cNvGrpSpPr/>
          <p:nvPr/>
        </p:nvGrpSpPr>
        <p:grpSpPr>
          <a:xfrm>
            <a:off x="2953583" y="2499615"/>
            <a:ext cx="708878" cy="985491"/>
            <a:chOff x="1893944" y="4321401"/>
            <a:chExt cx="945170" cy="1313987"/>
          </a:xfrm>
        </p:grpSpPr>
        <p:pic>
          <p:nvPicPr>
            <p:cNvPr id="5" name="Graphic 4" descr="Stop">
              <a:extLst>
                <a:ext uri="{FF2B5EF4-FFF2-40B4-BE49-F238E27FC236}">
                  <a16:creationId xmlns:a16="http://schemas.microsoft.com/office/drawing/2014/main" id="{5E6557C6-F1C9-4616-9109-36D8773E5E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280" y="5131554"/>
              <a:ext cx="503834" cy="503834"/>
            </a:xfrm>
            <a:prstGeom prst="rect">
              <a:avLst/>
            </a:prstGeom>
          </p:spPr>
        </p:pic>
        <p:cxnSp>
          <p:nvCxnSpPr>
            <p:cNvPr id="28" name="Straight Arrow Connector 27">
              <a:extLst>
                <a:ext uri="{FF2B5EF4-FFF2-40B4-BE49-F238E27FC236}">
                  <a16:creationId xmlns:a16="http://schemas.microsoft.com/office/drawing/2014/main" id="{BD459607-0690-4CA3-BA5B-C03B99AD9C9B}"/>
                </a:ext>
              </a:extLst>
            </p:cNvPr>
            <p:cNvCxnSpPr>
              <a:cxnSpLocks/>
            </p:cNvCxnSpPr>
            <p:nvPr/>
          </p:nvCxnSpPr>
          <p:spPr>
            <a:xfrm flipH="1" flipV="1">
              <a:off x="1893944" y="4321401"/>
              <a:ext cx="441336" cy="1062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8F7A9101-D6D2-7F4F-8B88-8C8A2314835A}"/>
              </a:ext>
            </a:extLst>
          </p:cNvPr>
          <p:cNvGrpSpPr/>
          <p:nvPr/>
        </p:nvGrpSpPr>
        <p:grpSpPr>
          <a:xfrm>
            <a:off x="3662460" y="3107229"/>
            <a:ext cx="688020" cy="377876"/>
            <a:chOff x="2839114" y="5131554"/>
            <a:chExt cx="917360" cy="503834"/>
          </a:xfrm>
        </p:grpSpPr>
        <p:pic>
          <p:nvPicPr>
            <p:cNvPr id="26" name="Graphic 25" descr="Stop">
              <a:extLst>
                <a:ext uri="{FF2B5EF4-FFF2-40B4-BE49-F238E27FC236}">
                  <a16:creationId xmlns:a16="http://schemas.microsoft.com/office/drawing/2014/main" id="{434C12CE-94DA-4278-9F4A-CA2C4BAB44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2640" y="5131554"/>
              <a:ext cx="503834" cy="503834"/>
            </a:xfrm>
            <a:prstGeom prst="rect">
              <a:avLst/>
            </a:prstGeom>
          </p:spPr>
        </p:pic>
        <p:cxnSp>
          <p:nvCxnSpPr>
            <p:cNvPr id="31" name="Straight Arrow Connector 30">
              <a:extLst>
                <a:ext uri="{FF2B5EF4-FFF2-40B4-BE49-F238E27FC236}">
                  <a16:creationId xmlns:a16="http://schemas.microsoft.com/office/drawing/2014/main" id="{2DA35A6B-67A6-4F0E-8D88-6B01DE8B90D9}"/>
                </a:ext>
              </a:extLst>
            </p:cNvPr>
            <p:cNvCxnSpPr>
              <a:cxnSpLocks/>
            </p:cNvCxnSpPr>
            <p:nvPr/>
          </p:nvCxnSpPr>
          <p:spPr>
            <a:xfrm flipH="1">
              <a:off x="2839114" y="5383471"/>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DF7344BA-58D0-D04A-9145-D7D6F74241CB}"/>
              </a:ext>
            </a:extLst>
          </p:cNvPr>
          <p:cNvGrpSpPr/>
          <p:nvPr/>
        </p:nvGrpSpPr>
        <p:grpSpPr>
          <a:xfrm>
            <a:off x="4350480" y="3104186"/>
            <a:ext cx="688020" cy="377876"/>
            <a:chOff x="3756474" y="5127497"/>
            <a:chExt cx="917360" cy="503834"/>
          </a:xfrm>
        </p:grpSpPr>
        <p:pic>
          <p:nvPicPr>
            <p:cNvPr id="27" name="Graphic 26" descr="Stop">
              <a:extLst>
                <a:ext uri="{FF2B5EF4-FFF2-40B4-BE49-F238E27FC236}">
                  <a16:creationId xmlns:a16="http://schemas.microsoft.com/office/drawing/2014/main" id="{9E3A5BF3-9710-40BA-A60F-937ED4556F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34" name="Straight Arrow Connector 33">
              <a:extLst>
                <a:ext uri="{FF2B5EF4-FFF2-40B4-BE49-F238E27FC236}">
                  <a16:creationId xmlns:a16="http://schemas.microsoft.com/office/drawing/2014/main" id="{9DAD6D0E-B58D-498C-9FC3-B62CA9B4E75A}"/>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A4ECC495-A1E9-E147-8D05-92BB2FAC03CF}"/>
              </a:ext>
            </a:extLst>
          </p:cNvPr>
          <p:cNvGrpSpPr/>
          <p:nvPr/>
        </p:nvGrpSpPr>
        <p:grpSpPr>
          <a:xfrm>
            <a:off x="2945827" y="2202729"/>
            <a:ext cx="732224" cy="377876"/>
            <a:chOff x="1921754" y="4322973"/>
            <a:chExt cx="976299" cy="503834"/>
          </a:xfrm>
        </p:grpSpPr>
        <p:pic>
          <p:nvPicPr>
            <p:cNvPr id="10" name="Graphic 9" descr="Stop">
              <a:extLst>
                <a:ext uri="{FF2B5EF4-FFF2-40B4-BE49-F238E27FC236}">
                  <a16:creationId xmlns:a16="http://schemas.microsoft.com/office/drawing/2014/main" id="{4F63C072-0648-4314-A5E2-3BCA6D32B07B}"/>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335280" y="4322973"/>
              <a:ext cx="503834" cy="503834"/>
            </a:xfrm>
            <a:prstGeom prst="rect">
              <a:avLst/>
            </a:prstGeom>
          </p:spPr>
        </p:pic>
        <p:cxnSp>
          <p:nvCxnSpPr>
            <p:cNvPr id="15" name="Straight Arrow Connector 14">
              <a:extLst>
                <a:ext uri="{FF2B5EF4-FFF2-40B4-BE49-F238E27FC236}">
                  <a16:creationId xmlns:a16="http://schemas.microsoft.com/office/drawing/2014/main" id="{EE09A941-4195-4688-9FB3-483549B1052C}"/>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ED11F9-4901-604C-9AA4-93D3F0D817F3}"/>
                    </a:ext>
                  </a:extLst>
                </p:cNvPr>
                <p:cNvSpPr txBox="1"/>
                <p:nvPr/>
              </p:nvSpPr>
              <p:spPr>
                <a:xfrm>
                  <a:off x="2260785" y="4361741"/>
                  <a:ext cx="637268" cy="410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14" name="TextBox 13">
                  <a:extLst>
                    <a:ext uri="{FF2B5EF4-FFF2-40B4-BE49-F238E27FC236}">
                      <a16:creationId xmlns:a16="http://schemas.microsoft.com/office/drawing/2014/main" id="{A9ED11F9-4901-604C-9AA4-93D3F0D817F3}"/>
                    </a:ext>
                  </a:extLst>
                </p:cNvPr>
                <p:cNvSpPr txBox="1">
                  <a:spLocks noRot="1" noChangeAspect="1" noMove="1" noResize="1" noEditPoints="1" noAdjustHandles="1" noChangeArrowheads="1" noChangeShapeType="1" noTextEdit="1"/>
                </p:cNvSpPr>
                <p:nvPr/>
              </p:nvSpPr>
              <p:spPr>
                <a:xfrm>
                  <a:off x="2260785" y="4361741"/>
                  <a:ext cx="637268" cy="410369"/>
                </a:xfrm>
                <a:prstGeom prst="rect">
                  <a:avLst/>
                </a:prstGeom>
                <a:blipFill>
                  <a:blip r:embed="rId14"/>
                  <a:stretch>
                    <a:fillRect/>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CBC88A68-4F9A-485C-88CA-A01D3FB8BA60}"/>
              </a:ext>
            </a:extLst>
          </p:cNvPr>
          <p:cNvGrpSpPr/>
          <p:nvPr/>
        </p:nvGrpSpPr>
        <p:grpSpPr>
          <a:xfrm>
            <a:off x="5032380" y="3101499"/>
            <a:ext cx="688020" cy="377876"/>
            <a:chOff x="3756474" y="5127497"/>
            <a:chExt cx="917360" cy="503834"/>
          </a:xfrm>
        </p:grpSpPr>
        <p:pic>
          <p:nvPicPr>
            <p:cNvPr id="46" name="Graphic 45" descr="Stop">
              <a:extLst>
                <a:ext uri="{FF2B5EF4-FFF2-40B4-BE49-F238E27FC236}">
                  <a16:creationId xmlns:a16="http://schemas.microsoft.com/office/drawing/2014/main" id="{39720A7A-8DB2-465A-81F6-E58B104C7A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47" name="Straight Arrow Connector 46">
              <a:extLst>
                <a:ext uri="{FF2B5EF4-FFF2-40B4-BE49-F238E27FC236}">
                  <a16:creationId xmlns:a16="http://schemas.microsoft.com/office/drawing/2014/main" id="{CC8C5CE3-C69D-4C3D-988E-C66E4721EA9D}"/>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7EC2B5D2-C89F-4193-89FB-BF5CA8D212B5}"/>
              </a:ext>
            </a:extLst>
          </p:cNvPr>
          <p:cNvSpPr txBox="1"/>
          <p:nvPr/>
        </p:nvSpPr>
        <p:spPr>
          <a:xfrm>
            <a:off x="526505" y="2257856"/>
            <a:ext cx="2088935" cy="523220"/>
          </a:xfrm>
          <a:prstGeom prst="rect">
            <a:avLst/>
          </a:prstGeom>
          <a:noFill/>
        </p:spPr>
        <p:txBody>
          <a:bodyPr wrap="square" rtlCol="0">
            <a:spAutoFit/>
          </a:bodyPr>
          <a:lstStyle/>
          <a:p>
            <a:pPr algn="ctr"/>
            <a:r>
              <a:rPr lang="en-US" sz="1400" dirty="0"/>
              <a:t>k deep confirmation rule</a:t>
            </a:r>
          </a:p>
          <a:p>
            <a:pPr algn="ctr"/>
            <a:r>
              <a:rPr lang="en-US" sz="1400" dirty="0"/>
              <a:t>(k=3 in our example)</a:t>
            </a:r>
          </a:p>
        </p:txBody>
      </p:sp>
      <p:pic>
        <p:nvPicPr>
          <p:cNvPr id="49" name="Graphic 48" descr="Lock">
            <a:extLst>
              <a:ext uri="{FF2B5EF4-FFF2-40B4-BE49-F238E27FC236}">
                <a16:creationId xmlns:a16="http://schemas.microsoft.com/office/drawing/2014/main" id="{D32E726E-1608-46D8-BCAC-39F6C58A8E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29097" y="2271907"/>
            <a:ext cx="248711" cy="248711"/>
          </a:xfrm>
          <a:prstGeom prst="rect">
            <a:avLst/>
          </a:prstGeom>
        </p:spPr>
      </p:pic>
      <p:pic>
        <p:nvPicPr>
          <p:cNvPr id="52" name="Graphic 51" descr="Checkmark">
            <a:extLst>
              <a:ext uri="{FF2B5EF4-FFF2-40B4-BE49-F238E27FC236}">
                <a16:creationId xmlns:a16="http://schemas.microsoft.com/office/drawing/2014/main" id="{6C33666E-E462-48E1-A6A3-1E09A3D7D4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85875" y="2258845"/>
            <a:ext cx="294336" cy="294336"/>
          </a:xfrm>
          <a:prstGeom prst="rect">
            <a:avLst/>
          </a:prstGeom>
        </p:spPr>
      </p:pic>
      <p:sp>
        <p:nvSpPr>
          <p:cNvPr id="42" name="TextBox 41">
            <a:extLst>
              <a:ext uri="{FF2B5EF4-FFF2-40B4-BE49-F238E27FC236}">
                <a16:creationId xmlns:a16="http://schemas.microsoft.com/office/drawing/2014/main" id="{1B23137E-8484-4395-A4C0-C2D5B767932C}"/>
              </a:ext>
            </a:extLst>
          </p:cNvPr>
          <p:cNvSpPr txBox="1"/>
          <p:nvPr/>
        </p:nvSpPr>
        <p:spPr>
          <a:xfrm>
            <a:off x="457200" y="4787749"/>
            <a:ext cx="3050628" cy="230832"/>
          </a:xfrm>
          <a:prstGeom prst="rect">
            <a:avLst/>
          </a:prstGeom>
          <a:noFill/>
        </p:spPr>
        <p:txBody>
          <a:bodyPr wrap="square" rtlCol="0">
            <a:spAutoFit/>
          </a:bodyPr>
          <a:lstStyle/>
          <a:p>
            <a:r>
              <a:rPr lang="en-US" sz="900" dirty="0"/>
              <a:t>A Peer-to-Peer Electronic Cash System (2008)</a:t>
            </a:r>
            <a:endParaRPr lang="en-US" altLang="en-US" sz="900" dirty="0"/>
          </a:p>
        </p:txBody>
      </p:sp>
      <p:cxnSp>
        <p:nvCxnSpPr>
          <p:cNvPr id="44" name="Straight Arrow Connector 43">
            <a:extLst>
              <a:ext uri="{FF2B5EF4-FFF2-40B4-BE49-F238E27FC236}">
                <a16:creationId xmlns:a16="http://schemas.microsoft.com/office/drawing/2014/main" id="{1594F2D9-5231-46D6-AC6B-C31123AC69B1}"/>
              </a:ext>
            </a:extLst>
          </p:cNvPr>
          <p:cNvCxnSpPr>
            <a:cxnSpLocks/>
          </p:cNvCxnSpPr>
          <p:nvPr/>
        </p:nvCxnSpPr>
        <p:spPr>
          <a:xfrm>
            <a:off x="2198565" y="1357570"/>
            <a:ext cx="6147576" cy="12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148EBB6-94B0-4BC4-87DA-13C2205FF6DE}"/>
              </a:ext>
            </a:extLst>
          </p:cNvPr>
          <p:cNvCxnSpPr/>
          <p:nvPr/>
        </p:nvCxnSpPr>
        <p:spPr>
          <a:xfrm>
            <a:off x="2198565"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14EEA02-4C6C-42A8-B26C-9A3039571852}"/>
              </a:ext>
            </a:extLst>
          </p:cNvPr>
          <p:cNvCxnSpPr/>
          <p:nvPr/>
        </p:nvCxnSpPr>
        <p:spPr>
          <a:xfrm>
            <a:off x="2985264" y="1261540"/>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7D8CEAB-36BE-42B7-B26A-0D6BF6F8B242}"/>
              </a:ext>
            </a:extLst>
          </p:cNvPr>
          <p:cNvCxnSpPr/>
          <p:nvPr/>
        </p:nvCxnSpPr>
        <p:spPr>
          <a:xfrm>
            <a:off x="4943604"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0659FB0-4B55-4FB8-8803-BA84DD1EDB67}"/>
              </a:ext>
            </a:extLst>
          </p:cNvPr>
          <p:cNvCxnSpPr/>
          <p:nvPr/>
        </p:nvCxnSpPr>
        <p:spPr>
          <a:xfrm>
            <a:off x="5603130" y="1269571"/>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F51CD83-20CC-43C6-8BCF-3BBF6A977B13}"/>
              </a:ext>
            </a:extLst>
          </p:cNvPr>
          <p:cNvCxnSpPr/>
          <p:nvPr/>
        </p:nvCxnSpPr>
        <p:spPr>
          <a:xfrm>
            <a:off x="3968244" y="1264356"/>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19150DF-A3CA-4910-996B-1872481F982B}"/>
              </a:ext>
            </a:extLst>
          </p:cNvPr>
          <p:cNvCxnSpPr/>
          <p:nvPr/>
        </p:nvCxnSpPr>
        <p:spPr>
          <a:xfrm>
            <a:off x="5786010" y="1269702"/>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6777510-F485-41E0-A73B-B6A290473F42}"/>
                  </a:ext>
                </a:extLst>
              </p:cNvPr>
              <p:cNvSpPr txBox="1"/>
              <p:nvPr/>
            </p:nvSpPr>
            <p:spPr>
              <a:xfrm>
                <a:off x="1677517" y="1450785"/>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58" name="TextBox 57">
                <a:extLst>
                  <a:ext uri="{FF2B5EF4-FFF2-40B4-BE49-F238E27FC236}">
                    <a16:creationId xmlns:a16="http://schemas.microsoft.com/office/drawing/2014/main" id="{D6777510-F485-41E0-A73B-B6A290473F42}"/>
                  </a:ext>
                </a:extLst>
              </p:cNvPr>
              <p:cNvSpPr txBox="1">
                <a:spLocks noRot="1" noChangeAspect="1" noMove="1" noResize="1" noEditPoints="1" noAdjustHandles="1" noChangeArrowheads="1" noChangeShapeType="1" noTextEdit="1"/>
              </p:cNvSpPr>
              <p:nvPr/>
            </p:nvSpPr>
            <p:spPr>
              <a:xfrm>
                <a:off x="1677517" y="1450785"/>
                <a:ext cx="876295"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96734CB-3B3D-4E1E-9472-14AA5D60846B}"/>
                  </a:ext>
                </a:extLst>
              </p:cNvPr>
              <p:cNvSpPr txBox="1"/>
              <p:nvPr/>
            </p:nvSpPr>
            <p:spPr>
              <a:xfrm>
                <a:off x="285388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1</m:t>
                          </m:r>
                        </m:sub>
                      </m:sSub>
                    </m:oMath>
                  </m:oMathPara>
                </a14:m>
                <a:endParaRPr lang="en-US" sz="1800" dirty="0">
                  <a:solidFill>
                    <a:srgbClr val="FF0000"/>
                  </a:solidFill>
                </a:endParaRPr>
              </a:p>
            </p:txBody>
          </p:sp>
        </mc:Choice>
        <mc:Fallback xmlns="">
          <p:sp>
            <p:nvSpPr>
              <p:cNvPr id="59" name="TextBox 58">
                <a:extLst>
                  <a:ext uri="{FF2B5EF4-FFF2-40B4-BE49-F238E27FC236}">
                    <a16:creationId xmlns:a16="http://schemas.microsoft.com/office/drawing/2014/main" id="{F96734CB-3B3D-4E1E-9472-14AA5D60846B}"/>
                  </a:ext>
                </a:extLst>
              </p:cNvPr>
              <p:cNvSpPr txBox="1">
                <a:spLocks noRot="1" noChangeAspect="1" noMove="1" noResize="1" noEditPoints="1" noAdjustHandles="1" noChangeArrowheads="1" noChangeShapeType="1" noTextEdit="1"/>
              </p:cNvSpPr>
              <p:nvPr/>
            </p:nvSpPr>
            <p:spPr>
              <a:xfrm>
                <a:off x="2853887" y="1450785"/>
                <a:ext cx="259079" cy="369332"/>
              </a:xfrm>
              <a:prstGeom prst="rect">
                <a:avLst/>
              </a:prstGeom>
              <a:blipFill>
                <a:blip r:embed="rId21"/>
                <a:stretch>
                  <a:fillRect r="-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951C45-1F81-424F-8F20-9A633C68F988}"/>
                  </a:ext>
                </a:extLst>
              </p:cNvPr>
              <p:cNvSpPr txBox="1"/>
              <p:nvPr/>
            </p:nvSpPr>
            <p:spPr>
              <a:xfrm>
                <a:off x="383686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2</m:t>
                          </m:r>
                        </m:sub>
                      </m:sSub>
                    </m:oMath>
                  </m:oMathPara>
                </a14:m>
                <a:endParaRPr lang="en-US" sz="1800" dirty="0"/>
              </a:p>
            </p:txBody>
          </p:sp>
        </mc:Choice>
        <mc:Fallback xmlns="">
          <p:sp>
            <p:nvSpPr>
              <p:cNvPr id="60" name="TextBox 59">
                <a:extLst>
                  <a:ext uri="{FF2B5EF4-FFF2-40B4-BE49-F238E27FC236}">
                    <a16:creationId xmlns:a16="http://schemas.microsoft.com/office/drawing/2014/main" id="{3C951C45-1F81-424F-8F20-9A633C68F988}"/>
                  </a:ext>
                </a:extLst>
              </p:cNvPr>
              <p:cNvSpPr txBox="1">
                <a:spLocks noRot="1" noChangeAspect="1" noMove="1" noResize="1" noEditPoints="1" noAdjustHandles="1" noChangeArrowheads="1" noChangeShapeType="1" noTextEdit="1"/>
              </p:cNvSpPr>
              <p:nvPr/>
            </p:nvSpPr>
            <p:spPr>
              <a:xfrm>
                <a:off x="3836867" y="1450785"/>
                <a:ext cx="259079" cy="369332"/>
              </a:xfrm>
              <a:prstGeom prst="rect">
                <a:avLst/>
              </a:prstGeom>
              <a:blipFill>
                <a:blip r:embed="rId22"/>
                <a:stretch>
                  <a:fillRect r="-279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49102EF-9EA3-422C-AE00-4AE0E3B439B1}"/>
                  </a:ext>
                </a:extLst>
              </p:cNvPr>
              <p:cNvSpPr txBox="1"/>
              <p:nvPr/>
            </p:nvSpPr>
            <p:spPr>
              <a:xfrm>
                <a:off x="4821684" y="145078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4</m:t>
                          </m:r>
                        </m:sub>
                      </m:sSub>
                    </m:oMath>
                  </m:oMathPara>
                </a14:m>
                <a:endParaRPr lang="en-US" sz="1800" dirty="0"/>
              </a:p>
            </p:txBody>
          </p:sp>
        </mc:Choice>
        <mc:Fallback xmlns="">
          <p:sp>
            <p:nvSpPr>
              <p:cNvPr id="61" name="TextBox 60">
                <a:extLst>
                  <a:ext uri="{FF2B5EF4-FFF2-40B4-BE49-F238E27FC236}">
                    <a16:creationId xmlns:a16="http://schemas.microsoft.com/office/drawing/2014/main" id="{B49102EF-9EA3-422C-AE00-4AE0E3B439B1}"/>
                  </a:ext>
                </a:extLst>
              </p:cNvPr>
              <p:cNvSpPr txBox="1">
                <a:spLocks noRot="1" noChangeAspect="1" noMove="1" noResize="1" noEditPoints="1" noAdjustHandles="1" noChangeArrowheads="1" noChangeShapeType="1" noTextEdit="1"/>
              </p:cNvSpPr>
              <p:nvPr/>
            </p:nvSpPr>
            <p:spPr>
              <a:xfrm>
                <a:off x="4821684" y="1450785"/>
                <a:ext cx="259079" cy="369332"/>
              </a:xfrm>
              <a:prstGeom prst="rect">
                <a:avLst/>
              </a:prstGeom>
              <a:blipFill>
                <a:blip r:embed="rId23"/>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51A40CF-7FF9-4242-A5E8-463D4A821346}"/>
                  </a:ext>
                </a:extLst>
              </p:cNvPr>
              <p:cNvSpPr txBox="1"/>
              <p:nvPr/>
            </p:nvSpPr>
            <p:spPr>
              <a:xfrm>
                <a:off x="5473590" y="1473276"/>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62" name="TextBox 61">
                <a:extLst>
                  <a:ext uri="{FF2B5EF4-FFF2-40B4-BE49-F238E27FC236}">
                    <a16:creationId xmlns:a16="http://schemas.microsoft.com/office/drawing/2014/main" id="{F51A40CF-7FF9-4242-A5E8-463D4A821346}"/>
                  </a:ext>
                </a:extLst>
              </p:cNvPr>
              <p:cNvSpPr txBox="1">
                <a:spLocks noRot="1" noChangeAspect="1" noMove="1" noResize="1" noEditPoints="1" noAdjustHandles="1" noChangeArrowheads="1" noChangeShapeType="1" noTextEdit="1"/>
              </p:cNvSpPr>
              <p:nvPr/>
            </p:nvSpPr>
            <p:spPr>
              <a:xfrm>
                <a:off x="5473590" y="1473276"/>
                <a:ext cx="259079" cy="369332"/>
              </a:xfrm>
              <a:prstGeom prst="rect">
                <a:avLst/>
              </a:prstGeom>
              <a:blipFill>
                <a:blip r:embed="rId24"/>
                <a:stretch>
                  <a:fillRect r="-30952" b="-1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2A48646-1254-45A9-9271-792FE37FA6A6}"/>
                  </a:ext>
                </a:extLst>
              </p:cNvPr>
              <p:cNvSpPr txBox="1"/>
              <p:nvPr/>
            </p:nvSpPr>
            <p:spPr>
              <a:xfrm>
                <a:off x="5656470" y="147327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6</m:t>
                          </m:r>
                        </m:sub>
                      </m:sSub>
                    </m:oMath>
                  </m:oMathPara>
                </a14:m>
                <a:endParaRPr lang="en-US" sz="1800" dirty="0"/>
              </a:p>
            </p:txBody>
          </p:sp>
        </mc:Choice>
        <mc:Fallback xmlns="">
          <p:sp>
            <p:nvSpPr>
              <p:cNvPr id="63" name="TextBox 62">
                <a:extLst>
                  <a:ext uri="{FF2B5EF4-FFF2-40B4-BE49-F238E27FC236}">
                    <a16:creationId xmlns:a16="http://schemas.microsoft.com/office/drawing/2014/main" id="{52A48646-1254-45A9-9271-792FE37FA6A6}"/>
                  </a:ext>
                </a:extLst>
              </p:cNvPr>
              <p:cNvSpPr txBox="1">
                <a:spLocks noRot="1" noChangeAspect="1" noMove="1" noResize="1" noEditPoints="1" noAdjustHandles="1" noChangeArrowheads="1" noChangeShapeType="1" noTextEdit="1"/>
              </p:cNvSpPr>
              <p:nvPr/>
            </p:nvSpPr>
            <p:spPr>
              <a:xfrm>
                <a:off x="5656470" y="1473276"/>
                <a:ext cx="259079" cy="369332"/>
              </a:xfrm>
              <a:prstGeom prst="rect">
                <a:avLst/>
              </a:prstGeom>
              <a:blipFill>
                <a:blip r:embed="rId25"/>
                <a:stretch>
                  <a:fillRect r="-28571" b="-1667"/>
                </a:stretch>
              </a:blipFill>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5CAC9530-75D8-4BDE-A3CB-AEB2196ECE1D}"/>
              </a:ext>
            </a:extLst>
          </p:cNvPr>
          <p:cNvCxnSpPr/>
          <p:nvPr/>
        </p:nvCxnSpPr>
        <p:spPr>
          <a:xfrm>
            <a:off x="4449653" y="126625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28B82C5-084C-4688-A33C-0A1136993791}"/>
                  </a:ext>
                </a:extLst>
              </p:cNvPr>
              <p:cNvSpPr txBox="1"/>
              <p:nvPr/>
            </p:nvSpPr>
            <p:spPr>
              <a:xfrm>
                <a:off x="4318276" y="145268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3</m:t>
                          </m:r>
                        </m:sub>
                      </m:sSub>
                    </m:oMath>
                  </m:oMathPara>
                </a14:m>
                <a:endParaRPr lang="en-US" sz="1800" dirty="0">
                  <a:solidFill>
                    <a:srgbClr val="FF0000"/>
                  </a:solidFill>
                </a:endParaRPr>
              </a:p>
            </p:txBody>
          </p:sp>
        </mc:Choice>
        <mc:Fallback xmlns="">
          <p:sp>
            <p:nvSpPr>
              <p:cNvPr id="68" name="TextBox 67">
                <a:extLst>
                  <a:ext uri="{FF2B5EF4-FFF2-40B4-BE49-F238E27FC236}">
                    <a16:creationId xmlns:a16="http://schemas.microsoft.com/office/drawing/2014/main" id="{728B82C5-084C-4688-A33C-0A1136993791}"/>
                  </a:ext>
                </a:extLst>
              </p:cNvPr>
              <p:cNvSpPr txBox="1">
                <a:spLocks noRot="1" noChangeAspect="1" noMove="1" noResize="1" noEditPoints="1" noAdjustHandles="1" noChangeArrowheads="1" noChangeShapeType="1" noTextEdit="1"/>
              </p:cNvSpPr>
              <p:nvPr/>
            </p:nvSpPr>
            <p:spPr>
              <a:xfrm>
                <a:off x="4318276" y="1452687"/>
                <a:ext cx="259079" cy="369332"/>
              </a:xfrm>
              <a:prstGeom prst="rect">
                <a:avLst/>
              </a:prstGeom>
              <a:blipFill>
                <a:blip r:embed="rId26"/>
                <a:stretch>
                  <a:fillRect r="-27907"/>
                </a:stretch>
              </a:blipFill>
              <a:ln>
                <a:noFill/>
              </a:ln>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A3C1B73A-BCE3-4767-A695-F92F58C28DF7}"/>
              </a:ext>
            </a:extLst>
          </p:cNvPr>
          <p:cNvCxnSpPr/>
          <p:nvPr/>
        </p:nvCxnSpPr>
        <p:spPr>
          <a:xfrm>
            <a:off x="6702615" y="127250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F802C11-C9D4-4ED0-9A02-6C73FC1C754B}"/>
                  </a:ext>
                </a:extLst>
              </p:cNvPr>
              <p:cNvSpPr txBox="1"/>
              <p:nvPr/>
            </p:nvSpPr>
            <p:spPr>
              <a:xfrm>
                <a:off x="6571238" y="145893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7</m:t>
                          </m:r>
                        </m:sub>
                      </m:sSub>
                    </m:oMath>
                  </m:oMathPara>
                </a14:m>
                <a:endParaRPr lang="en-US" sz="1800" dirty="0">
                  <a:solidFill>
                    <a:srgbClr val="FF0000"/>
                  </a:solidFill>
                </a:endParaRPr>
              </a:p>
            </p:txBody>
          </p:sp>
        </mc:Choice>
        <mc:Fallback xmlns="">
          <p:sp>
            <p:nvSpPr>
              <p:cNvPr id="70" name="TextBox 69">
                <a:extLst>
                  <a:ext uri="{FF2B5EF4-FFF2-40B4-BE49-F238E27FC236}">
                    <a16:creationId xmlns:a16="http://schemas.microsoft.com/office/drawing/2014/main" id="{1F802C11-C9D4-4ED0-9A02-6C73FC1C754B}"/>
                  </a:ext>
                </a:extLst>
              </p:cNvPr>
              <p:cNvSpPr txBox="1">
                <a:spLocks noRot="1" noChangeAspect="1" noMove="1" noResize="1" noEditPoints="1" noAdjustHandles="1" noChangeArrowheads="1" noChangeShapeType="1" noTextEdit="1"/>
              </p:cNvSpPr>
              <p:nvPr/>
            </p:nvSpPr>
            <p:spPr>
              <a:xfrm>
                <a:off x="6571238" y="1458937"/>
                <a:ext cx="259079" cy="369332"/>
              </a:xfrm>
              <a:prstGeom prst="rect">
                <a:avLst/>
              </a:prstGeom>
              <a:blipFill>
                <a:blip r:embed="rId27"/>
                <a:stretch>
                  <a:fillRect r="-28571"/>
                </a:stretch>
              </a:blipFill>
              <a:ln>
                <a:no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6DE2FAFC-38D2-40EF-8E88-69092094F338}"/>
              </a:ext>
            </a:extLst>
          </p:cNvPr>
          <p:cNvSpPr/>
          <p:nvPr/>
        </p:nvSpPr>
        <p:spPr>
          <a:xfrm>
            <a:off x="3013876" y="3025183"/>
            <a:ext cx="3038702" cy="53026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65DF25-4E6F-4297-BA82-9EDAF9626D8B}"/>
              </a:ext>
            </a:extLst>
          </p:cNvPr>
          <p:cNvSpPr txBox="1"/>
          <p:nvPr/>
        </p:nvSpPr>
        <p:spPr>
          <a:xfrm>
            <a:off x="2319717" y="3152361"/>
            <a:ext cx="821861" cy="307777"/>
          </a:xfrm>
          <a:prstGeom prst="rect">
            <a:avLst/>
          </a:prstGeom>
          <a:noFill/>
        </p:spPr>
        <p:txBody>
          <a:bodyPr wrap="square" rtlCol="0">
            <a:spAutoFit/>
          </a:bodyPr>
          <a:lstStyle/>
          <a:p>
            <a:pPr algn="l"/>
            <a:r>
              <a:rPr lang="en-US" sz="1400" dirty="0">
                <a:latin typeface="+mn-lt"/>
              </a:rPr>
              <a:t>Hidden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3908C0-F507-4B40-95A2-62143BAAA259}"/>
                  </a:ext>
                </a:extLst>
              </p:cNvPr>
              <p:cNvSpPr txBox="1"/>
              <p:nvPr/>
            </p:nvSpPr>
            <p:spPr>
              <a:xfrm>
                <a:off x="5551159" y="2063052"/>
                <a:ext cx="1870643" cy="738664"/>
              </a:xfrm>
              <a:prstGeom prst="rect">
                <a:avLst/>
              </a:prstGeom>
              <a:noFill/>
            </p:spPr>
            <p:txBody>
              <a:bodyPr wrap="square" rtlCol="0">
                <a:spAutoFit/>
              </a:bodyPr>
              <a:lstStyle/>
              <a:p>
                <a:pPr algn="ctr"/>
                <a:r>
                  <a:rPr lang="en-US" sz="1400" dirty="0">
                    <a:latin typeface="+mn-lt"/>
                  </a:rPr>
                  <a:t>Bob sees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a14:m>
                <a:r>
                  <a:rPr lang="en-US" sz="1400" dirty="0">
                    <a:latin typeface="+mn-lt"/>
                  </a:rPr>
                  <a:t> as confirmed.</a:t>
                </a:r>
              </a:p>
              <a:p>
                <a:pPr algn="ctr"/>
                <a:r>
                  <a:rPr lang="en-US" sz="1400" dirty="0">
                    <a:latin typeface="+mn-lt"/>
                  </a:rPr>
                  <a:t>Bob’s log: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1</m:t>
                        </m:r>
                      </m:sub>
                    </m:sSub>
                  </m:oMath>
                </a14:m>
                <a:endParaRPr lang="en-US" sz="1400" dirty="0">
                  <a:latin typeface="+mn-lt"/>
                </a:endParaRPr>
              </a:p>
            </p:txBody>
          </p:sp>
        </mc:Choice>
        <mc:Fallback xmlns="">
          <p:sp>
            <p:nvSpPr>
              <p:cNvPr id="4" name="TextBox 3">
                <a:extLst>
                  <a:ext uri="{FF2B5EF4-FFF2-40B4-BE49-F238E27FC236}">
                    <a16:creationId xmlns:a16="http://schemas.microsoft.com/office/drawing/2014/main" id="{A73908C0-F507-4B40-95A2-62143BAAA259}"/>
                  </a:ext>
                </a:extLst>
              </p:cNvPr>
              <p:cNvSpPr txBox="1">
                <a:spLocks noRot="1" noChangeAspect="1" noMove="1" noResize="1" noEditPoints="1" noAdjustHandles="1" noChangeArrowheads="1" noChangeShapeType="1" noTextEdit="1"/>
              </p:cNvSpPr>
              <p:nvPr/>
            </p:nvSpPr>
            <p:spPr>
              <a:xfrm>
                <a:off x="5551159" y="2063052"/>
                <a:ext cx="1870643" cy="738664"/>
              </a:xfrm>
              <a:prstGeom prst="rect">
                <a:avLst/>
              </a:prstGeom>
              <a:blipFill>
                <a:blip r:embed="rId28"/>
                <a:stretch>
                  <a:fillRect t="-820" b="-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C3C67A0-C4E8-4F37-8862-A0AA06166B64}"/>
                  </a:ext>
                </a:extLst>
              </p:cNvPr>
              <p:cNvSpPr txBox="1"/>
              <p:nvPr/>
            </p:nvSpPr>
            <p:spPr>
              <a:xfrm>
                <a:off x="3244528" y="3134753"/>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2</m:t>
                          </m:r>
                        </m:sub>
                      </m:sSub>
                    </m:oMath>
                  </m:oMathPara>
                </a14:m>
                <a:endParaRPr lang="en-US" sz="1400" dirty="0">
                  <a:solidFill>
                    <a:schemeClr val="bg1"/>
                  </a:solidFill>
                </a:endParaRPr>
              </a:p>
            </p:txBody>
          </p:sp>
        </mc:Choice>
        <mc:Fallback xmlns="">
          <p:sp>
            <p:nvSpPr>
              <p:cNvPr id="72" name="TextBox 71">
                <a:extLst>
                  <a:ext uri="{FF2B5EF4-FFF2-40B4-BE49-F238E27FC236}">
                    <a16:creationId xmlns:a16="http://schemas.microsoft.com/office/drawing/2014/main" id="{0C3C67A0-C4E8-4F37-8862-A0AA06166B64}"/>
                  </a:ext>
                </a:extLst>
              </p:cNvPr>
              <p:cNvSpPr txBox="1">
                <a:spLocks noRot="1" noChangeAspect="1" noMove="1" noResize="1" noEditPoints="1" noAdjustHandles="1" noChangeArrowheads="1" noChangeShapeType="1" noTextEdit="1"/>
              </p:cNvSpPr>
              <p:nvPr/>
            </p:nvSpPr>
            <p:spPr>
              <a:xfrm>
                <a:off x="3244528" y="3134753"/>
                <a:ext cx="482120" cy="30777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7EC014A-21D8-4935-83A7-EC21BDC2E83E}"/>
                  </a:ext>
                </a:extLst>
              </p:cNvPr>
              <p:cNvSpPr txBox="1"/>
              <p:nvPr/>
            </p:nvSpPr>
            <p:spPr>
              <a:xfrm>
                <a:off x="3928454" y="314717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3</m:t>
                          </m:r>
                        </m:sub>
                      </m:sSub>
                    </m:oMath>
                  </m:oMathPara>
                </a14:m>
                <a:endParaRPr lang="en-US" sz="1400" dirty="0">
                  <a:solidFill>
                    <a:schemeClr val="bg1"/>
                  </a:solidFill>
                </a:endParaRPr>
              </a:p>
            </p:txBody>
          </p:sp>
        </mc:Choice>
        <mc:Fallback xmlns="">
          <p:sp>
            <p:nvSpPr>
              <p:cNvPr id="73" name="TextBox 72">
                <a:extLst>
                  <a:ext uri="{FF2B5EF4-FFF2-40B4-BE49-F238E27FC236}">
                    <a16:creationId xmlns:a16="http://schemas.microsoft.com/office/drawing/2014/main" id="{C7EC014A-21D8-4935-83A7-EC21BDC2E83E}"/>
                  </a:ext>
                </a:extLst>
              </p:cNvPr>
              <p:cNvSpPr txBox="1">
                <a:spLocks noRot="1" noChangeAspect="1" noMove="1" noResize="1" noEditPoints="1" noAdjustHandles="1" noChangeArrowheads="1" noChangeShapeType="1" noTextEdit="1"/>
              </p:cNvSpPr>
              <p:nvPr/>
            </p:nvSpPr>
            <p:spPr>
              <a:xfrm>
                <a:off x="3928454" y="3147178"/>
                <a:ext cx="482120" cy="30777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56A7F57-BF04-4F8B-B9C6-5D5CC44B39BF}"/>
                  </a:ext>
                </a:extLst>
              </p:cNvPr>
              <p:cNvSpPr txBox="1"/>
              <p:nvPr/>
            </p:nvSpPr>
            <p:spPr>
              <a:xfrm>
                <a:off x="4618809" y="31223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4</m:t>
                          </m:r>
                        </m:sub>
                      </m:sSub>
                    </m:oMath>
                  </m:oMathPara>
                </a14:m>
                <a:endParaRPr lang="en-US" sz="1400" dirty="0">
                  <a:solidFill>
                    <a:schemeClr val="bg1"/>
                  </a:solidFill>
                </a:endParaRPr>
              </a:p>
            </p:txBody>
          </p:sp>
        </mc:Choice>
        <mc:Fallback xmlns="">
          <p:sp>
            <p:nvSpPr>
              <p:cNvPr id="74" name="TextBox 73">
                <a:extLst>
                  <a:ext uri="{FF2B5EF4-FFF2-40B4-BE49-F238E27FC236}">
                    <a16:creationId xmlns:a16="http://schemas.microsoft.com/office/drawing/2014/main" id="{B56A7F57-BF04-4F8B-B9C6-5D5CC44B39BF}"/>
                  </a:ext>
                </a:extLst>
              </p:cNvPr>
              <p:cNvSpPr txBox="1">
                <a:spLocks noRot="1" noChangeAspect="1" noMove="1" noResize="1" noEditPoints="1" noAdjustHandles="1" noChangeArrowheads="1" noChangeShapeType="1" noTextEdit="1"/>
              </p:cNvSpPr>
              <p:nvPr/>
            </p:nvSpPr>
            <p:spPr>
              <a:xfrm>
                <a:off x="4618809" y="3122308"/>
                <a:ext cx="482120" cy="30777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BD4AA14-9759-4F2A-BC0D-8471A973F443}"/>
                  </a:ext>
                </a:extLst>
              </p:cNvPr>
              <p:cNvSpPr txBox="1"/>
              <p:nvPr/>
            </p:nvSpPr>
            <p:spPr>
              <a:xfrm>
                <a:off x="3891871" y="22120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5</m:t>
                          </m:r>
                        </m:sub>
                      </m:sSub>
                    </m:oMath>
                  </m:oMathPara>
                </a14:m>
                <a:endParaRPr lang="en-US" sz="1400" dirty="0">
                  <a:solidFill>
                    <a:schemeClr val="tx1"/>
                  </a:solidFill>
                </a:endParaRPr>
              </a:p>
            </p:txBody>
          </p:sp>
        </mc:Choice>
        <mc:Fallback xmlns="">
          <p:sp>
            <p:nvSpPr>
              <p:cNvPr id="75" name="TextBox 74">
                <a:extLst>
                  <a:ext uri="{FF2B5EF4-FFF2-40B4-BE49-F238E27FC236}">
                    <a16:creationId xmlns:a16="http://schemas.microsoft.com/office/drawing/2014/main" id="{2BD4AA14-9759-4F2A-BC0D-8471A973F443}"/>
                  </a:ext>
                </a:extLst>
              </p:cNvPr>
              <p:cNvSpPr txBox="1">
                <a:spLocks noRot="1" noChangeAspect="1" noMove="1" noResize="1" noEditPoints="1" noAdjustHandles="1" noChangeArrowheads="1" noChangeShapeType="1" noTextEdit="1"/>
              </p:cNvSpPr>
              <p:nvPr/>
            </p:nvSpPr>
            <p:spPr>
              <a:xfrm>
                <a:off x="3891871" y="2212008"/>
                <a:ext cx="482120" cy="307777"/>
              </a:xfrm>
              <a:prstGeom prst="rect">
                <a:avLst/>
              </a:prstGeom>
              <a:blipFill>
                <a:blip r:embed="rId34"/>
                <a:stretch>
                  <a:fillRect/>
                </a:stretch>
              </a:blipFill>
            </p:spPr>
            <p:txBody>
              <a:bodyPr/>
              <a:lstStyle/>
              <a:p>
                <a:r>
                  <a:rPr lang="en-US">
                    <a:noFill/>
                  </a:rPr>
                  <a:t> </a:t>
                </a:r>
              </a:p>
            </p:txBody>
          </p:sp>
        </mc:Fallback>
      </mc:AlternateContent>
      <p:sp>
        <p:nvSpPr>
          <p:cNvPr id="12" name="Star: 5 Points 11">
            <a:extLst>
              <a:ext uri="{FF2B5EF4-FFF2-40B4-BE49-F238E27FC236}">
                <a16:creationId xmlns:a16="http://schemas.microsoft.com/office/drawing/2014/main" id="{E4D354B0-4BC8-41EF-953F-1D77A8EFFBFA}"/>
              </a:ext>
            </a:extLst>
          </p:cNvPr>
          <p:cNvSpPr/>
          <p:nvPr/>
        </p:nvSpPr>
        <p:spPr>
          <a:xfrm>
            <a:off x="6135695" y="1230082"/>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5C4ABBA-BF5F-43FC-A1FE-D48500D22FD8}"/>
              </a:ext>
            </a:extLst>
          </p:cNvPr>
          <p:cNvSpPr txBox="1"/>
          <p:nvPr/>
        </p:nvSpPr>
        <p:spPr>
          <a:xfrm>
            <a:off x="5920360" y="831524"/>
            <a:ext cx="684592" cy="461665"/>
          </a:xfrm>
          <a:prstGeom prst="rect">
            <a:avLst/>
          </a:prstGeom>
          <a:noFill/>
        </p:spPr>
        <p:txBody>
          <a:bodyPr wrap="square">
            <a:spAutoFit/>
          </a:bodyPr>
          <a:lstStyle/>
          <a:p>
            <a:r>
              <a:rPr lang="en-US" sz="1200" dirty="0"/>
              <a:t>Bob </a:t>
            </a:r>
          </a:p>
          <a:p>
            <a:r>
              <a:rPr lang="en-US" sz="1200" dirty="0"/>
              <a:t>comes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84A6A2B-B2DE-3A5F-5DF0-EFCA57452E16}"/>
                  </a:ext>
                </a:extLst>
              </p:cNvPr>
              <p:cNvSpPr txBox="1"/>
              <p:nvPr/>
            </p:nvSpPr>
            <p:spPr>
              <a:xfrm>
                <a:off x="1335743" y="4088498"/>
                <a:ext cx="5985421" cy="461665"/>
              </a:xfrm>
              <a:prstGeom prst="rect">
                <a:avLst/>
              </a:prstGeom>
              <a:noFill/>
            </p:spPr>
            <p:txBody>
              <a:bodyPr wrap="none" rtlCol="0">
                <a:spAutoFit/>
              </a:bodyPr>
              <a:lstStyle/>
              <a:p>
                <a:pPr algn="l"/>
                <a:r>
                  <a:rPr lang="en-US" dirty="0">
                    <a:latin typeface="+mn-lt"/>
                  </a:rPr>
                  <a:t>Let’s show that Bitcoin is insecure if </a:t>
                </a:r>
                <a14:m>
                  <m:oMath xmlns:m="http://schemas.openxmlformats.org/officeDocument/2006/math">
                    <m:r>
                      <a:rPr lang="en-US" sz="2400" i="1" smtClean="0">
                        <a:latin typeface="Cambria Math" panose="02040503050406030204" pitchFamily="18" charset="0"/>
                        <a:ea typeface="Cambria Math" panose="02040503050406030204" pitchFamily="18" charset="0"/>
                      </a:rPr>
                      <m:t>𝛽</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oMath>
                </a14:m>
                <a:r>
                  <a:rPr lang="en-US" dirty="0">
                    <a:latin typeface="+mn-lt"/>
                  </a:rPr>
                  <a:t> ≥ 1/2</a:t>
                </a:r>
              </a:p>
            </p:txBody>
          </p:sp>
        </mc:Choice>
        <mc:Fallback>
          <p:sp>
            <p:nvSpPr>
              <p:cNvPr id="7" name="TextBox 6">
                <a:extLst>
                  <a:ext uri="{FF2B5EF4-FFF2-40B4-BE49-F238E27FC236}">
                    <a16:creationId xmlns:a16="http://schemas.microsoft.com/office/drawing/2014/main" id="{A84A6A2B-B2DE-3A5F-5DF0-EFCA57452E16}"/>
                  </a:ext>
                </a:extLst>
              </p:cNvPr>
              <p:cNvSpPr txBox="1">
                <a:spLocks noRot="1" noChangeAspect="1" noMove="1" noResize="1" noEditPoints="1" noAdjustHandles="1" noChangeArrowheads="1" noChangeShapeType="1" noTextEdit="1"/>
              </p:cNvSpPr>
              <p:nvPr/>
            </p:nvSpPr>
            <p:spPr>
              <a:xfrm>
                <a:off x="1335743" y="4088498"/>
                <a:ext cx="5985421" cy="461665"/>
              </a:xfrm>
              <a:prstGeom prst="rect">
                <a:avLst/>
              </a:prstGeom>
              <a:blipFill>
                <a:blip r:embed="rId35"/>
                <a:stretch>
                  <a:fillRect l="-1695" t="-8108" r="-636" b="-29730"/>
                </a:stretch>
              </a:blipFill>
            </p:spPr>
            <p:txBody>
              <a:bodyPr/>
              <a:lstStyle/>
              <a:p>
                <a:r>
                  <a:rPr lang="en-US">
                    <a:noFill/>
                  </a:rPr>
                  <a:t> </a:t>
                </a:r>
              </a:p>
            </p:txBody>
          </p:sp>
        </mc:Fallback>
      </mc:AlternateContent>
    </p:spTree>
    <p:extLst>
      <p:ext uri="{BB962C8B-B14F-4D97-AF65-F5344CB8AC3E}">
        <p14:creationId xmlns:p14="http://schemas.microsoft.com/office/powerpoint/2010/main" val="8665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par>
                                <p:cTn id="111" presetID="10"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fade">
                                      <p:cBhvr>
                                        <p:cTn id="121" dur="500"/>
                                        <p:tgtEl>
                                          <p:spTgt spid="70"/>
                                        </p:tgtEl>
                                      </p:cBhvr>
                                    </p:animEffect>
                                  </p:childTnLst>
                                </p:cTn>
                              </p:par>
                              <p:par>
                                <p:cTn id="122" presetID="10" presetClass="entr" presetSubtype="0"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9" grpId="0"/>
      <p:bldP spid="60" grpId="0"/>
      <p:bldP spid="61" grpId="0"/>
      <p:bldP spid="62" grpId="0"/>
      <p:bldP spid="63" grpId="0"/>
      <p:bldP spid="68" grpId="0"/>
      <p:bldP spid="70" grpId="0"/>
      <p:bldP spid="6" grpId="0" animBg="1"/>
      <p:bldP spid="9" grpId="0"/>
      <p:bldP spid="4" grpId="0"/>
      <p:bldP spid="72" grpId="0"/>
      <p:bldP spid="73" grpId="0"/>
      <p:bldP spid="74" grpId="0"/>
      <p:bldP spid="75" grpId="0"/>
      <p:bldP spid="12" grpId="0" animBg="1"/>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A2EAB5-A881-F144-828D-B1E1BBF763D3}"/>
                  </a:ext>
                </a:extLst>
              </p:cNvPr>
              <p:cNvSpPr>
                <a:spLocks noGrp="1"/>
              </p:cNvSpPr>
              <p:nvPr>
                <p:ph type="title"/>
              </p:nvPr>
            </p:nvSpPr>
            <p:spPr/>
            <p:txBody>
              <a:bodyPr>
                <a:normAutofit fontScale="90000"/>
              </a:bodyPr>
              <a:lstStyle/>
              <a:p>
                <a:r>
                  <a:rPr lang="en-US" dirty="0"/>
                  <a:t>Nakamoto’s Private Attack: </a:t>
                </a:r>
                <a14:m>
                  <m:oMath xmlns:m="http://schemas.openxmlformats.org/officeDocument/2006/math">
                    <m:r>
                      <a:rPr lang="en-US" sz="4400" b="1" i="1" smtClean="0">
                        <a:latin typeface="Cambria Math" panose="02040503050406030204" pitchFamily="18" charset="0"/>
                        <a:ea typeface="Cambria Math" panose="02040503050406030204" pitchFamily="18" charset="0"/>
                      </a:rPr>
                      <m:t>𝜷</m:t>
                    </m:r>
                    <m:r>
                      <a:rPr lang="en-US" i="1" dirty="0" smtClean="0">
                        <a:latin typeface="Cambria Math" panose="02040503050406030204" pitchFamily="18" charset="0"/>
                      </a:rPr>
                      <m:t>≥</m:t>
                    </m:r>
                  </m:oMath>
                </a14:m>
                <a:r>
                  <a:rPr lang="en-US" dirty="0"/>
                  <a:t> 1/2</a:t>
                </a:r>
              </a:p>
            </p:txBody>
          </p:sp>
        </mc:Choice>
        <mc:Fallback xmlns="">
          <p:sp>
            <p:nvSpPr>
              <p:cNvPr id="2" name="Title 1">
                <a:extLst>
                  <a:ext uri="{FF2B5EF4-FFF2-40B4-BE49-F238E27FC236}">
                    <a16:creationId xmlns:a16="http://schemas.microsoft.com/office/drawing/2014/main" id="{0DA2EAB5-A881-F144-828D-B1E1BBF763D3}"/>
                  </a:ext>
                </a:extLst>
              </p:cNvPr>
              <p:cNvSpPr>
                <a:spLocks noGrp="1" noRot="1" noChangeAspect="1" noMove="1" noResize="1" noEditPoints="1" noAdjustHandles="1" noChangeArrowheads="1" noChangeShapeType="1" noTextEdit="1"/>
              </p:cNvSpPr>
              <p:nvPr>
                <p:ph type="title"/>
              </p:nvPr>
            </p:nvSpPr>
            <p:spPr>
              <a:blipFill>
                <a:blip r:embed="rId3"/>
                <a:stretch>
                  <a:fillRect t="-17476" b="-53398"/>
                </a:stretch>
              </a:blipFill>
            </p:spPr>
            <p:txBody>
              <a:bodyPr/>
              <a:lstStyle/>
              <a:p>
                <a:r>
                  <a:rPr lang="en-US">
                    <a:noFill/>
                  </a:rPr>
                  <a:t> </a:t>
                </a:r>
              </a:p>
            </p:txBody>
          </p:sp>
        </mc:Fallback>
      </mc:AlternateContent>
      <p:pic>
        <p:nvPicPr>
          <p:cNvPr id="8" name="Graphic 7" descr="Stop">
            <a:extLst>
              <a:ext uri="{FF2B5EF4-FFF2-40B4-BE49-F238E27FC236}">
                <a16:creationId xmlns:a16="http://schemas.microsoft.com/office/drawing/2014/main" id="{E28F4C5C-23CE-47E2-9161-0AB26EDFB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7952" y="2202729"/>
            <a:ext cx="377876" cy="377876"/>
          </a:xfrm>
          <a:prstGeom prst="rect">
            <a:avLst/>
          </a:prstGeom>
        </p:spPr>
      </p:pic>
      <p:grpSp>
        <p:nvGrpSpPr>
          <p:cNvPr id="18" name="Group 17">
            <a:extLst>
              <a:ext uri="{FF2B5EF4-FFF2-40B4-BE49-F238E27FC236}">
                <a16:creationId xmlns:a16="http://schemas.microsoft.com/office/drawing/2014/main" id="{9C0FD528-6951-D04C-A72E-7B56E22E605D}"/>
              </a:ext>
            </a:extLst>
          </p:cNvPr>
          <p:cNvGrpSpPr/>
          <p:nvPr/>
        </p:nvGrpSpPr>
        <p:grpSpPr>
          <a:xfrm>
            <a:off x="3633848" y="2199686"/>
            <a:ext cx="688020" cy="377876"/>
            <a:chOff x="2839114" y="4318916"/>
            <a:chExt cx="917360" cy="503834"/>
          </a:xfrm>
        </p:grpSpPr>
        <p:pic>
          <p:nvPicPr>
            <p:cNvPr id="11" name="Graphic 10" descr="Stop">
              <a:extLst>
                <a:ext uri="{FF2B5EF4-FFF2-40B4-BE49-F238E27FC236}">
                  <a16:creationId xmlns:a16="http://schemas.microsoft.com/office/drawing/2014/main" id="{9BF0F80A-E0A7-4914-9B06-6A96075A0573}"/>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3252640" y="4318916"/>
              <a:ext cx="503834" cy="503834"/>
            </a:xfrm>
            <a:prstGeom prst="rect">
              <a:avLst/>
            </a:prstGeom>
          </p:spPr>
        </p:pic>
        <p:cxnSp>
          <p:nvCxnSpPr>
            <p:cNvPr id="16" name="Straight Arrow Connector 15">
              <a:extLst>
                <a:ext uri="{FF2B5EF4-FFF2-40B4-BE49-F238E27FC236}">
                  <a16:creationId xmlns:a16="http://schemas.microsoft.com/office/drawing/2014/main" id="{A4171EA3-7FA9-4987-8310-D3DA54BFCEF6}"/>
                </a:ext>
              </a:extLst>
            </p:cNvPr>
            <p:cNvCxnSpPr>
              <a:cxnSpLocks/>
            </p:cNvCxnSpPr>
            <p:nvPr/>
          </p:nvCxnSpPr>
          <p:spPr>
            <a:xfrm flipH="1">
              <a:off x="283911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F21656E6-D377-C54D-AC13-56FE6EA36D07}"/>
              </a:ext>
            </a:extLst>
          </p:cNvPr>
          <p:cNvGrpSpPr/>
          <p:nvPr/>
        </p:nvGrpSpPr>
        <p:grpSpPr>
          <a:xfrm>
            <a:off x="4328454" y="2210368"/>
            <a:ext cx="688020" cy="377876"/>
            <a:chOff x="4673834" y="4322973"/>
            <a:chExt cx="917360" cy="503834"/>
          </a:xfrm>
        </p:grpSpPr>
        <p:pic>
          <p:nvPicPr>
            <p:cNvPr id="13" name="Graphic 12" descr="Stop">
              <a:extLst>
                <a:ext uri="{FF2B5EF4-FFF2-40B4-BE49-F238E27FC236}">
                  <a16:creationId xmlns:a16="http://schemas.microsoft.com/office/drawing/2014/main" id="{5E4A3D83-8EBB-4CA9-AC2C-5D19701A86A6}"/>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087360" y="4322973"/>
              <a:ext cx="503834" cy="503834"/>
            </a:xfrm>
            <a:prstGeom prst="rect">
              <a:avLst/>
            </a:prstGeom>
          </p:spPr>
        </p:pic>
        <p:cxnSp>
          <p:nvCxnSpPr>
            <p:cNvPr id="23" name="Straight Arrow Connector 22">
              <a:extLst>
                <a:ext uri="{FF2B5EF4-FFF2-40B4-BE49-F238E27FC236}">
                  <a16:creationId xmlns:a16="http://schemas.microsoft.com/office/drawing/2014/main" id="{2FAFAE6B-A8BA-44FB-9393-28125E8060B9}"/>
                </a:ext>
              </a:extLst>
            </p:cNvPr>
            <p:cNvCxnSpPr>
              <a:cxnSpLocks/>
            </p:cNvCxnSpPr>
            <p:nvPr/>
          </p:nvCxnSpPr>
          <p:spPr>
            <a:xfrm flipH="1" flipV="1">
              <a:off x="467383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0CF4D921-6D88-2E44-B02E-E526E8D7934A}"/>
              </a:ext>
            </a:extLst>
          </p:cNvPr>
          <p:cNvGrpSpPr/>
          <p:nvPr/>
        </p:nvGrpSpPr>
        <p:grpSpPr>
          <a:xfrm>
            <a:off x="2953583" y="2499615"/>
            <a:ext cx="708878" cy="985491"/>
            <a:chOff x="1893944" y="4321401"/>
            <a:chExt cx="945170" cy="1313987"/>
          </a:xfrm>
        </p:grpSpPr>
        <p:pic>
          <p:nvPicPr>
            <p:cNvPr id="5" name="Graphic 4" descr="Stop">
              <a:extLst>
                <a:ext uri="{FF2B5EF4-FFF2-40B4-BE49-F238E27FC236}">
                  <a16:creationId xmlns:a16="http://schemas.microsoft.com/office/drawing/2014/main" id="{5E6557C6-F1C9-4616-9109-36D8773E5E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280" y="5131554"/>
              <a:ext cx="503834" cy="503834"/>
            </a:xfrm>
            <a:prstGeom prst="rect">
              <a:avLst/>
            </a:prstGeom>
          </p:spPr>
        </p:pic>
        <p:cxnSp>
          <p:nvCxnSpPr>
            <p:cNvPr id="28" name="Straight Arrow Connector 27">
              <a:extLst>
                <a:ext uri="{FF2B5EF4-FFF2-40B4-BE49-F238E27FC236}">
                  <a16:creationId xmlns:a16="http://schemas.microsoft.com/office/drawing/2014/main" id="{BD459607-0690-4CA3-BA5B-C03B99AD9C9B}"/>
                </a:ext>
              </a:extLst>
            </p:cNvPr>
            <p:cNvCxnSpPr>
              <a:cxnSpLocks/>
            </p:cNvCxnSpPr>
            <p:nvPr/>
          </p:nvCxnSpPr>
          <p:spPr>
            <a:xfrm flipH="1" flipV="1">
              <a:off x="1893944" y="4321401"/>
              <a:ext cx="441336" cy="1062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8F7A9101-D6D2-7F4F-8B88-8C8A2314835A}"/>
              </a:ext>
            </a:extLst>
          </p:cNvPr>
          <p:cNvGrpSpPr/>
          <p:nvPr/>
        </p:nvGrpSpPr>
        <p:grpSpPr>
          <a:xfrm>
            <a:off x="3662460" y="3107229"/>
            <a:ext cx="688020" cy="377876"/>
            <a:chOff x="2839114" y="5131554"/>
            <a:chExt cx="917360" cy="503834"/>
          </a:xfrm>
        </p:grpSpPr>
        <p:pic>
          <p:nvPicPr>
            <p:cNvPr id="26" name="Graphic 25" descr="Stop">
              <a:extLst>
                <a:ext uri="{FF2B5EF4-FFF2-40B4-BE49-F238E27FC236}">
                  <a16:creationId xmlns:a16="http://schemas.microsoft.com/office/drawing/2014/main" id="{434C12CE-94DA-4278-9F4A-CA2C4BAB44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2640" y="5131554"/>
              <a:ext cx="503834" cy="503834"/>
            </a:xfrm>
            <a:prstGeom prst="rect">
              <a:avLst/>
            </a:prstGeom>
          </p:spPr>
        </p:pic>
        <p:cxnSp>
          <p:nvCxnSpPr>
            <p:cNvPr id="31" name="Straight Arrow Connector 30">
              <a:extLst>
                <a:ext uri="{FF2B5EF4-FFF2-40B4-BE49-F238E27FC236}">
                  <a16:creationId xmlns:a16="http://schemas.microsoft.com/office/drawing/2014/main" id="{2DA35A6B-67A6-4F0E-8D88-6B01DE8B90D9}"/>
                </a:ext>
              </a:extLst>
            </p:cNvPr>
            <p:cNvCxnSpPr>
              <a:cxnSpLocks/>
            </p:cNvCxnSpPr>
            <p:nvPr/>
          </p:nvCxnSpPr>
          <p:spPr>
            <a:xfrm flipH="1">
              <a:off x="2839114" y="5383471"/>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DF7344BA-58D0-D04A-9145-D7D6F74241CB}"/>
              </a:ext>
            </a:extLst>
          </p:cNvPr>
          <p:cNvGrpSpPr/>
          <p:nvPr/>
        </p:nvGrpSpPr>
        <p:grpSpPr>
          <a:xfrm>
            <a:off x="4350480" y="3104186"/>
            <a:ext cx="688020" cy="377876"/>
            <a:chOff x="3756474" y="5127497"/>
            <a:chExt cx="917360" cy="503834"/>
          </a:xfrm>
        </p:grpSpPr>
        <p:pic>
          <p:nvPicPr>
            <p:cNvPr id="27" name="Graphic 26" descr="Stop">
              <a:extLst>
                <a:ext uri="{FF2B5EF4-FFF2-40B4-BE49-F238E27FC236}">
                  <a16:creationId xmlns:a16="http://schemas.microsoft.com/office/drawing/2014/main" id="{9E3A5BF3-9710-40BA-A60F-937ED4556F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34" name="Straight Arrow Connector 33">
              <a:extLst>
                <a:ext uri="{FF2B5EF4-FFF2-40B4-BE49-F238E27FC236}">
                  <a16:creationId xmlns:a16="http://schemas.microsoft.com/office/drawing/2014/main" id="{9DAD6D0E-B58D-498C-9FC3-B62CA9B4E75A}"/>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 name="Group 2">
            <a:extLst>
              <a:ext uri="{FF2B5EF4-FFF2-40B4-BE49-F238E27FC236}">
                <a16:creationId xmlns:a16="http://schemas.microsoft.com/office/drawing/2014/main" id="{E20FD0B9-2ACC-3049-B794-064B7756736E}"/>
              </a:ext>
            </a:extLst>
          </p:cNvPr>
          <p:cNvGrpSpPr/>
          <p:nvPr/>
        </p:nvGrpSpPr>
        <p:grpSpPr>
          <a:xfrm>
            <a:off x="5742432" y="3110043"/>
            <a:ext cx="795526" cy="369332"/>
            <a:chOff x="4678684" y="5133591"/>
            <a:chExt cx="1060701" cy="492443"/>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EA5FB2-4E38-4A7B-98BC-4EC0C4367BA6}"/>
                    </a:ext>
                  </a:extLst>
                </p:cNvPr>
                <p:cNvSpPr txBox="1"/>
                <p:nvPr/>
              </p:nvSpPr>
              <p:spPr>
                <a:xfrm>
                  <a:off x="5070997" y="5133591"/>
                  <a:ext cx="66838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𝑎</m:t>
                            </m:r>
                          </m:sub>
                        </m:sSub>
                      </m:oMath>
                    </m:oMathPara>
                  </a14:m>
                  <a:endParaRPr lang="en-US" sz="1800" dirty="0"/>
                </a:p>
              </p:txBody>
            </p:sp>
          </mc:Choice>
          <mc:Fallback xmlns="">
            <p:sp>
              <p:nvSpPr>
                <p:cNvPr id="38" name="TextBox 37">
                  <a:extLst>
                    <a:ext uri="{FF2B5EF4-FFF2-40B4-BE49-F238E27FC236}">
                      <a16:creationId xmlns:a16="http://schemas.microsoft.com/office/drawing/2014/main" id="{F0EA5FB2-4E38-4A7B-98BC-4EC0C4367BA6}"/>
                    </a:ext>
                  </a:extLst>
                </p:cNvPr>
                <p:cNvSpPr txBox="1">
                  <a:spLocks noRot="1" noChangeAspect="1" noMove="1" noResize="1" noEditPoints="1" noAdjustHandles="1" noChangeArrowheads="1" noChangeShapeType="1" noTextEdit="1"/>
                </p:cNvSpPr>
                <p:nvPr/>
              </p:nvSpPr>
              <p:spPr>
                <a:xfrm>
                  <a:off x="5070997" y="5133591"/>
                  <a:ext cx="668388" cy="492443"/>
                </a:xfrm>
                <a:prstGeom prst="rect">
                  <a:avLst/>
                </a:prstGeom>
                <a:blipFill>
                  <a:blip r:embed="rId11"/>
                  <a:stretch>
                    <a:fillRect/>
                  </a:stretch>
                </a:blipFill>
              </p:spPr>
              <p:txBody>
                <a:bodyPr/>
                <a:lstStyle/>
                <a:p>
                  <a:r>
                    <a:rPr lang="en-US">
                      <a:noFill/>
                    </a:rPr>
                    <a:t> </a:t>
                  </a:r>
                </a:p>
              </p:txBody>
            </p:sp>
          </mc:Fallback>
        </mc:AlternateContent>
        <p:sp>
          <p:nvSpPr>
            <p:cNvPr id="40" name="Arrow: Right 39">
              <a:extLst>
                <a:ext uri="{FF2B5EF4-FFF2-40B4-BE49-F238E27FC236}">
                  <a16:creationId xmlns:a16="http://schemas.microsoft.com/office/drawing/2014/main" id="{F7D22E89-0C8E-459C-A2BA-C187ED956ACB}"/>
                </a:ext>
              </a:extLst>
            </p:cNvPr>
            <p:cNvSpPr/>
            <p:nvPr/>
          </p:nvSpPr>
          <p:spPr>
            <a:xfrm>
              <a:off x="4678684" y="5285200"/>
              <a:ext cx="413526" cy="188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B4D0C19-4C77-4115-B5B1-3EC06DD9B4C7}"/>
                  </a:ext>
                </a:extLst>
              </p:cNvPr>
              <p:cNvSpPr txBox="1"/>
              <p:nvPr/>
            </p:nvSpPr>
            <p:spPr>
              <a:xfrm>
                <a:off x="5315633" y="2209899"/>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h</m:t>
                          </m:r>
                        </m:sub>
                      </m:sSub>
                    </m:oMath>
                  </m:oMathPara>
                </a14:m>
                <a:endParaRPr lang="en-US" sz="1800" dirty="0"/>
              </a:p>
            </p:txBody>
          </p:sp>
        </mc:Choice>
        <mc:Fallback xmlns="">
          <p:sp>
            <p:nvSpPr>
              <p:cNvPr id="39" name="TextBox 38">
                <a:extLst>
                  <a:ext uri="{FF2B5EF4-FFF2-40B4-BE49-F238E27FC236}">
                    <a16:creationId xmlns:a16="http://schemas.microsoft.com/office/drawing/2014/main" id="{DB4D0C19-4C77-4115-B5B1-3EC06DD9B4C7}"/>
                  </a:ext>
                </a:extLst>
              </p:cNvPr>
              <p:cNvSpPr txBox="1">
                <a:spLocks noRot="1" noChangeAspect="1" noMove="1" noResize="1" noEditPoints="1" noAdjustHandles="1" noChangeArrowheads="1" noChangeShapeType="1" noTextEdit="1"/>
              </p:cNvSpPr>
              <p:nvPr/>
            </p:nvSpPr>
            <p:spPr>
              <a:xfrm>
                <a:off x="5315633" y="2209899"/>
                <a:ext cx="487056" cy="369332"/>
              </a:xfrm>
              <a:prstGeom prst="rect">
                <a:avLst/>
              </a:prstGeom>
              <a:blipFill>
                <a:blip r:embed="rId12"/>
                <a:stretch>
                  <a:fillRect b="-1667"/>
                </a:stretch>
              </a:blipFill>
            </p:spPr>
            <p:txBody>
              <a:bodyPr/>
              <a:lstStyle/>
              <a:p>
                <a:r>
                  <a:rPr lang="en-US">
                    <a:noFill/>
                  </a:rPr>
                  <a:t> </a:t>
                </a:r>
              </a:p>
            </p:txBody>
          </p:sp>
        </mc:Fallback>
      </mc:AlternateContent>
      <p:sp>
        <p:nvSpPr>
          <p:cNvPr id="41" name="Arrow: Right 40">
            <a:extLst>
              <a:ext uri="{FF2B5EF4-FFF2-40B4-BE49-F238E27FC236}">
                <a16:creationId xmlns:a16="http://schemas.microsoft.com/office/drawing/2014/main" id="{DC1DA79A-3C60-4417-94E5-BE40DB86A29D}"/>
              </a:ext>
            </a:extLst>
          </p:cNvPr>
          <p:cNvSpPr/>
          <p:nvPr/>
        </p:nvSpPr>
        <p:spPr>
          <a:xfrm>
            <a:off x="5044466" y="2345685"/>
            <a:ext cx="310145" cy="14132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grpSp>
        <p:nvGrpSpPr>
          <p:cNvPr id="17" name="Group 16">
            <a:extLst>
              <a:ext uri="{FF2B5EF4-FFF2-40B4-BE49-F238E27FC236}">
                <a16:creationId xmlns:a16="http://schemas.microsoft.com/office/drawing/2014/main" id="{A4ECC495-A1E9-E147-8D05-92BB2FAC03CF}"/>
              </a:ext>
            </a:extLst>
          </p:cNvPr>
          <p:cNvGrpSpPr/>
          <p:nvPr/>
        </p:nvGrpSpPr>
        <p:grpSpPr>
          <a:xfrm>
            <a:off x="2945827" y="2202729"/>
            <a:ext cx="732224" cy="377876"/>
            <a:chOff x="1921754" y="4322973"/>
            <a:chExt cx="976299" cy="503834"/>
          </a:xfrm>
        </p:grpSpPr>
        <p:pic>
          <p:nvPicPr>
            <p:cNvPr id="10" name="Graphic 9" descr="Stop">
              <a:extLst>
                <a:ext uri="{FF2B5EF4-FFF2-40B4-BE49-F238E27FC236}">
                  <a16:creationId xmlns:a16="http://schemas.microsoft.com/office/drawing/2014/main" id="{4F63C072-0648-4314-A5E2-3BCA6D32B07B}"/>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335280" y="4322973"/>
              <a:ext cx="503834" cy="503834"/>
            </a:xfrm>
            <a:prstGeom prst="rect">
              <a:avLst/>
            </a:prstGeom>
          </p:spPr>
        </p:pic>
        <p:cxnSp>
          <p:nvCxnSpPr>
            <p:cNvPr id="15" name="Straight Arrow Connector 14">
              <a:extLst>
                <a:ext uri="{FF2B5EF4-FFF2-40B4-BE49-F238E27FC236}">
                  <a16:creationId xmlns:a16="http://schemas.microsoft.com/office/drawing/2014/main" id="{EE09A941-4195-4688-9FB3-483549B1052C}"/>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ED11F9-4901-604C-9AA4-93D3F0D817F3}"/>
                    </a:ext>
                  </a:extLst>
                </p:cNvPr>
                <p:cNvSpPr txBox="1"/>
                <p:nvPr/>
              </p:nvSpPr>
              <p:spPr>
                <a:xfrm>
                  <a:off x="2260785" y="4361741"/>
                  <a:ext cx="637268" cy="410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14" name="TextBox 13">
                  <a:extLst>
                    <a:ext uri="{FF2B5EF4-FFF2-40B4-BE49-F238E27FC236}">
                      <a16:creationId xmlns:a16="http://schemas.microsoft.com/office/drawing/2014/main" id="{A9ED11F9-4901-604C-9AA4-93D3F0D817F3}"/>
                    </a:ext>
                  </a:extLst>
                </p:cNvPr>
                <p:cNvSpPr txBox="1">
                  <a:spLocks noRot="1" noChangeAspect="1" noMove="1" noResize="1" noEditPoints="1" noAdjustHandles="1" noChangeArrowheads="1" noChangeShapeType="1" noTextEdit="1"/>
                </p:cNvSpPr>
                <p:nvPr/>
              </p:nvSpPr>
              <p:spPr>
                <a:xfrm>
                  <a:off x="2260785" y="4361741"/>
                  <a:ext cx="637268" cy="410369"/>
                </a:xfrm>
                <a:prstGeom prst="rect">
                  <a:avLst/>
                </a:prstGeom>
                <a:blipFill>
                  <a:blip r:embed="rId14"/>
                  <a:stretch>
                    <a:fillRect/>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CBC88A68-4F9A-485C-88CA-A01D3FB8BA60}"/>
              </a:ext>
            </a:extLst>
          </p:cNvPr>
          <p:cNvGrpSpPr/>
          <p:nvPr/>
        </p:nvGrpSpPr>
        <p:grpSpPr>
          <a:xfrm>
            <a:off x="5032380" y="3101499"/>
            <a:ext cx="688020" cy="377876"/>
            <a:chOff x="3756474" y="5127497"/>
            <a:chExt cx="917360" cy="503834"/>
          </a:xfrm>
        </p:grpSpPr>
        <p:pic>
          <p:nvPicPr>
            <p:cNvPr id="46" name="Graphic 45" descr="Stop">
              <a:extLst>
                <a:ext uri="{FF2B5EF4-FFF2-40B4-BE49-F238E27FC236}">
                  <a16:creationId xmlns:a16="http://schemas.microsoft.com/office/drawing/2014/main" id="{39720A7A-8DB2-465A-81F6-E58B104C7A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47" name="Straight Arrow Connector 46">
              <a:extLst>
                <a:ext uri="{FF2B5EF4-FFF2-40B4-BE49-F238E27FC236}">
                  <a16:creationId xmlns:a16="http://schemas.microsoft.com/office/drawing/2014/main" id="{CC8C5CE3-C69D-4C3D-988E-C66E4721EA9D}"/>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7EC2B5D2-C89F-4193-89FB-BF5CA8D212B5}"/>
              </a:ext>
            </a:extLst>
          </p:cNvPr>
          <p:cNvSpPr txBox="1"/>
          <p:nvPr/>
        </p:nvSpPr>
        <p:spPr>
          <a:xfrm>
            <a:off x="526505" y="2257856"/>
            <a:ext cx="2088935" cy="523220"/>
          </a:xfrm>
          <a:prstGeom prst="rect">
            <a:avLst/>
          </a:prstGeom>
          <a:noFill/>
        </p:spPr>
        <p:txBody>
          <a:bodyPr wrap="square" rtlCol="0">
            <a:spAutoFit/>
          </a:bodyPr>
          <a:lstStyle/>
          <a:p>
            <a:pPr algn="ctr"/>
            <a:r>
              <a:rPr lang="en-US" sz="1400" dirty="0"/>
              <a:t>k deep confirmation rule</a:t>
            </a:r>
          </a:p>
          <a:p>
            <a:pPr algn="ctr"/>
            <a:r>
              <a:rPr lang="en-US" sz="1400" dirty="0"/>
              <a:t>(k=3 in our example)</a:t>
            </a:r>
          </a:p>
        </p:txBody>
      </p:sp>
      <p:pic>
        <p:nvPicPr>
          <p:cNvPr id="49" name="Graphic 48" descr="Lock">
            <a:extLst>
              <a:ext uri="{FF2B5EF4-FFF2-40B4-BE49-F238E27FC236}">
                <a16:creationId xmlns:a16="http://schemas.microsoft.com/office/drawing/2014/main" id="{D32E726E-1608-46D8-BCAC-39F6C58A8E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29097" y="2271907"/>
            <a:ext cx="248711" cy="248711"/>
          </a:xfrm>
          <a:prstGeom prst="rect">
            <a:avLst/>
          </a:prstGeom>
        </p:spPr>
      </p:pic>
      <p:sp>
        <p:nvSpPr>
          <p:cNvPr id="54" name="Star: 32 Points 53">
            <a:extLst>
              <a:ext uri="{FF2B5EF4-FFF2-40B4-BE49-F238E27FC236}">
                <a16:creationId xmlns:a16="http://schemas.microsoft.com/office/drawing/2014/main" id="{D3079756-C4C6-4DC2-967D-25AD56394900}"/>
              </a:ext>
            </a:extLst>
          </p:cNvPr>
          <p:cNvSpPr/>
          <p:nvPr/>
        </p:nvSpPr>
        <p:spPr>
          <a:xfrm>
            <a:off x="204375" y="3352264"/>
            <a:ext cx="1803184" cy="103339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Private attack succeeds!</a:t>
            </a:r>
          </a:p>
        </p:txBody>
      </p:sp>
      <p:pic>
        <p:nvPicPr>
          <p:cNvPr id="52" name="Graphic 51" descr="Checkmark">
            <a:extLst>
              <a:ext uri="{FF2B5EF4-FFF2-40B4-BE49-F238E27FC236}">
                <a16:creationId xmlns:a16="http://schemas.microsoft.com/office/drawing/2014/main" id="{6C33666E-E462-48E1-A6A3-1E09A3D7D4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85875" y="2258845"/>
            <a:ext cx="294336" cy="294336"/>
          </a:xfrm>
          <a:prstGeom prst="rect">
            <a:avLst/>
          </a:prstGeom>
        </p:spPr>
      </p:pic>
      <p:sp>
        <p:nvSpPr>
          <p:cNvPr id="42" name="TextBox 41">
            <a:extLst>
              <a:ext uri="{FF2B5EF4-FFF2-40B4-BE49-F238E27FC236}">
                <a16:creationId xmlns:a16="http://schemas.microsoft.com/office/drawing/2014/main" id="{1B23137E-8484-4395-A4C0-C2D5B767932C}"/>
              </a:ext>
            </a:extLst>
          </p:cNvPr>
          <p:cNvSpPr txBox="1"/>
          <p:nvPr/>
        </p:nvSpPr>
        <p:spPr>
          <a:xfrm>
            <a:off x="457200" y="4787749"/>
            <a:ext cx="3050628" cy="230832"/>
          </a:xfrm>
          <a:prstGeom prst="rect">
            <a:avLst/>
          </a:prstGeom>
          <a:noFill/>
        </p:spPr>
        <p:txBody>
          <a:bodyPr wrap="square" rtlCol="0">
            <a:spAutoFit/>
          </a:bodyPr>
          <a:lstStyle/>
          <a:p>
            <a:r>
              <a:rPr lang="en-US" sz="900" dirty="0"/>
              <a:t>A Peer-to-Peer Electronic Cash System (2008)</a:t>
            </a:r>
            <a:endParaRPr lang="en-US" altLang="en-US" sz="900" dirty="0"/>
          </a:p>
        </p:txBody>
      </p:sp>
      <p:cxnSp>
        <p:nvCxnSpPr>
          <p:cNvPr id="44" name="Straight Arrow Connector 43">
            <a:extLst>
              <a:ext uri="{FF2B5EF4-FFF2-40B4-BE49-F238E27FC236}">
                <a16:creationId xmlns:a16="http://schemas.microsoft.com/office/drawing/2014/main" id="{1594F2D9-5231-46D6-AC6B-C31123AC69B1}"/>
              </a:ext>
            </a:extLst>
          </p:cNvPr>
          <p:cNvCxnSpPr>
            <a:cxnSpLocks/>
          </p:cNvCxnSpPr>
          <p:nvPr/>
        </p:nvCxnSpPr>
        <p:spPr>
          <a:xfrm>
            <a:off x="2198565" y="1357570"/>
            <a:ext cx="6147576" cy="12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148EBB6-94B0-4BC4-87DA-13C2205FF6DE}"/>
              </a:ext>
            </a:extLst>
          </p:cNvPr>
          <p:cNvCxnSpPr/>
          <p:nvPr/>
        </p:nvCxnSpPr>
        <p:spPr>
          <a:xfrm>
            <a:off x="2198565"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14EEA02-4C6C-42A8-B26C-9A3039571852}"/>
              </a:ext>
            </a:extLst>
          </p:cNvPr>
          <p:cNvCxnSpPr/>
          <p:nvPr/>
        </p:nvCxnSpPr>
        <p:spPr>
          <a:xfrm>
            <a:off x="2985264" y="1261540"/>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7D8CEAB-36BE-42B7-B26A-0D6BF6F8B242}"/>
              </a:ext>
            </a:extLst>
          </p:cNvPr>
          <p:cNvCxnSpPr/>
          <p:nvPr/>
        </p:nvCxnSpPr>
        <p:spPr>
          <a:xfrm>
            <a:off x="4943604"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0659FB0-4B55-4FB8-8803-BA84DD1EDB67}"/>
              </a:ext>
            </a:extLst>
          </p:cNvPr>
          <p:cNvCxnSpPr/>
          <p:nvPr/>
        </p:nvCxnSpPr>
        <p:spPr>
          <a:xfrm>
            <a:off x="5603130" y="1269571"/>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F51CD83-20CC-43C6-8BCF-3BBF6A977B13}"/>
              </a:ext>
            </a:extLst>
          </p:cNvPr>
          <p:cNvCxnSpPr/>
          <p:nvPr/>
        </p:nvCxnSpPr>
        <p:spPr>
          <a:xfrm>
            <a:off x="3968244" y="1264356"/>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19150DF-A3CA-4910-996B-1872481F982B}"/>
              </a:ext>
            </a:extLst>
          </p:cNvPr>
          <p:cNvCxnSpPr/>
          <p:nvPr/>
        </p:nvCxnSpPr>
        <p:spPr>
          <a:xfrm>
            <a:off x="5786010" y="1269702"/>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6777510-F485-41E0-A73B-B6A290473F42}"/>
                  </a:ext>
                </a:extLst>
              </p:cNvPr>
              <p:cNvSpPr txBox="1"/>
              <p:nvPr/>
            </p:nvSpPr>
            <p:spPr>
              <a:xfrm>
                <a:off x="1677517" y="1450785"/>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58" name="TextBox 57">
                <a:extLst>
                  <a:ext uri="{FF2B5EF4-FFF2-40B4-BE49-F238E27FC236}">
                    <a16:creationId xmlns:a16="http://schemas.microsoft.com/office/drawing/2014/main" id="{D6777510-F485-41E0-A73B-B6A290473F42}"/>
                  </a:ext>
                </a:extLst>
              </p:cNvPr>
              <p:cNvSpPr txBox="1">
                <a:spLocks noRot="1" noChangeAspect="1" noMove="1" noResize="1" noEditPoints="1" noAdjustHandles="1" noChangeArrowheads="1" noChangeShapeType="1" noTextEdit="1"/>
              </p:cNvSpPr>
              <p:nvPr/>
            </p:nvSpPr>
            <p:spPr>
              <a:xfrm>
                <a:off x="1677517" y="1450785"/>
                <a:ext cx="876295"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96734CB-3B3D-4E1E-9472-14AA5D60846B}"/>
                  </a:ext>
                </a:extLst>
              </p:cNvPr>
              <p:cNvSpPr txBox="1"/>
              <p:nvPr/>
            </p:nvSpPr>
            <p:spPr>
              <a:xfrm>
                <a:off x="285388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1</m:t>
                          </m:r>
                        </m:sub>
                      </m:sSub>
                    </m:oMath>
                  </m:oMathPara>
                </a14:m>
                <a:endParaRPr lang="en-US" sz="1800" dirty="0">
                  <a:solidFill>
                    <a:srgbClr val="FF0000"/>
                  </a:solidFill>
                </a:endParaRPr>
              </a:p>
            </p:txBody>
          </p:sp>
        </mc:Choice>
        <mc:Fallback xmlns="">
          <p:sp>
            <p:nvSpPr>
              <p:cNvPr id="59" name="TextBox 58">
                <a:extLst>
                  <a:ext uri="{FF2B5EF4-FFF2-40B4-BE49-F238E27FC236}">
                    <a16:creationId xmlns:a16="http://schemas.microsoft.com/office/drawing/2014/main" id="{F96734CB-3B3D-4E1E-9472-14AA5D60846B}"/>
                  </a:ext>
                </a:extLst>
              </p:cNvPr>
              <p:cNvSpPr txBox="1">
                <a:spLocks noRot="1" noChangeAspect="1" noMove="1" noResize="1" noEditPoints="1" noAdjustHandles="1" noChangeArrowheads="1" noChangeShapeType="1" noTextEdit="1"/>
              </p:cNvSpPr>
              <p:nvPr/>
            </p:nvSpPr>
            <p:spPr>
              <a:xfrm>
                <a:off x="2853887" y="1450785"/>
                <a:ext cx="259079" cy="369332"/>
              </a:xfrm>
              <a:prstGeom prst="rect">
                <a:avLst/>
              </a:prstGeom>
              <a:blipFill>
                <a:blip r:embed="rId21"/>
                <a:stretch>
                  <a:fillRect r="-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951C45-1F81-424F-8F20-9A633C68F988}"/>
                  </a:ext>
                </a:extLst>
              </p:cNvPr>
              <p:cNvSpPr txBox="1"/>
              <p:nvPr/>
            </p:nvSpPr>
            <p:spPr>
              <a:xfrm>
                <a:off x="383686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2</m:t>
                          </m:r>
                        </m:sub>
                      </m:sSub>
                    </m:oMath>
                  </m:oMathPara>
                </a14:m>
                <a:endParaRPr lang="en-US" sz="1800" dirty="0"/>
              </a:p>
            </p:txBody>
          </p:sp>
        </mc:Choice>
        <mc:Fallback xmlns="">
          <p:sp>
            <p:nvSpPr>
              <p:cNvPr id="60" name="TextBox 59">
                <a:extLst>
                  <a:ext uri="{FF2B5EF4-FFF2-40B4-BE49-F238E27FC236}">
                    <a16:creationId xmlns:a16="http://schemas.microsoft.com/office/drawing/2014/main" id="{3C951C45-1F81-424F-8F20-9A633C68F988}"/>
                  </a:ext>
                </a:extLst>
              </p:cNvPr>
              <p:cNvSpPr txBox="1">
                <a:spLocks noRot="1" noChangeAspect="1" noMove="1" noResize="1" noEditPoints="1" noAdjustHandles="1" noChangeArrowheads="1" noChangeShapeType="1" noTextEdit="1"/>
              </p:cNvSpPr>
              <p:nvPr/>
            </p:nvSpPr>
            <p:spPr>
              <a:xfrm>
                <a:off x="3836867" y="1450785"/>
                <a:ext cx="259079" cy="369332"/>
              </a:xfrm>
              <a:prstGeom prst="rect">
                <a:avLst/>
              </a:prstGeom>
              <a:blipFill>
                <a:blip r:embed="rId22"/>
                <a:stretch>
                  <a:fillRect r="-279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49102EF-9EA3-422C-AE00-4AE0E3B439B1}"/>
                  </a:ext>
                </a:extLst>
              </p:cNvPr>
              <p:cNvSpPr txBox="1"/>
              <p:nvPr/>
            </p:nvSpPr>
            <p:spPr>
              <a:xfrm>
                <a:off x="4821684" y="145078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4</m:t>
                          </m:r>
                        </m:sub>
                      </m:sSub>
                    </m:oMath>
                  </m:oMathPara>
                </a14:m>
                <a:endParaRPr lang="en-US" sz="1800" dirty="0"/>
              </a:p>
            </p:txBody>
          </p:sp>
        </mc:Choice>
        <mc:Fallback xmlns="">
          <p:sp>
            <p:nvSpPr>
              <p:cNvPr id="61" name="TextBox 60">
                <a:extLst>
                  <a:ext uri="{FF2B5EF4-FFF2-40B4-BE49-F238E27FC236}">
                    <a16:creationId xmlns:a16="http://schemas.microsoft.com/office/drawing/2014/main" id="{B49102EF-9EA3-422C-AE00-4AE0E3B439B1}"/>
                  </a:ext>
                </a:extLst>
              </p:cNvPr>
              <p:cNvSpPr txBox="1">
                <a:spLocks noRot="1" noChangeAspect="1" noMove="1" noResize="1" noEditPoints="1" noAdjustHandles="1" noChangeArrowheads="1" noChangeShapeType="1" noTextEdit="1"/>
              </p:cNvSpPr>
              <p:nvPr/>
            </p:nvSpPr>
            <p:spPr>
              <a:xfrm>
                <a:off x="4821684" y="1450785"/>
                <a:ext cx="259079" cy="369332"/>
              </a:xfrm>
              <a:prstGeom prst="rect">
                <a:avLst/>
              </a:prstGeom>
              <a:blipFill>
                <a:blip r:embed="rId23"/>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51A40CF-7FF9-4242-A5E8-463D4A821346}"/>
                  </a:ext>
                </a:extLst>
              </p:cNvPr>
              <p:cNvSpPr txBox="1"/>
              <p:nvPr/>
            </p:nvSpPr>
            <p:spPr>
              <a:xfrm>
                <a:off x="5473590" y="1473276"/>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62" name="TextBox 61">
                <a:extLst>
                  <a:ext uri="{FF2B5EF4-FFF2-40B4-BE49-F238E27FC236}">
                    <a16:creationId xmlns:a16="http://schemas.microsoft.com/office/drawing/2014/main" id="{F51A40CF-7FF9-4242-A5E8-463D4A821346}"/>
                  </a:ext>
                </a:extLst>
              </p:cNvPr>
              <p:cNvSpPr txBox="1">
                <a:spLocks noRot="1" noChangeAspect="1" noMove="1" noResize="1" noEditPoints="1" noAdjustHandles="1" noChangeArrowheads="1" noChangeShapeType="1" noTextEdit="1"/>
              </p:cNvSpPr>
              <p:nvPr/>
            </p:nvSpPr>
            <p:spPr>
              <a:xfrm>
                <a:off x="5473590" y="1473276"/>
                <a:ext cx="259079" cy="369332"/>
              </a:xfrm>
              <a:prstGeom prst="rect">
                <a:avLst/>
              </a:prstGeom>
              <a:blipFill>
                <a:blip r:embed="rId24"/>
                <a:stretch>
                  <a:fillRect r="-30952" b="-1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2A48646-1254-45A9-9271-792FE37FA6A6}"/>
                  </a:ext>
                </a:extLst>
              </p:cNvPr>
              <p:cNvSpPr txBox="1"/>
              <p:nvPr/>
            </p:nvSpPr>
            <p:spPr>
              <a:xfrm>
                <a:off x="5656470" y="147327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6</m:t>
                          </m:r>
                        </m:sub>
                      </m:sSub>
                    </m:oMath>
                  </m:oMathPara>
                </a14:m>
                <a:endParaRPr lang="en-US" sz="1800" dirty="0"/>
              </a:p>
            </p:txBody>
          </p:sp>
        </mc:Choice>
        <mc:Fallback xmlns="">
          <p:sp>
            <p:nvSpPr>
              <p:cNvPr id="63" name="TextBox 62">
                <a:extLst>
                  <a:ext uri="{FF2B5EF4-FFF2-40B4-BE49-F238E27FC236}">
                    <a16:creationId xmlns:a16="http://schemas.microsoft.com/office/drawing/2014/main" id="{52A48646-1254-45A9-9271-792FE37FA6A6}"/>
                  </a:ext>
                </a:extLst>
              </p:cNvPr>
              <p:cNvSpPr txBox="1">
                <a:spLocks noRot="1" noChangeAspect="1" noMove="1" noResize="1" noEditPoints="1" noAdjustHandles="1" noChangeArrowheads="1" noChangeShapeType="1" noTextEdit="1"/>
              </p:cNvSpPr>
              <p:nvPr/>
            </p:nvSpPr>
            <p:spPr>
              <a:xfrm>
                <a:off x="5656470" y="1473276"/>
                <a:ext cx="259079" cy="369332"/>
              </a:xfrm>
              <a:prstGeom prst="rect">
                <a:avLst/>
              </a:prstGeom>
              <a:blipFill>
                <a:blip r:embed="rId25"/>
                <a:stretch>
                  <a:fillRect r="-28571" b="-1667"/>
                </a:stretch>
              </a:blipFill>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5CAC9530-75D8-4BDE-A3CB-AEB2196ECE1D}"/>
              </a:ext>
            </a:extLst>
          </p:cNvPr>
          <p:cNvCxnSpPr/>
          <p:nvPr/>
        </p:nvCxnSpPr>
        <p:spPr>
          <a:xfrm>
            <a:off x="4449653" y="126625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28B82C5-084C-4688-A33C-0A1136993791}"/>
                  </a:ext>
                </a:extLst>
              </p:cNvPr>
              <p:cNvSpPr txBox="1"/>
              <p:nvPr/>
            </p:nvSpPr>
            <p:spPr>
              <a:xfrm>
                <a:off x="4318276" y="145268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3</m:t>
                          </m:r>
                        </m:sub>
                      </m:sSub>
                    </m:oMath>
                  </m:oMathPara>
                </a14:m>
                <a:endParaRPr lang="en-US" sz="1800" dirty="0">
                  <a:solidFill>
                    <a:srgbClr val="FF0000"/>
                  </a:solidFill>
                </a:endParaRPr>
              </a:p>
            </p:txBody>
          </p:sp>
        </mc:Choice>
        <mc:Fallback xmlns="">
          <p:sp>
            <p:nvSpPr>
              <p:cNvPr id="68" name="TextBox 67">
                <a:extLst>
                  <a:ext uri="{FF2B5EF4-FFF2-40B4-BE49-F238E27FC236}">
                    <a16:creationId xmlns:a16="http://schemas.microsoft.com/office/drawing/2014/main" id="{728B82C5-084C-4688-A33C-0A1136993791}"/>
                  </a:ext>
                </a:extLst>
              </p:cNvPr>
              <p:cNvSpPr txBox="1">
                <a:spLocks noRot="1" noChangeAspect="1" noMove="1" noResize="1" noEditPoints="1" noAdjustHandles="1" noChangeArrowheads="1" noChangeShapeType="1" noTextEdit="1"/>
              </p:cNvSpPr>
              <p:nvPr/>
            </p:nvSpPr>
            <p:spPr>
              <a:xfrm>
                <a:off x="4318276" y="1452687"/>
                <a:ext cx="259079" cy="369332"/>
              </a:xfrm>
              <a:prstGeom prst="rect">
                <a:avLst/>
              </a:prstGeom>
              <a:blipFill>
                <a:blip r:embed="rId26"/>
                <a:stretch>
                  <a:fillRect r="-27907"/>
                </a:stretch>
              </a:blipFill>
              <a:ln>
                <a:noFill/>
              </a:ln>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A3C1B73A-BCE3-4767-A695-F92F58C28DF7}"/>
              </a:ext>
            </a:extLst>
          </p:cNvPr>
          <p:cNvCxnSpPr/>
          <p:nvPr/>
        </p:nvCxnSpPr>
        <p:spPr>
          <a:xfrm>
            <a:off x="6702615" y="127250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F802C11-C9D4-4ED0-9A02-6C73FC1C754B}"/>
                  </a:ext>
                </a:extLst>
              </p:cNvPr>
              <p:cNvSpPr txBox="1"/>
              <p:nvPr/>
            </p:nvSpPr>
            <p:spPr>
              <a:xfrm>
                <a:off x="6571238" y="145893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7</m:t>
                          </m:r>
                        </m:sub>
                      </m:sSub>
                    </m:oMath>
                  </m:oMathPara>
                </a14:m>
                <a:endParaRPr lang="en-US" sz="1800" dirty="0">
                  <a:solidFill>
                    <a:srgbClr val="FF0000"/>
                  </a:solidFill>
                </a:endParaRPr>
              </a:p>
            </p:txBody>
          </p:sp>
        </mc:Choice>
        <mc:Fallback xmlns="">
          <p:sp>
            <p:nvSpPr>
              <p:cNvPr id="70" name="TextBox 69">
                <a:extLst>
                  <a:ext uri="{FF2B5EF4-FFF2-40B4-BE49-F238E27FC236}">
                    <a16:creationId xmlns:a16="http://schemas.microsoft.com/office/drawing/2014/main" id="{1F802C11-C9D4-4ED0-9A02-6C73FC1C754B}"/>
                  </a:ext>
                </a:extLst>
              </p:cNvPr>
              <p:cNvSpPr txBox="1">
                <a:spLocks noRot="1" noChangeAspect="1" noMove="1" noResize="1" noEditPoints="1" noAdjustHandles="1" noChangeArrowheads="1" noChangeShapeType="1" noTextEdit="1"/>
              </p:cNvSpPr>
              <p:nvPr/>
            </p:nvSpPr>
            <p:spPr>
              <a:xfrm>
                <a:off x="6571238" y="1458937"/>
                <a:ext cx="259079" cy="369332"/>
              </a:xfrm>
              <a:prstGeom prst="rect">
                <a:avLst/>
              </a:prstGeom>
              <a:blipFill>
                <a:blip r:embed="rId27"/>
                <a:stretch>
                  <a:fillRect r="-28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3908C0-F507-4B40-95A2-62143BAAA259}"/>
                  </a:ext>
                </a:extLst>
              </p:cNvPr>
              <p:cNvSpPr txBox="1"/>
              <p:nvPr/>
            </p:nvSpPr>
            <p:spPr>
              <a:xfrm>
                <a:off x="5551159" y="2063052"/>
                <a:ext cx="1870643" cy="738664"/>
              </a:xfrm>
              <a:prstGeom prst="rect">
                <a:avLst/>
              </a:prstGeom>
              <a:noFill/>
            </p:spPr>
            <p:txBody>
              <a:bodyPr wrap="square" rtlCol="0">
                <a:spAutoFit/>
              </a:bodyPr>
              <a:lstStyle/>
              <a:p>
                <a:pPr algn="ctr"/>
                <a:r>
                  <a:rPr lang="en-US" sz="1400" dirty="0">
                    <a:latin typeface="+mn-lt"/>
                  </a:rPr>
                  <a:t>Bob sees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a14:m>
                <a:r>
                  <a:rPr lang="en-US" sz="1400" dirty="0">
                    <a:latin typeface="+mn-lt"/>
                  </a:rPr>
                  <a:t> as confirmed.</a:t>
                </a:r>
              </a:p>
              <a:p>
                <a:pPr algn="ctr"/>
                <a:r>
                  <a:rPr lang="en-US" sz="1400" dirty="0">
                    <a:latin typeface="+mn-lt"/>
                  </a:rPr>
                  <a:t>Bob’s log: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1</m:t>
                        </m:r>
                      </m:sub>
                    </m:sSub>
                  </m:oMath>
                </a14:m>
                <a:endParaRPr lang="en-US" sz="1400" dirty="0">
                  <a:latin typeface="+mn-lt"/>
                </a:endParaRPr>
              </a:p>
            </p:txBody>
          </p:sp>
        </mc:Choice>
        <mc:Fallback xmlns="">
          <p:sp>
            <p:nvSpPr>
              <p:cNvPr id="4" name="TextBox 3">
                <a:extLst>
                  <a:ext uri="{FF2B5EF4-FFF2-40B4-BE49-F238E27FC236}">
                    <a16:creationId xmlns:a16="http://schemas.microsoft.com/office/drawing/2014/main" id="{A73908C0-F507-4B40-95A2-62143BAAA259}"/>
                  </a:ext>
                </a:extLst>
              </p:cNvPr>
              <p:cNvSpPr txBox="1">
                <a:spLocks noRot="1" noChangeAspect="1" noMove="1" noResize="1" noEditPoints="1" noAdjustHandles="1" noChangeArrowheads="1" noChangeShapeType="1" noTextEdit="1"/>
              </p:cNvSpPr>
              <p:nvPr/>
            </p:nvSpPr>
            <p:spPr>
              <a:xfrm>
                <a:off x="5551159" y="2063052"/>
                <a:ext cx="1870643" cy="738664"/>
              </a:xfrm>
              <a:prstGeom prst="rect">
                <a:avLst/>
              </a:prstGeom>
              <a:blipFill>
                <a:blip r:embed="rId28"/>
                <a:stretch>
                  <a:fillRect t="-820" b="-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D1B4D06-87DC-4741-84E9-22CE0A682AA3}"/>
                  </a:ext>
                </a:extLst>
              </p:cNvPr>
              <p:cNvSpPr txBox="1"/>
              <p:nvPr/>
            </p:nvSpPr>
            <p:spPr>
              <a:xfrm>
                <a:off x="6236797" y="2740957"/>
                <a:ext cx="3025865" cy="954107"/>
              </a:xfrm>
              <a:prstGeom prst="rect">
                <a:avLst/>
              </a:prstGeom>
              <a:noFill/>
            </p:spPr>
            <p:txBody>
              <a:bodyPr wrap="square" rtlCol="0">
                <a:spAutoFit/>
              </a:bodyPr>
              <a:lstStyle/>
              <a:p>
                <a:pPr algn="ctr"/>
                <a:r>
                  <a:rPr lang="en-US" sz="1400" dirty="0">
                    <a:latin typeface="+mn-lt"/>
                  </a:rPr>
                  <a:t>Alice sees the red chain </a:t>
                </a:r>
              </a:p>
              <a:p>
                <a:pPr algn="ctr"/>
                <a:r>
                  <a:rPr lang="en-US" sz="1400" dirty="0">
                    <a:latin typeface="+mn-lt"/>
                  </a:rPr>
                  <a:t>as the longest chain.</a:t>
                </a:r>
              </a:p>
              <a:p>
                <a:pPr algn="ctr"/>
                <a14:m>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𝑡𝑥</m:t>
                        </m:r>
                      </m:e>
                      <m:sub>
                        <m:r>
                          <a:rPr lang="en-US" sz="1400" i="1">
                            <a:solidFill>
                              <a:srgbClr val="FF0000"/>
                            </a:solidFill>
                            <a:latin typeface="Cambria Math" panose="02040503050406030204" pitchFamily="18" charset="0"/>
                          </a:rPr>
                          <m:t>1</m:t>
                        </m:r>
                      </m:sub>
                    </m:sSub>
                  </m:oMath>
                </a14:m>
                <a:r>
                  <a:rPr lang="en-US" sz="1400" dirty="0">
                    <a:solidFill>
                      <a:srgbClr val="FF0000"/>
                    </a:solidFill>
                    <a:latin typeface="+mn-lt"/>
                  </a:rPr>
                  <a:t> is not confirmed</a:t>
                </a:r>
                <a:r>
                  <a:rPr lang="en-US" sz="1400" dirty="0">
                    <a:latin typeface="+mn-lt"/>
                  </a:rPr>
                  <a:t>!</a:t>
                </a:r>
              </a:p>
              <a:p>
                <a:pPr algn="ctr"/>
                <a:r>
                  <a:rPr lang="en-US" sz="1400" dirty="0">
                    <a:latin typeface="+mn-lt"/>
                  </a:rPr>
                  <a:t>Alice’s log: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2</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3</m:t>
                        </m:r>
                      </m:sub>
                    </m:sSub>
                  </m:oMath>
                </a14:m>
                <a:endParaRPr lang="en-US" sz="1400" dirty="0">
                  <a:latin typeface="+mn-lt"/>
                </a:endParaRPr>
              </a:p>
            </p:txBody>
          </p:sp>
        </mc:Choice>
        <mc:Fallback xmlns="">
          <p:sp>
            <p:nvSpPr>
              <p:cNvPr id="65" name="TextBox 64">
                <a:extLst>
                  <a:ext uri="{FF2B5EF4-FFF2-40B4-BE49-F238E27FC236}">
                    <a16:creationId xmlns:a16="http://schemas.microsoft.com/office/drawing/2014/main" id="{3D1B4D06-87DC-4741-84E9-22CE0A682AA3}"/>
                  </a:ext>
                </a:extLst>
              </p:cNvPr>
              <p:cNvSpPr txBox="1">
                <a:spLocks noRot="1" noChangeAspect="1" noMove="1" noResize="1" noEditPoints="1" noAdjustHandles="1" noChangeArrowheads="1" noChangeShapeType="1" noTextEdit="1"/>
              </p:cNvSpPr>
              <p:nvPr/>
            </p:nvSpPr>
            <p:spPr>
              <a:xfrm>
                <a:off x="6236797" y="2740957"/>
                <a:ext cx="3025865" cy="954107"/>
              </a:xfrm>
              <a:prstGeom prst="rect">
                <a:avLst/>
              </a:prstGeom>
              <a:blipFill>
                <a:blip r:embed="rId29"/>
                <a:stretch>
                  <a:fillRect t="-1282" b="-5769"/>
                </a:stretch>
              </a:blipFill>
            </p:spPr>
            <p:txBody>
              <a:bodyPr/>
              <a:lstStyle/>
              <a:p>
                <a:r>
                  <a:rPr lang="en-US">
                    <a:noFill/>
                  </a:rPr>
                  <a:t> </a:t>
                </a:r>
              </a:p>
            </p:txBody>
          </p:sp>
        </mc:Fallback>
      </mc:AlternateContent>
      <p:sp>
        <p:nvSpPr>
          <p:cNvPr id="20" name="Arrow: Bent 19">
            <a:extLst>
              <a:ext uri="{FF2B5EF4-FFF2-40B4-BE49-F238E27FC236}">
                <a16:creationId xmlns:a16="http://schemas.microsoft.com/office/drawing/2014/main" id="{10872878-4617-4E26-865B-445FB24565DB}"/>
              </a:ext>
            </a:extLst>
          </p:cNvPr>
          <p:cNvSpPr/>
          <p:nvPr/>
        </p:nvSpPr>
        <p:spPr>
          <a:xfrm rot="5400000">
            <a:off x="7022099" y="2431637"/>
            <a:ext cx="319917" cy="430655"/>
          </a:xfrm>
          <a:prstGeom prst="ben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B4D27CE-998D-4454-A0D1-0B655F32758C}"/>
                  </a:ext>
                </a:extLst>
              </p:cNvPr>
              <p:cNvSpPr txBox="1"/>
              <p:nvPr/>
            </p:nvSpPr>
            <p:spPr>
              <a:xfrm>
                <a:off x="6966731" y="1772705"/>
                <a:ext cx="2229626" cy="738664"/>
              </a:xfrm>
              <a:prstGeom prst="rect">
                <a:avLst/>
              </a:prstGeom>
              <a:noFill/>
            </p:spPr>
            <p:txBody>
              <a:bodyPr wrap="square" rtlCol="0">
                <a:spAutoFit/>
              </a:bodyPr>
              <a:lstStyle/>
              <a:p>
                <a:pPr algn="ct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𝒕𝒙</m:t>
                        </m:r>
                      </m:e>
                      <m:sub>
                        <m:r>
                          <a:rPr lang="en-US" sz="1400" b="1" i="1">
                            <a:latin typeface="Cambria Math" panose="02040503050406030204" pitchFamily="18" charset="0"/>
                          </a:rPr>
                          <m:t>𝟏</m:t>
                        </m:r>
                      </m:sub>
                    </m:sSub>
                  </m:oMath>
                </a14:m>
                <a:r>
                  <a:rPr lang="en-US" sz="1400" b="1" dirty="0">
                    <a:latin typeface="+mn-lt"/>
                  </a:rPr>
                  <a:t> got ‘</a:t>
                </a:r>
                <a:r>
                  <a:rPr lang="en-US" sz="1400" b="1" dirty="0" err="1">
                    <a:latin typeface="+mn-lt"/>
                  </a:rPr>
                  <a:t>reorged</a:t>
                </a:r>
                <a:r>
                  <a:rPr lang="en-US" sz="1400" b="1" dirty="0">
                    <a:latin typeface="+mn-lt"/>
                  </a:rPr>
                  <a:t>’: </a:t>
                </a:r>
                <a:r>
                  <a:rPr lang="en-US" sz="1400" dirty="0">
                    <a:latin typeface="+mn-lt"/>
                  </a:rPr>
                  <a:t>It was part of the longest chain before but not anymore!!</a:t>
                </a:r>
              </a:p>
            </p:txBody>
          </p:sp>
        </mc:Choice>
        <mc:Fallback xmlns="">
          <p:sp>
            <p:nvSpPr>
              <p:cNvPr id="64" name="TextBox 63">
                <a:extLst>
                  <a:ext uri="{FF2B5EF4-FFF2-40B4-BE49-F238E27FC236}">
                    <a16:creationId xmlns:a16="http://schemas.microsoft.com/office/drawing/2014/main" id="{5B4D27CE-998D-4454-A0D1-0B655F32758C}"/>
                  </a:ext>
                </a:extLst>
              </p:cNvPr>
              <p:cNvSpPr txBox="1">
                <a:spLocks noRot="1" noChangeAspect="1" noMove="1" noResize="1" noEditPoints="1" noAdjustHandles="1" noChangeArrowheads="1" noChangeShapeType="1" noTextEdit="1"/>
              </p:cNvSpPr>
              <p:nvPr/>
            </p:nvSpPr>
            <p:spPr>
              <a:xfrm>
                <a:off x="6966731" y="1772705"/>
                <a:ext cx="2229626" cy="738664"/>
              </a:xfrm>
              <a:prstGeom prst="rect">
                <a:avLst/>
              </a:prstGeom>
              <a:blipFill>
                <a:blip r:embed="rId30"/>
                <a:stretch>
                  <a:fillRect t="-1653"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C3C67A0-C4E8-4F37-8862-A0AA06166B64}"/>
                  </a:ext>
                </a:extLst>
              </p:cNvPr>
              <p:cNvSpPr txBox="1"/>
              <p:nvPr/>
            </p:nvSpPr>
            <p:spPr>
              <a:xfrm>
                <a:off x="3244528" y="3134753"/>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2</m:t>
                          </m:r>
                        </m:sub>
                      </m:sSub>
                    </m:oMath>
                  </m:oMathPara>
                </a14:m>
                <a:endParaRPr lang="en-US" sz="1400" dirty="0">
                  <a:solidFill>
                    <a:schemeClr val="bg1"/>
                  </a:solidFill>
                </a:endParaRPr>
              </a:p>
            </p:txBody>
          </p:sp>
        </mc:Choice>
        <mc:Fallback xmlns="">
          <p:sp>
            <p:nvSpPr>
              <p:cNvPr id="72" name="TextBox 71">
                <a:extLst>
                  <a:ext uri="{FF2B5EF4-FFF2-40B4-BE49-F238E27FC236}">
                    <a16:creationId xmlns:a16="http://schemas.microsoft.com/office/drawing/2014/main" id="{0C3C67A0-C4E8-4F37-8862-A0AA06166B64}"/>
                  </a:ext>
                </a:extLst>
              </p:cNvPr>
              <p:cNvSpPr txBox="1">
                <a:spLocks noRot="1" noChangeAspect="1" noMove="1" noResize="1" noEditPoints="1" noAdjustHandles="1" noChangeArrowheads="1" noChangeShapeType="1" noTextEdit="1"/>
              </p:cNvSpPr>
              <p:nvPr/>
            </p:nvSpPr>
            <p:spPr>
              <a:xfrm>
                <a:off x="3244528" y="3134753"/>
                <a:ext cx="482120" cy="30777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7EC014A-21D8-4935-83A7-EC21BDC2E83E}"/>
                  </a:ext>
                </a:extLst>
              </p:cNvPr>
              <p:cNvSpPr txBox="1"/>
              <p:nvPr/>
            </p:nvSpPr>
            <p:spPr>
              <a:xfrm>
                <a:off x="3928454" y="314717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3</m:t>
                          </m:r>
                        </m:sub>
                      </m:sSub>
                    </m:oMath>
                  </m:oMathPara>
                </a14:m>
                <a:endParaRPr lang="en-US" sz="1400" dirty="0">
                  <a:solidFill>
                    <a:schemeClr val="bg1"/>
                  </a:solidFill>
                </a:endParaRPr>
              </a:p>
            </p:txBody>
          </p:sp>
        </mc:Choice>
        <mc:Fallback xmlns="">
          <p:sp>
            <p:nvSpPr>
              <p:cNvPr id="73" name="TextBox 72">
                <a:extLst>
                  <a:ext uri="{FF2B5EF4-FFF2-40B4-BE49-F238E27FC236}">
                    <a16:creationId xmlns:a16="http://schemas.microsoft.com/office/drawing/2014/main" id="{C7EC014A-21D8-4935-83A7-EC21BDC2E83E}"/>
                  </a:ext>
                </a:extLst>
              </p:cNvPr>
              <p:cNvSpPr txBox="1">
                <a:spLocks noRot="1" noChangeAspect="1" noMove="1" noResize="1" noEditPoints="1" noAdjustHandles="1" noChangeArrowheads="1" noChangeShapeType="1" noTextEdit="1"/>
              </p:cNvSpPr>
              <p:nvPr/>
            </p:nvSpPr>
            <p:spPr>
              <a:xfrm>
                <a:off x="3928454" y="3147178"/>
                <a:ext cx="482120" cy="30777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56A7F57-BF04-4F8B-B9C6-5D5CC44B39BF}"/>
                  </a:ext>
                </a:extLst>
              </p:cNvPr>
              <p:cNvSpPr txBox="1"/>
              <p:nvPr/>
            </p:nvSpPr>
            <p:spPr>
              <a:xfrm>
                <a:off x="4618809" y="31223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4</m:t>
                          </m:r>
                        </m:sub>
                      </m:sSub>
                    </m:oMath>
                  </m:oMathPara>
                </a14:m>
                <a:endParaRPr lang="en-US" sz="1400" dirty="0">
                  <a:solidFill>
                    <a:schemeClr val="bg1"/>
                  </a:solidFill>
                </a:endParaRPr>
              </a:p>
            </p:txBody>
          </p:sp>
        </mc:Choice>
        <mc:Fallback xmlns="">
          <p:sp>
            <p:nvSpPr>
              <p:cNvPr id="74" name="TextBox 73">
                <a:extLst>
                  <a:ext uri="{FF2B5EF4-FFF2-40B4-BE49-F238E27FC236}">
                    <a16:creationId xmlns:a16="http://schemas.microsoft.com/office/drawing/2014/main" id="{B56A7F57-BF04-4F8B-B9C6-5D5CC44B39BF}"/>
                  </a:ext>
                </a:extLst>
              </p:cNvPr>
              <p:cNvSpPr txBox="1">
                <a:spLocks noRot="1" noChangeAspect="1" noMove="1" noResize="1" noEditPoints="1" noAdjustHandles="1" noChangeArrowheads="1" noChangeShapeType="1" noTextEdit="1"/>
              </p:cNvSpPr>
              <p:nvPr/>
            </p:nvSpPr>
            <p:spPr>
              <a:xfrm>
                <a:off x="4618809" y="3122308"/>
                <a:ext cx="482120" cy="30777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BD4AA14-9759-4F2A-BC0D-8471A973F443}"/>
                  </a:ext>
                </a:extLst>
              </p:cNvPr>
              <p:cNvSpPr txBox="1"/>
              <p:nvPr/>
            </p:nvSpPr>
            <p:spPr>
              <a:xfrm>
                <a:off x="3891871" y="22120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5</m:t>
                          </m:r>
                        </m:sub>
                      </m:sSub>
                    </m:oMath>
                  </m:oMathPara>
                </a14:m>
                <a:endParaRPr lang="en-US" sz="1400" dirty="0">
                  <a:solidFill>
                    <a:schemeClr val="tx1"/>
                  </a:solidFill>
                </a:endParaRPr>
              </a:p>
            </p:txBody>
          </p:sp>
        </mc:Choice>
        <mc:Fallback xmlns="">
          <p:sp>
            <p:nvSpPr>
              <p:cNvPr id="75" name="TextBox 74">
                <a:extLst>
                  <a:ext uri="{FF2B5EF4-FFF2-40B4-BE49-F238E27FC236}">
                    <a16:creationId xmlns:a16="http://schemas.microsoft.com/office/drawing/2014/main" id="{2BD4AA14-9759-4F2A-BC0D-8471A973F443}"/>
                  </a:ext>
                </a:extLst>
              </p:cNvPr>
              <p:cNvSpPr txBox="1">
                <a:spLocks noRot="1" noChangeAspect="1" noMove="1" noResize="1" noEditPoints="1" noAdjustHandles="1" noChangeArrowheads="1" noChangeShapeType="1" noTextEdit="1"/>
              </p:cNvSpPr>
              <p:nvPr/>
            </p:nvSpPr>
            <p:spPr>
              <a:xfrm>
                <a:off x="3891871" y="2212008"/>
                <a:ext cx="482120" cy="307777"/>
              </a:xfrm>
              <a:prstGeom prst="rect">
                <a:avLst/>
              </a:prstGeom>
              <a:blipFill>
                <a:blip r:embed="rId34"/>
                <a:stretch>
                  <a:fillRect/>
                </a:stretch>
              </a:blipFill>
            </p:spPr>
            <p:txBody>
              <a:bodyPr/>
              <a:lstStyle/>
              <a:p>
                <a:r>
                  <a:rPr lang="en-US">
                    <a:noFill/>
                  </a:rPr>
                  <a:t> </a:t>
                </a:r>
              </a:p>
            </p:txBody>
          </p:sp>
        </mc:Fallback>
      </mc:AlternateContent>
      <p:sp>
        <p:nvSpPr>
          <p:cNvPr id="12" name="Star: 5 Points 11">
            <a:extLst>
              <a:ext uri="{FF2B5EF4-FFF2-40B4-BE49-F238E27FC236}">
                <a16:creationId xmlns:a16="http://schemas.microsoft.com/office/drawing/2014/main" id="{E4D354B0-4BC8-41EF-953F-1D77A8EFFBFA}"/>
              </a:ext>
            </a:extLst>
          </p:cNvPr>
          <p:cNvSpPr/>
          <p:nvPr/>
        </p:nvSpPr>
        <p:spPr>
          <a:xfrm>
            <a:off x="6135695" y="1230082"/>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Star: 5 Points 75">
            <a:extLst>
              <a:ext uri="{FF2B5EF4-FFF2-40B4-BE49-F238E27FC236}">
                <a16:creationId xmlns:a16="http://schemas.microsoft.com/office/drawing/2014/main" id="{D1BFAFEF-30BE-4ECE-8E00-00BF430DE4D9}"/>
              </a:ext>
            </a:extLst>
          </p:cNvPr>
          <p:cNvSpPr/>
          <p:nvPr/>
        </p:nvSpPr>
        <p:spPr>
          <a:xfrm>
            <a:off x="7863383" y="1266258"/>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tar: 5 Points 76">
            <a:extLst>
              <a:ext uri="{FF2B5EF4-FFF2-40B4-BE49-F238E27FC236}">
                <a16:creationId xmlns:a16="http://schemas.microsoft.com/office/drawing/2014/main" id="{7810BE1F-ECB7-4526-8390-11007CB5C332}"/>
              </a:ext>
            </a:extLst>
          </p:cNvPr>
          <p:cNvSpPr/>
          <p:nvPr/>
        </p:nvSpPr>
        <p:spPr>
          <a:xfrm>
            <a:off x="7153401" y="1258716"/>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5C4ABBA-BF5F-43FC-A1FE-D48500D22FD8}"/>
              </a:ext>
            </a:extLst>
          </p:cNvPr>
          <p:cNvSpPr txBox="1"/>
          <p:nvPr/>
        </p:nvSpPr>
        <p:spPr>
          <a:xfrm>
            <a:off x="5920360" y="831524"/>
            <a:ext cx="684592" cy="461665"/>
          </a:xfrm>
          <a:prstGeom prst="rect">
            <a:avLst/>
          </a:prstGeom>
          <a:noFill/>
        </p:spPr>
        <p:txBody>
          <a:bodyPr wrap="square">
            <a:spAutoFit/>
          </a:bodyPr>
          <a:lstStyle/>
          <a:p>
            <a:r>
              <a:rPr lang="en-US" sz="1200" dirty="0"/>
              <a:t>Bob </a:t>
            </a:r>
          </a:p>
          <a:p>
            <a:r>
              <a:rPr lang="en-US" sz="1200" dirty="0"/>
              <a:t>comes</a:t>
            </a:r>
          </a:p>
        </p:txBody>
      </p:sp>
      <p:sp>
        <p:nvSpPr>
          <p:cNvPr id="79" name="TextBox 78">
            <a:extLst>
              <a:ext uri="{FF2B5EF4-FFF2-40B4-BE49-F238E27FC236}">
                <a16:creationId xmlns:a16="http://schemas.microsoft.com/office/drawing/2014/main" id="{2EC6302D-7A39-47F7-8C17-EF12C1CDD940}"/>
              </a:ext>
            </a:extLst>
          </p:cNvPr>
          <p:cNvSpPr txBox="1"/>
          <p:nvPr/>
        </p:nvSpPr>
        <p:spPr>
          <a:xfrm>
            <a:off x="7723291" y="840725"/>
            <a:ext cx="684592" cy="461665"/>
          </a:xfrm>
          <a:prstGeom prst="rect">
            <a:avLst/>
          </a:prstGeom>
          <a:noFill/>
        </p:spPr>
        <p:txBody>
          <a:bodyPr wrap="square">
            <a:spAutoFit/>
          </a:bodyPr>
          <a:lstStyle/>
          <a:p>
            <a:r>
              <a:rPr lang="en-US" sz="1200" dirty="0"/>
              <a:t>Alice </a:t>
            </a:r>
          </a:p>
          <a:p>
            <a:r>
              <a:rPr lang="en-US" sz="1200" dirty="0"/>
              <a:t>comes</a:t>
            </a:r>
          </a:p>
        </p:txBody>
      </p:sp>
      <p:sp>
        <p:nvSpPr>
          <p:cNvPr id="80" name="TextBox 79">
            <a:extLst>
              <a:ext uri="{FF2B5EF4-FFF2-40B4-BE49-F238E27FC236}">
                <a16:creationId xmlns:a16="http://schemas.microsoft.com/office/drawing/2014/main" id="{96109C9A-0915-4235-8207-62528139BBAB}"/>
              </a:ext>
            </a:extLst>
          </p:cNvPr>
          <p:cNvSpPr txBox="1"/>
          <p:nvPr/>
        </p:nvSpPr>
        <p:spPr>
          <a:xfrm>
            <a:off x="6969667" y="831524"/>
            <a:ext cx="777253" cy="461665"/>
          </a:xfrm>
          <a:prstGeom prst="rect">
            <a:avLst/>
          </a:prstGeom>
          <a:noFill/>
        </p:spPr>
        <p:txBody>
          <a:bodyPr wrap="square">
            <a:spAutoFit/>
          </a:bodyPr>
          <a:lstStyle/>
          <a:p>
            <a:r>
              <a:rPr lang="en-US" sz="1200" dirty="0"/>
              <a:t>Adv releases</a:t>
            </a:r>
          </a:p>
        </p:txBody>
      </p:sp>
      <p:pic>
        <p:nvPicPr>
          <p:cNvPr id="81" name="Graphic 80" descr="Checkmark">
            <a:extLst>
              <a:ext uri="{FF2B5EF4-FFF2-40B4-BE49-F238E27FC236}">
                <a16:creationId xmlns:a16="http://schemas.microsoft.com/office/drawing/2014/main" id="{E19B2F7C-F43D-4DD3-B017-792205FC9B0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14375" y="3184291"/>
            <a:ext cx="294336" cy="294336"/>
          </a:xfrm>
          <a:prstGeom prst="rect">
            <a:avLst/>
          </a:prstGeom>
        </p:spPr>
      </p:pic>
      <p:pic>
        <p:nvPicPr>
          <p:cNvPr id="82" name="Graphic 81" descr="Checkmark">
            <a:extLst>
              <a:ext uri="{FF2B5EF4-FFF2-40B4-BE49-F238E27FC236}">
                <a16:creationId xmlns:a16="http://schemas.microsoft.com/office/drawing/2014/main" id="{EA873BC2-446A-405E-A626-ED5014B9846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31458" y="3157483"/>
            <a:ext cx="294336" cy="294336"/>
          </a:xfrm>
          <a:prstGeom prst="rect">
            <a:avLst/>
          </a:prstGeom>
        </p:spPr>
      </p:pic>
      <p:sp>
        <p:nvSpPr>
          <p:cNvPr id="19" name="Star: 32 Points 18">
            <a:extLst>
              <a:ext uri="{FF2B5EF4-FFF2-40B4-BE49-F238E27FC236}">
                <a16:creationId xmlns:a16="http://schemas.microsoft.com/office/drawing/2014/main" id="{F954AA42-F4B0-BA0A-EE4E-D476112F63FC}"/>
              </a:ext>
            </a:extLst>
          </p:cNvPr>
          <p:cNvSpPr/>
          <p:nvPr/>
        </p:nvSpPr>
        <p:spPr>
          <a:xfrm>
            <a:off x="0" y="897424"/>
            <a:ext cx="1735487" cy="1445194"/>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safety violation!</a:t>
            </a:r>
          </a:p>
          <a:p>
            <a:pPr algn="ctr"/>
            <a:r>
              <a:rPr lang="en-US" sz="1400" dirty="0">
                <a:solidFill>
                  <a:schemeClr val="bg1"/>
                </a:solidFill>
              </a:rPr>
              <a:t>double spend!</a:t>
            </a:r>
          </a:p>
        </p:txBody>
      </p:sp>
      <p:sp>
        <p:nvSpPr>
          <p:cNvPr id="30" name="TextBox 29">
            <a:extLst>
              <a:ext uri="{FF2B5EF4-FFF2-40B4-BE49-F238E27FC236}">
                <a16:creationId xmlns:a16="http://schemas.microsoft.com/office/drawing/2014/main" id="{2AB7F08C-6054-7D52-4C8D-AEF9540034E8}"/>
              </a:ext>
            </a:extLst>
          </p:cNvPr>
          <p:cNvSpPr txBox="1"/>
          <p:nvPr/>
        </p:nvSpPr>
        <p:spPr>
          <a:xfrm>
            <a:off x="4973069" y="2524454"/>
            <a:ext cx="1129436" cy="523220"/>
          </a:xfrm>
          <a:prstGeom prst="rect">
            <a:avLst/>
          </a:prstGeom>
          <a:noFill/>
        </p:spPr>
        <p:txBody>
          <a:bodyPr wrap="square" rtlCol="0">
            <a:spAutoFit/>
          </a:bodyPr>
          <a:lstStyle/>
          <a:p>
            <a:pPr algn="ctr"/>
            <a:r>
              <a:rPr lang="en-US" sz="1400" dirty="0">
                <a:latin typeface="+mn-lt"/>
              </a:rPr>
              <a:t>Honest mining rate</a:t>
            </a:r>
          </a:p>
        </p:txBody>
      </p:sp>
      <p:sp>
        <p:nvSpPr>
          <p:cNvPr id="33" name="TextBox 32">
            <a:extLst>
              <a:ext uri="{FF2B5EF4-FFF2-40B4-BE49-F238E27FC236}">
                <a16:creationId xmlns:a16="http://schemas.microsoft.com/office/drawing/2014/main" id="{31DFD4C2-DB6D-C647-2FBA-92A71DF81997}"/>
              </a:ext>
            </a:extLst>
          </p:cNvPr>
          <p:cNvSpPr txBox="1"/>
          <p:nvPr/>
        </p:nvSpPr>
        <p:spPr>
          <a:xfrm>
            <a:off x="5706201" y="3417659"/>
            <a:ext cx="1129436" cy="523220"/>
          </a:xfrm>
          <a:prstGeom prst="rect">
            <a:avLst/>
          </a:prstGeom>
          <a:noFill/>
        </p:spPr>
        <p:txBody>
          <a:bodyPr wrap="square" rtlCol="0">
            <a:spAutoFit/>
          </a:bodyPr>
          <a:lstStyle/>
          <a:p>
            <a:pPr algn="ctr"/>
            <a:r>
              <a:rPr lang="en-US" sz="1400" dirty="0">
                <a:latin typeface="+mn-lt"/>
              </a:rPr>
              <a:t>Adversarial mining rate</a:t>
            </a:r>
          </a:p>
        </p:txBody>
      </p:sp>
    </p:spTree>
    <p:extLst>
      <p:ext uri="{BB962C8B-B14F-4D97-AF65-F5344CB8AC3E}">
        <p14:creationId xmlns:p14="http://schemas.microsoft.com/office/powerpoint/2010/main" val="76066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xEl>
                                              <p:pRg st="0" end="0"/>
                                            </p:txEl>
                                          </p:spTgt>
                                        </p:tgtEl>
                                        <p:attrNameLst>
                                          <p:attrName>style.visibility</p:attrName>
                                        </p:attrNameLst>
                                      </p:cBhvr>
                                      <p:to>
                                        <p:strVal val="visible"/>
                                      </p:to>
                                    </p:set>
                                    <p:animEffect transition="in" filter="fade">
                                      <p:cBhvr>
                                        <p:cTn id="57" dur="500"/>
                                        <p:tgtEl>
                                          <p:spTgt spid="33">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54" grpId="0" animBg="1"/>
      <p:bldP spid="65" grpId="0"/>
      <p:bldP spid="20" grpId="0" animBg="1"/>
      <p:bldP spid="64" grpId="0"/>
      <p:bldP spid="76" grpId="0" animBg="1"/>
      <p:bldP spid="79" grpId="0"/>
      <p:bldP spid="1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A2EAB5-A881-F144-828D-B1E1BBF763D3}"/>
                  </a:ext>
                </a:extLst>
              </p:cNvPr>
              <p:cNvSpPr>
                <a:spLocks noGrp="1"/>
              </p:cNvSpPr>
              <p:nvPr>
                <p:ph type="title"/>
              </p:nvPr>
            </p:nvSpPr>
            <p:spPr/>
            <p:txBody>
              <a:bodyPr>
                <a:normAutofit fontScale="90000"/>
              </a:bodyPr>
              <a:lstStyle/>
              <a:p>
                <a:r>
                  <a:rPr lang="en-US" dirty="0"/>
                  <a:t>Nakamoto’s Private Attack: </a:t>
                </a:r>
                <a14:m>
                  <m:oMath xmlns:m="http://schemas.openxmlformats.org/officeDocument/2006/math">
                    <m:r>
                      <a:rPr lang="en-US" sz="4400" b="1" i="1" smtClean="0">
                        <a:latin typeface="Cambria Math" panose="02040503050406030204" pitchFamily="18" charset="0"/>
                        <a:ea typeface="Cambria Math" panose="02040503050406030204" pitchFamily="18" charset="0"/>
                      </a:rPr>
                      <m:t>𝜷</m:t>
                    </m:r>
                    <m:r>
                      <a:rPr lang="en-US" i="1" dirty="0" smtClean="0">
                        <a:latin typeface="Cambria Math" panose="02040503050406030204" pitchFamily="18" charset="0"/>
                      </a:rPr>
                      <m:t>≥</m:t>
                    </m:r>
                  </m:oMath>
                </a14:m>
                <a:r>
                  <a:rPr lang="en-US" dirty="0"/>
                  <a:t> 1/2</a:t>
                </a:r>
              </a:p>
            </p:txBody>
          </p:sp>
        </mc:Choice>
        <mc:Fallback xmlns="">
          <p:sp>
            <p:nvSpPr>
              <p:cNvPr id="2" name="Title 1">
                <a:extLst>
                  <a:ext uri="{FF2B5EF4-FFF2-40B4-BE49-F238E27FC236}">
                    <a16:creationId xmlns:a16="http://schemas.microsoft.com/office/drawing/2014/main" id="{0DA2EAB5-A881-F144-828D-B1E1BBF763D3}"/>
                  </a:ext>
                </a:extLst>
              </p:cNvPr>
              <p:cNvSpPr>
                <a:spLocks noGrp="1" noRot="1" noChangeAspect="1" noMove="1" noResize="1" noEditPoints="1" noAdjustHandles="1" noChangeArrowheads="1" noChangeShapeType="1" noTextEdit="1"/>
              </p:cNvSpPr>
              <p:nvPr>
                <p:ph type="title"/>
              </p:nvPr>
            </p:nvSpPr>
            <p:spPr>
              <a:blipFill>
                <a:blip r:embed="rId3"/>
                <a:stretch>
                  <a:fillRect t="-17476" b="-5339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C45C238-9637-8745-A3E7-22F94E7E895C}"/>
              </a:ext>
            </a:extLst>
          </p:cNvPr>
          <p:cNvSpPr txBox="1"/>
          <p:nvPr/>
        </p:nvSpPr>
        <p:spPr>
          <a:xfrm>
            <a:off x="3046935" y="4628654"/>
            <a:ext cx="2512226" cy="307777"/>
          </a:xfrm>
          <a:prstGeom prst="rect">
            <a:avLst/>
          </a:prstGeom>
          <a:noFill/>
        </p:spPr>
        <p:txBody>
          <a:bodyPr wrap="none" rtlCol="0">
            <a:spAutoFit/>
          </a:bodyPr>
          <a:lstStyle/>
          <a:p>
            <a:r>
              <a:rPr lang="en-US" sz="1400" dirty="0">
                <a:solidFill>
                  <a:srgbClr val="FF0000"/>
                </a:solidFill>
              </a:rPr>
              <a:t>Can another attack succeed?</a:t>
            </a:r>
          </a:p>
        </p:txBody>
      </p:sp>
      <p:pic>
        <p:nvPicPr>
          <p:cNvPr id="8" name="Graphic 7" descr="Stop">
            <a:extLst>
              <a:ext uri="{FF2B5EF4-FFF2-40B4-BE49-F238E27FC236}">
                <a16:creationId xmlns:a16="http://schemas.microsoft.com/office/drawing/2014/main" id="{E28F4C5C-23CE-47E2-9161-0AB26EDFB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7952" y="2202729"/>
            <a:ext cx="377876" cy="377876"/>
          </a:xfrm>
          <a:prstGeom prst="rect">
            <a:avLst/>
          </a:prstGeom>
        </p:spPr>
      </p:pic>
      <p:grpSp>
        <p:nvGrpSpPr>
          <p:cNvPr id="18" name="Group 17">
            <a:extLst>
              <a:ext uri="{FF2B5EF4-FFF2-40B4-BE49-F238E27FC236}">
                <a16:creationId xmlns:a16="http://schemas.microsoft.com/office/drawing/2014/main" id="{9C0FD528-6951-D04C-A72E-7B56E22E605D}"/>
              </a:ext>
            </a:extLst>
          </p:cNvPr>
          <p:cNvGrpSpPr/>
          <p:nvPr/>
        </p:nvGrpSpPr>
        <p:grpSpPr>
          <a:xfrm>
            <a:off x="3633848" y="2199686"/>
            <a:ext cx="688020" cy="377876"/>
            <a:chOff x="2839114" y="4318916"/>
            <a:chExt cx="917360" cy="503834"/>
          </a:xfrm>
        </p:grpSpPr>
        <p:pic>
          <p:nvPicPr>
            <p:cNvPr id="11" name="Graphic 10" descr="Stop">
              <a:extLst>
                <a:ext uri="{FF2B5EF4-FFF2-40B4-BE49-F238E27FC236}">
                  <a16:creationId xmlns:a16="http://schemas.microsoft.com/office/drawing/2014/main" id="{9BF0F80A-E0A7-4914-9B06-6A96075A0573}"/>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3252640" y="4318916"/>
              <a:ext cx="503834" cy="503834"/>
            </a:xfrm>
            <a:prstGeom prst="rect">
              <a:avLst/>
            </a:prstGeom>
          </p:spPr>
        </p:pic>
        <p:cxnSp>
          <p:nvCxnSpPr>
            <p:cNvPr id="16" name="Straight Arrow Connector 15">
              <a:extLst>
                <a:ext uri="{FF2B5EF4-FFF2-40B4-BE49-F238E27FC236}">
                  <a16:creationId xmlns:a16="http://schemas.microsoft.com/office/drawing/2014/main" id="{A4171EA3-7FA9-4987-8310-D3DA54BFCEF6}"/>
                </a:ext>
              </a:extLst>
            </p:cNvPr>
            <p:cNvCxnSpPr>
              <a:cxnSpLocks/>
            </p:cNvCxnSpPr>
            <p:nvPr/>
          </p:nvCxnSpPr>
          <p:spPr>
            <a:xfrm flipH="1">
              <a:off x="283911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F21656E6-D377-C54D-AC13-56FE6EA36D07}"/>
              </a:ext>
            </a:extLst>
          </p:cNvPr>
          <p:cNvGrpSpPr/>
          <p:nvPr/>
        </p:nvGrpSpPr>
        <p:grpSpPr>
          <a:xfrm>
            <a:off x="4328454" y="2210368"/>
            <a:ext cx="688020" cy="377876"/>
            <a:chOff x="4673834" y="4322973"/>
            <a:chExt cx="917360" cy="503834"/>
          </a:xfrm>
        </p:grpSpPr>
        <p:pic>
          <p:nvPicPr>
            <p:cNvPr id="13" name="Graphic 12" descr="Stop">
              <a:extLst>
                <a:ext uri="{FF2B5EF4-FFF2-40B4-BE49-F238E27FC236}">
                  <a16:creationId xmlns:a16="http://schemas.microsoft.com/office/drawing/2014/main" id="{5E4A3D83-8EBB-4CA9-AC2C-5D19701A86A6}"/>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087360" y="4322973"/>
              <a:ext cx="503834" cy="503834"/>
            </a:xfrm>
            <a:prstGeom prst="rect">
              <a:avLst/>
            </a:prstGeom>
          </p:spPr>
        </p:pic>
        <p:cxnSp>
          <p:nvCxnSpPr>
            <p:cNvPr id="23" name="Straight Arrow Connector 22">
              <a:extLst>
                <a:ext uri="{FF2B5EF4-FFF2-40B4-BE49-F238E27FC236}">
                  <a16:creationId xmlns:a16="http://schemas.microsoft.com/office/drawing/2014/main" id="{2FAFAE6B-A8BA-44FB-9393-28125E8060B9}"/>
                </a:ext>
              </a:extLst>
            </p:cNvPr>
            <p:cNvCxnSpPr>
              <a:cxnSpLocks/>
            </p:cNvCxnSpPr>
            <p:nvPr/>
          </p:nvCxnSpPr>
          <p:spPr>
            <a:xfrm flipH="1" flipV="1">
              <a:off x="467383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0CF4D921-6D88-2E44-B02E-E526E8D7934A}"/>
              </a:ext>
            </a:extLst>
          </p:cNvPr>
          <p:cNvGrpSpPr/>
          <p:nvPr/>
        </p:nvGrpSpPr>
        <p:grpSpPr>
          <a:xfrm>
            <a:off x="2953583" y="2499615"/>
            <a:ext cx="708878" cy="985491"/>
            <a:chOff x="1893944" y="4321401"/>
            <a:chExt cx="945170" cy="1313987"/>
          </a:xfrm>
        </p:grpSpPr>
        <p:pic>
          <p:nvPicPr>
            <p:cNvPr id="5" name="Graphic 4" descr="Stop">
              <a:extLst>
                <a:ext uri="{FF2B5EF4-FFF2-40B4-BE49-F238E27FC236}">
                  <a16:creationId xmlns:a16="http://schemas.microsoft.com/office/drawing/2014/main" id="{5E6557C6-F1C9-4616-9109-36D8773E5E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280" y="5131554"/>
              <a:ext cx="503834" cy="503834"/>
            </a:xfrm>
            <a:prstGeom prst="rect">
              <a:avLst/>
            </a:prstGeom>
          </p:spPr>
        </p:pic>
        <p:cxnSp>
          <p:nvCxnSpPr>
            <p:cNvPr id="28" name="Straight Arrow Connector 27">
              <a:extLst>
                <a:ext uri="{FF2B5EF4-FFF2-40B4-BE49-F238E27FC236}">
                  <a16:creationId xmlns:a16="http://schemas.microsoft.com/office/drawing/2014/main" id="{BD459607-0690-4CA3-BA5B-C03B99AD9C9B}"/>
                </a:ext>
              </a:extLst>
            </p:cNvPr>
            <p:cNvCxnSpPr>
              <a:cxnSpLocks/>
            </p:cNvCxnSpPr>
            <p:nvPr/>
          </p:nvCxnSpPr>
          <p:spPr>
            <a:xfrm flipH="1" flipV="1">
              <a:off x="1893944" y="4321401"/>
              <a:ext cx="441336" cy="1062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8F7A9101-D6D2-7F4F-8B88-8C8A2314835A}"/>
              </a:ext>
            </a:extLst>
          </p:cNvPr>
          <p:cNvGrpSpPr/>
          <p:nvPr/>
        </p:nvGrpSpPr>
        <p:grpSpPr>
          <a:xfrm>
            <a:off x="3662460" y="3107229"/>
            <a:ext cx="688020" cy="377876"/>
            <a:chOff x="2839114" y="5131554"/>
            <a:chExt cx="917360" cy="503834"/>
          </a:xfrm>
        </p:grpSpPr>
        <p:pic>
          <p:nvPicPr>
            <p:cNvPr id="26" name="Graphic 25" descr="Stop">
              <a:extLst>
                <a:ext uri="{FF2B5EF4-FFF2-40B4-BE49-F238E27FC236}">
                  <a16:creationId xmlns:a16="http://schemas.microsoft.com/office/drawing/2014/main" id="{434C12CE-94DA-4278-9F4A-CA2C4BAB44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2640" y="5131554"/>
              <a:ext cx="503834" cy="503834"/>
            </a:xfrm>
            <a:prstGeom prst="rect">
              <a:avLst/>
            </a:prstGeom>
          </p:spPr>
        </p:pic>
        <p:cxnSp>
          <p:nvCxnSpPr>
            <p:cNvPr id="31" name="Straight Arrow Connector 30">
              <a:extLst>
                <a:ext uri="{FF2B5EF4-FFF2-40B4-BE49-F238E27FC236}">
                  <a16:creationId xmlns:a16="http://schemas.microsoft.com/office/drawing/2014/main" id="{2DA35A6B-67A6-4F0E-8D88-6B01DE8B90D9}"/>
                </a:ext>
              </a:extLst>
            </p:cNvPr>
            <p:cNvCxnSpPr>
              <a:cxnSpLocks/>
            </p:cNvCxnSpPr>
            <p:nvPr/>
          </p:nvCxnSpPr>
          <p:spPr>
            <a:xfrm flipH="1">
              <a:off x="2839114" y="5383471"/>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DF7344BA-58D0-D04A-9145-D7D6F74241CB}"/>
              </a:ext>
            </a:extLst>
          </p:cNvPr>
          <p:cNvGrpSpPr/>
          <p:nvPr/>
        </p:nvGrpSpPr>
        <p:grpSpPr>
          <a:xfrm>
            <a:off x="4350480" y="3104186"/>
            <a:ext cx="688020" cy="377876"/>
            <a:chOff x="3756474" y="5127497"/>
            <a:chExt cx="917360" cy="503834"/>
          </a:xfrm>
        </p:grpSpPr>
        <p:pic>
          <p:nvPicPr>
            <p:cNvPr id="27" name="Graphic 26" descr="Stop">
              <a:extLst>
                <a:ext uri="{FF2B5EF4-FFF2-40B4-BE49-F238E27FC236}">
                  <a16:creationId xmlns:a16="http://schemas.microsoft.com/office/drawing/2014/main" id="{9E3A5BF3-9710-40BA-A60F-937ED4556F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34" name="Straight Arrow Connector 33">
              <a:extLst>
                <a:ext uri="{FF2B5EF4-FFF2-40B4-BE49-F238E27FC236}">
                  <a16:creationId xmlns:a16="http://schemas.microsoft.com/office/drawing/2014/main" id="{9DAD6D0E-B58D-498C-9FC3-B62CA9B4E75A}"/>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 name="Group 2">
            <a:extLst>
              <a:ext uri="{FF2B5EF4-FFF2-40B4-BE49-F238E27FC236}">
                <a16:creationId xmlns:a16="http://schemas.microsoft.com/office/drawing/2014/main" id="{E20FD0B9-2ACC-3049-B794-064B7756736E}"/>
              </a:ext>
            </a:extLst>
          </p:cNvPr>
          <p:cNvGrpSpPr/>
          <p:nvPr/>
        </p:nvGrpSpPr>
        <p:grpSpPr>
          <a:xfrm>
            <a:off x="5742432" y="3110043"/>
            <a:ext cx="795526" cy="369332"/>
            <a:chOff x="4678684" y="5133591"/>
            <a:chExt cx="1060701" cy="492443"/>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EA5FB2-4E38-4A7B-98BC-4EC0C4367BA6}"/>
                    </a:ext>
                  </a:extLst>
                </p:cNvPr>
                <p:cNvSpPr txBox="1"/>
                <p:nvPr/>
              </p:nvSpPr>
              <p:spPr>
                <a:xfrm>
                  <a:off x="5070997" y="5133591"/>
                  <a:ext cx="66838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𝑎</m:t>
                            </m:r>
                          </m:sub>
                        </m:sSub>
                      </m:oMath>
                    </m:oMathPara>
                  </a14:m>
                  <a:endParaRPr lang="en-US" sz="1800" dirty="0"/>
                </a:p>
              </p:txBody>
            </p:sp>
          </mc:Choice>
          <mc:Fallback xmlns="">
            <p:sp>
              <p:nvSpPr>
                <p:cNvPr id="38" name="TextBox 37">
                  <a:extLst>
                    <a:ext uri="{FF2B5EF4-FFF2-40B4-BE49-F238E27FC236}">
                      <a16:creationId xmlns:a16="http://schemas.microsoft.com/office/drawing/2014/main" id="{F0EA5FB2-4E38-4A7B-98BC-4EC0C4367BA6}"/>
                    </a:ext>
                  </a:extLst>
                </p:cNvPr>
                <p:cNvSpPr txBox="1">
                  <a:spLocks noRot="1" noChangeAspect="1" noMove="1" noResize="1" noEditPoints="1" noAdjustHandles="1" noChangeArrowheads="1" noChangeShapeType="1" noTextEdit="1"/>
                </p:cNvSpPr>
                <p:nvPr/>
              </p:nvSpPr>
              <p:spPr>
                <a:xfrm>
                  <a:off x="5070997" y="5133591"/>
                  <a:ext cx="668388" cy="492443"/>
                </a:xfrm>
                <a:prstGeom prst="rect">
                  <a:avLst/>
                </a:prstGeom>
                <a:blipFill>
                  <a:blip r:embed="rId11"/>
                  <a:stretch>
                    <a:fillRect/>
                  </a:stretch>
                </a:blipFill>
              </p:spPr>
              <p:txBody>
                <a:bodyPr/>
                <a:lstStyle/>
                <a:p>
                  <a:r>
                    <a:rPr lang="en-US">
                      <a:noFill/>
                    </a:rPr>
                    <a:t> </a:t>
                  </a:r>
                </a:p>
              </p:txBody>
            </p:sp>
          </mc:Fallback>
        </mc:AlternateContent>
        <p:sp>
          <p:nvSpPr>
            <p:cNvPr id="40" name="Arrow: Right 39">
              <a:extLst>
                <a:ext uri="{FF2B5EF4-FFF2-40B4-BE49-F238E27FC236}">
                  <a16:creationId xmlns:a16="http://schemas.microsoft.com/office/drawing/2014/main" id="{F7D22E89-0C8E-459C-A2BA-C187ED956ACB}"/>
                </a:ext>
              </a:extLst>
            </p:cNvPr>
            <p:cNvSpPr/>
            <p:nvPr/>
          </p:nvSpPr>
          <p:spPr>
            <a:xfrm>
              <a:off x="4678684" y="5285200"/>
              <a:ext cx="413526" cy="188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B4D0C19-4C77-4115-B5B1-3EC06DD9B4C7}"/>
                  </a:ext>
                </a:extLst>
              </p:cNvPr>
              <p:cNvSpPr txBox="1"/>
              <p:nvPr/>
            </p:nvSpPr>
            <p:spPr>
              <a:xfrm>
                <a:off x="5315633" y="2209899"/>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h</m:t>
                          </m:r>
                        </m:sub>
                      </m:sSub>
                    </m:oMath>
                  </m:oMathPara>
                </a14:m>
                <a:endParaRPr lang="en-US" sz="1800" dirty="0"/>
              </a:p>
            </p:txBody>
          </p:sp>
        </mc:Choice>
        <mc:Fallback xmlns="">
          <p:sp>
            <p:nvSpPr>
              <p:cNvPr id="39" name="TextBox 38">
                <a:extLst>
                  <a:ext uri="{FF2B5EF4-FFF2-40B4-BE49-F238E27FC236}">
                    <a16:creationId xmlns:a16="http://schemas.microsoft.com/office/drawing/2014/main" id="{DB4D0C19-4C77-4115-B5B1-3EC06DD9B4C7}"/>
                  </a:ext>
                </a:extLst>
              </p:cNvPr>
              <p:cNvSpPr txBox="1">
                <a:spLocks noRot="1" noChangeAspect="1" noMove="1" noResize="1" noEditPoints="1" noAdjustHandles="1" noChangeArrowheads="1" noChangeShapeType="1" noTextEdit="1"/>
              </p:cNvSpPr>
              <p:nvPr/>
            </p:nvSpPr>
            <p:spPr>
              <a:xfrm>
                <a:off x="5315633" y="2209899"/>
                <a:ext cx="487056" cy="369332"/>
              </a:xfrm>
              <a:prstGeom prst="rect">
                <a:avLst/>
              </a:prstGeom>
              <a:blipFill>
                <a:blip r:embed="rId12"/>
                <a:stretch>
                  <a:fillRect b="-1667"/>
                </a:stretch>
              </a:blipFill>
            </p:spPr>
            <p:txBody>
              <a:bodyPr/>
              <a:lstStyle/>
              <a:p>
                <a:r>
                  <a:rPr lang="en-US">
                    <a:noFill/>
                  </a:rPr>
                  <a:t> </a:t>
                </a:r>
              </a:p>
            </p:txBody>
          </p:sp>
        </mc:Fallback>
      </mc:AlternateContent>
      <p:sp>
        <p:nvSpPr>
          <p:cNvPr id="41" name="Arrow: Right 40">
            <a:extLst>
              <a:ext uri="{FF2B5EF4-FFF2-40B4-BE49-F238E27FC236}">
                <a16:creationId xmlns:a16="http://schemas.microsoft.com/office/drawing/2014/main" id="{DC1DA79A-3C60-4417-94E5-BE40DB86A29D}"/>
              </a:ext>
            </a:extLst>
          </p:cNvPr>
          <p:cNvSpPr/>
          <p:nvPr/>
        </p:nvSpPr>
        <p:spPr>
          <a:xfrm>
            <a:off x="5044466" y="2345685"/>
            <a:ext cx="310145" cy="14132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494A608-05F6-42D9-87CD-DD06C62516DD}"/>
                  </a:ext>
                </a:extLst>
              </p:cNvPr>
              <p:cNvSpPr txBox="1"/>
              <p:nvPr/>
            </p:nvSpPr>
            <p:spPr>
              <a:xfrm>
                <a:off x="2115664" y="4229649"/>
                <a:ext cx="5474256" cy="396519"/>
              </a:xfrm>
              <a:prstGeom prst="rect">
                <a:avLst/>
              </a:prstGeom>
              <a:noFill/>
            </p:spPr>
            <p:txBody>
              <a:bodyPr wrap="none" rtlCol="0">
                <a:spAutoFit/>
              </a:bodyPr>
              <a:lstStyle/>
              <a:p>
                <a:r>
                  <a:rPr lang="en-US" sz="1400" dirty="0"/>
                  <a:t>Private attack (mostly) fails if</a:t>
                </a:r>
                <a:r>
                  <a:rPr lang="en-US" sz="1400" dirty="0">
                    <a:ea typeface="Cambria Math" panose="02040503050406030204" pitchFamily="18" charset="0"/>
                  </a:rPr>
                  <a: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ea typeface="Cambria Math" panose="02040503050406030204" pitchFamily="18" charset="0"/>
                          </a:rPr>
                          <m:t>𝑎</m:t>
                        </m:r>
                      </m:sub>
                    </m:sSub>
                    <m:r>
                      <a:rPr lang="en-US" sz="1400" i="1">
                        <a:latin typeface="Cambria Math" panose="02040503050406030204" pitchFamily="18" charset="0"/>
                        <a:ea typeface="Cambria Math" panose="02040503050406030204" pitchFamily="18" charset="0"/>
                      </a:rPr>
                      <m:t>&lt;</m:t>
                    </m:r>
                  </m:oMath>
                </a14:m>
                <a:r>
                  <a:rPr lang="en-US" sz="1400" dirty="0"/>
                  <a: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ea typeface="Cambria Math" panose="02040503050406030204" pitchFamily="18" charset="0"/>
                          </a:rPr>
                          <m:t>h</m:t>
                        </m:r>
                      </m:sub>
                    </m:sSub>
                  </m:oMath>
                </a14:m>
                <a:r>
                  <a:rPr lang="en-US" sz="1400" dirty="0"/>
                  <a:t>, i.e., if </a:t>
                </a:r>
                <a14:m>
                  <m:oMath xmlns:m="http://schemas.openxmlformats.org/officeDocument/2006/math">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&lt;</m:t>
                    </m:r>
                  </m:oMath>
                </a14:m>
                <a:r>
                  <a:rPr lang="en-US" sz="1400" dirty="0"/>
                  <a:t> </a:t>
                </a:r>
                <a14:m>
                  <m:oMath xmlns:m="http://schemas.openxmlformats.org/officeDocument/2006/math">
                    <m:r>
                      <a:rPr lang="en-US" sz="1400" b="0" i="0"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𝛽</m:t>
                    </m:r>
                  </m:oMath>
                </a14:m>
                <a:r>
                  <a:rPr lang="en-US" sz="1400" dirty="0"/>
                  <a:t>, i.e., if </a:t>
                </a:r>
                <a14:m>
                  <m:oMath xmlns:m="http://schemas.openxmlformats.org/officeDocument/2006/math">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&lt;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t>.</a:t>
                </a:r>
              </a:p>
            </p:txBody>
          </p:sp>
        </mc:Choice>
        <mc:Fallback xmlns="">
          <p:sp>
            <p:nvSpPr>
              <p:cNvPr id="25" name="TextBox 24">
                <a:extLst>
                  <a:ext uri="{FF2B5EF4-FFF2-40B4-BE49-F238E27FC236}">
                    <a16:creationId xmlns:a16="http://schemas.microsoft.com/office/drawing/2014/main" id="{B494A608-05F6-42D9-87CD-DD06C62516DD}"/>
                  </a:ext>
                </a:extLst>
              </p:cNvPr>
              <p:cNvSpPr txBox="1">
                <a:spLocks noRot="1" noChangeAspect="1" noMove="1" noResize="1" noEditPoints="1" noAdjustHandles="1" noChangeArrowheads="1" noChangeShapeType="1" noTextEdit="1"/>
              </p:cNvSpPr>
              <p:nvPr/>
            </p:nvSpPr>
            <p:spPr>
              <a:xfrm>
                <a:off x="2115664" y="4229649"/>
                <a:ext cx="5474256" cy="396519"/>
              </a:xfrm>
              <a:prstGeom prst="rect">
                <a:avLst/>
              </a:prstGeom>
              <a:blipFill>
                <a:blip r:embed="rId13"/>
                <a:stretch>
                  <a:fillRect l="-334" r="-334" b="-3077"/>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A4ECC495-A1E9-E147-8D05-92BB2FAC03CF}"/>
              </a:ext>
            </a:extLst>
          </p:cNvPr>
          <p:cNvGrpSpPr/>
          <p:nvPr/>
        </p:nvGrpSpPr>
        <p:grpSpPr>
          <a:xfrm>
            <a:off x="2945827" y="2202729"/>
            <a:ext cx="732224" cy="377876"/>
            <a:chOff x="1921754" y="4322973"/>
            <a:chExt cx="976299" cy="503834"/>
          </a:xfrm>
        </p:grpSpPr>
        <p:pic>
          <p:nvPicPr>
            <p:cNvPr id="10" name="Graphic 9" descr="Stop">
              <a:extLst>
                <a:ext uri="{FF2B5EF4-FFF2-40B4-BE49-F238E27FC236}">
                  <a16:creationId xmlns:a16="http://schemas.microsoft.com/office/drawing/2014/main" id="{4F63C072-0648-4314-A5E2-3BCA6D32B07B}"/>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335280" y="4322973"/>
              <a:ext cx="503834" cy="503834"/>
            </a:xfrm>
            <a:prstGeom prst="rect">
              <a:avLst/>
            </a:prstGeom>
          </p:spPr>
        </p:pic>
        <p:cxnSp>
          <p:nvCxnSpPr>
            <p:cNvPr id="15" name="Straight Arrow Connector 14">
              <a:extLst>
                <a:ext uri="{FF2B5EF4-FFF2-40B4-BE49-F238E27FC236}">
                  <a16:creationId xmlns:a16="http://schemas.microsoft.com/office/drawing/2014/main" id="{EE09A941-4195-4688-9FB3-483549B1052C}"/>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ED11F9-4901-604C-9AA4-93D3F0D817F3}"/>
                    </a:ext>
                  </a:extLst>
                </p:cNvPr>
                <p:cNvSpPr txBox="1"/>
                <p:nvPr/>
              </p:nvSpPr>
              <p:spPr>
                <a:xfrm>
                  <a:off x="2260785" y="4361741"/>
                  <a:ext cx="637268" cy="410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14" name="TextBox 13">
                  <a:extLst>
                    <a:ext uri="{FF2B5EF4-FFF2-40B4-BE49-F238E27FC236}">
                      <a16:creationId xmlns:a16="http://schemas.microsoft.com/office/drawing/2014/main" id="{A9ED11F9-4901-604C-9AA4-93D3F0D817F3}"/>
                    </a:ext>
                  </a:extLst>
                </p:cNvPr>
                <p:cNvSpPr txBox="1">
                  <a:spLocks noRot="1" noChangeAspect="1" noMove="1" noResize="1" noEditPoints="1" noAdjustHandles="1" noChangeArrowheads="1" noChangeShapeType="1" noTextEdit="1"/>
                </p:cNvSpPr>
                <p:nvPr/>
              </p:nvSpPr>
              <p:spPr>
                <a:xfrm>
                  <a:off x="2260785" y="4361741"/>
                  <a:ext cx="637268" cy="410369"/>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76C441A-DDA6-4D63-807A-D8319BDDAEF7}"/>
                  </a:ext>
                </a:extLst>
              </p:cNvPr>
              <p:cNvSpPr txBox="1"/>
              <p:nvPr/>
            </p:nvSpPr>
            <p:spPr>
              <a:xfrm>
                <a:off x="2102436" y="3853177"/>
                <a:ext cx="5911875" cy="396519"/>
              </a:xfrm>
              <a:prstGeom prst="rect">
                <a:avLst/>
              </a:prstGeom>
              <a:noFill/>
            </p:spPr>
            <p:txBody>
              <a:bodyPr wrap="none" rtlCol="0">
                <a:spAutoFit/>
              </a:bodyPr>
              <a:lstStyle/>
              <a:p>
                <a:r>
                  <a:rPr lang="en-US" sz="1400" dirty="0"/>
                  <a:t>Private attack (mostly) succeeds if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ea typeface="Cambria Math" panose="02040503050406030204" pitchFamily="18" charset="0"/>
                          </a:rPr>
                          <m:t>𝑎</m:t>
                        </m:r>
                      </m:sub>
                    </m:sSub>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ea typeface="Cambria Math" panose="02040503050406030204" pitchFamily="18" charset="0"/>
                          </a:rPr>
                          <m:t>h</m:t>
                        </m:r>
                      </m:sub>
                    </m:sSub>
                  </m:oMath>
                </a14:m>
                <a:r>
                  <a:rPr lang="en-US" sz="1400" dirty="0"/>
                  <a:t>, i.e., if </a:t>
                </a:r>
                <a14:m>
                  <m:oMath xmlns:m="http://schemas.openxmlformats.org/officeDocument/2006/math">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r>
                      <a:rPr lang="en-US" sz="140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𝛽</m:t>
                    </m:r>
                  </m:oMath>
                </a14:m>
                <a:r>
                  <a:rPr lang="en-US" sz="1400" dirty="0"/>
                  <a:t>, i.e., if </a:t>
                </a:r>
                <a14:m>
                  <m:oMath xmlns:m="http://schemas.openxmlformats.org/officeDocument/2006/math">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t>.</a:t>
                </a:r>
              </a:p>
            </p:txBody>
          </p:sp>
        </mc:Choice>
        <mc:Fallback xmlns="">
          <p:sp>
            <p:nvSpPr>
              <p:cNvPr id="43" name="TextBox 42">
                <a:extLst>
                  <a:ext uri="{FF2B5EF4-FFF2-40B4-BE49-F238E27FC236}">
                    <a16:creationId xmlns:a16="http://schemas.microsoft.com/office/drawing/2014/main" id="{B76C441A-DDA6-4D63-807A-D8319BDDAEF7}"/>
                  </a:ext>
                </a:extLst>
              </p:cNvPr>
              <p:cNvSpPr txBox="1">
                <a:spLocks noRot="1" noChangeAspect="1" noMove="1" noResize="1" noEditPoints="1" noAdjustHandles="1" noChangeArrowheads="1" noChangeShapeType="1" noTextEdit="1"/>
              </p:cNvSpPr>
              <p:nvPr/>
            </p:nvSpPr>
            <p:spPr>
              <a:xfrm>
                <a:off x="2102436" y="3853177"/>
                <a:ext cx="5911875" cy="396519"/>
              </a:xfrm>
              <a:prstGeom prst="rect">
                <a:avLst/>
              </a:prstGeom>
              <a:blipFill>
                <a:blip r:embed="rId15"/>
                <a:stretch>
                  <a:fillRect l="-309" r="-206" b="-4615"/>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CBC88A68-4F9A-485C-88CA-A01D3FB8BA60}"/>
              </a:ext>
            </a:extLst>
          </p:cNvPr>
          <p:cNvGrpSpPr/>
          <p:nvPr/>
        </p:nvGrpSpPr>
        <p:grpSpPr>
          <a:xfrm>
            <a:off x="5032380" y="3101499"/>
            <a:ext cx="688020" cy="377876"/>
            <a:chOff x="3756474" y="5127497"/>
            <a:chExt cx="917360" cy="503834"/>
          </a:xfrm>
        </p:grpSpPr>
        <p:pic>
          <p:nvPicPr>
            <p:cNvPr id="46" name="Graphic 45" descr="Stop">
              <a:extLst>
                <a:ext uri="{FF2B5EF4-FFF2-40B4-BE49-F238E27FC236}">
                  <a16:creationId xmlns:a16="http://schemas.microsoft.com/office/drawing/2014/main" id="{39720A7A-8DB2-465A-81F6-E58B104C7A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000" y="5127497"/>
              <a:ext cx="503834" cy="503834"/>
            </a:xfrm>
            <a:prstGeom prst="rect">
              <a:avLst/>
            </a:prstGeom>
          </p:spPr>
        </p:pic>
        <p:cxnSp>
          <p:nvCxnSpPr>
            <p:cNvPr id="47" name="Straight Arrow Connector 46">
              <a:extLst>
                <a:ext uri="{FF2B5EF4-FFF2-40B4-BE49-F238E27FC236}">
                  <a16:creationId xmlns:a16="http://schemas.microsoft.com/office/drawing/2014/main" id="{CC8C5CE3-C69D-4C3D-988E-C66E4721EA9D}"/>
                </a:ext>
              </a:extLst>
            </p:cNvPr>
            <p:cNvCxnSpPr>
              <a:cxnSpLocks/>
            </p:cNvCxnSpPr>
            <p:nvPr/>
          </p:nvCxnSpPr>
          <p:spPr>
            <a:xfrm flipH="1">
              <a:off x="3756474" y="5379414"/>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7EC2B5D2-C89F-4193-89FB-BF5CA8D212B5}"/>
              </a:ext>
            </a:extLst>
          </p:cNvPr>
          <p:cNvSpPr txBox="1"/>
          <p:nvPr/>
        </p:nvSpPr>
        <p:spPr>
          <a:xfrm>
            <a:off x="526505" y="2257856"/>
            <a:ext cx="2088935" cy="523220"/>
          </a:xfrm>
          <a:prstGeom prst="rect">
            <a:avLst/>
          </a:prstGeom>
          <a:noFill/>
        </p:spPr>
        <p:txBody>
          <a:bodyPr wrap="square" rtlCol="0">
            <a:spAutoFit/>
          </a:bodyPr>
          <a:lstStyle/>
          <a:p>
            <a:pPr algn="ctr"/>
            <a:r>
              <a:rPr lang="en-US" sz="1400" dirty="0"/>
              <a:t>k deep confirmation rule</a:t>
            </a:r>
          </a:p>
          <a:p>
            <a:pPr algn="ctr"/>
            <a:r>
              <a:rPr lang="en-US" sz="1400" dirty="0"/>
              <a:t>(k=3 in our example)</a:t>
            </a:r>
          </a:p>
        </p:txBody>
      </p:sp>
      <p:pic>
        <p:nvPicPr>
          <p:cNvPr id="49" name="Graphic 48" descr="Lock">
            <a:extLst>
              <a:ext uri="{FF2B5EF4-FFF2-40B4-BE49-F238E27FC236}">
                <a16:creationId xmlns:a16="http://schemas.microsoft.com/office/drawing/2014/main" id="{D32E726E-1608-46D8-BCAC-39F6C58A8E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29097" y="2271907"/>
            <a:ext cx="248711" cy="248711"/>
          </a:xfrm>
          <a:prstGeom prst="rect">
            <a:avLst/>
          </a:prstGeom>
        </p:spPr>
      </p:pic>
      <p:sp>
        <p:nvSpPr>
          <p:cNvPr id="54" name="Star: 32 Points 53">
            <a:extLst>
              <a:ext uri="{FF2B5EF4-FFF2-40B4-BE49-F238E27FC236}">
                <a16:creationId xmlns:a16="http://schemas.microsoft.com/office/drawing/2014/main" id="{D3079756-C4C6-4DC2-967D-25AD56394900}"/>
              </a:ext>
            </a:extLst>
          </p:cNvPr>
          <p:cNvSpPr/>
          <p:nvPr/>
        </p:nvSpPr>
        <p:spPr>
          <a:xfrm>
            <a:off x="204375" y="3352264"/>
            <a:ext cx="1803184" cy="103339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Private attack succeeds!</a:t>
            </a:r>
          </a:p>
        </p:txBody>
      </p:sp>
      <p:pic>
        <p:nvPicPr>
          <p:cNvPr id="52" name="Graphic 51" descr="Checkmark">
            <a:extLst>
              <a:ext uri="{FF2B5EF4-FFF2-40B4-BE49-F238E27FC236}">
                <a16:creationId xmlns:a16="http://schemas.microsoft.com/office/drawing/2014/main" id="{6C33666E-E462-48E1-A6A3-1E09A3D7D49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285875" y="2258845"/>
            <a:ext cx="294336" cy="294336"/>
          </a:xfrm>
          <a:prstGeom prst="rect">
            <a:avLst/>
          </a:prstGeom>
        </p:spPr>
      </p:pic>
      <p:sp>
        <p:nvSpPr>
          <p:cNvPr id="42" name="TextBox 41">
            <a:extLst>
              <a:ext uri="{FF2B5EF4-FFF2-40B4-BE49-F238E27FC236}">
                <a16:creationId xmlns:a16="http://schemas.microsoft.com/office/drawing/2014/main" id="{1B23137E-8484-4395-A4C0-C2D5B767932C}"/>
              </a:ext>
            </a:extLst>
          </p:cNvPr>
          <p:cNvSpPr txBox="1"/>
          <p:nvPr/>
        </p:nvSpPr>
        <p:spPr>
          <a:xfrm>
            <a:off x="457200" y="4787749"/>
            <a:ext cx="3050628" cy="230832"/>
          </a:xfrm>
          <a:prstGeom prst="rect">
            <a:avLst/>
          </a:prstGeom>
          <a:noFill/>
        </p:spPr>
        <p:txBody>
          <a:bodyPr wrap="square" rtlCol="0">
            <a:spAutoFit/>
          </a:bodyPr>
          <a:lstStyle/>
          <a:p>
            <a:r>
              <a:rPr lang="en-US" sz="900" dirty="0"/>
              <a:t>A Peer-to-Peer Electronic Cash System (2008)</a:t>
            </a:r>
            <a:endParaRPr lang="en-US" altLang="en-US" sz="900" dirty="0"/>
          </a:p>
        </p:txBody>
      </p:sp>
      <p:cxnSp>
        <p:nvCxnSpPr>
          <p:cNvPr id="44" name="Straight Arrow Connector 43">
            <a:extLst>
              <a:ext uri="{FF2B5EF4-FFF2-40B4-BE49-F238E27FC236}">
                <a16:creationId xmlns:a16="http://schemas.microsoft.com/office/drawing/2014/main" id="{1594F2D9-5231-46D6-AC6B-C31123AC69B1}"/>
              </a:ext>
            </a:extLst>
          </p:cNvPr>
          <p:cNvCxnSpPr>
            <a:cxnSpLocks/>
          </p:cNvCxnSpPr>
          <p:nvPr/>
        </p:nvCxnSpPr>
        <p:spPr>
          <a:xfrm>
            <a:off x="2198565" y="1357570"/>
            <a:ext cx="6147576" cy="12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148EBB6-94B0-4BC4-87DA-13C2205FF6DE}"/>
              </a:ext>
            </a:extLst>
          </p:cNvPr>
          <p:cNvCxnSpPr/>
          <p:nvPr/>
        </p:nvCxnSpPr>
        <p:spPr>
          <a:xfrm>
            <a:off x="2198565"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14EEA02-4C6C-42A8-B26C-9A3039571852}"/>
              </a:ext>
            </a:extLst>
          </p:cNvPr>
          <p:cNvCxnSpPr/>
          <p:nvPr/>
        </p:nvCxnSpPr>
        <p:spPr>
          <a:xfrm>
            <a:off x="2985264" y="1261540"/>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7D8CEAB-36BE-42B7-B26A-0D6BF6F8B242}"/>
              </a:ext>
            </a:extLst>
          </p:cNvPr>
          <p:cNvCxnSpPr/>
          <p:nvPr/>
        </p:nvCxnSpPr>
        <p:spPr>
          <a:xfrm>
            <a:off x="4943604" y="124721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0659FB0-4B55-4FB8-8803-BA84DD1EDB67}"/>
              </a:ext>
            </a:extLst>
          </p:cNvPr>
          <p:cNvCxnSpPr/>
          <p:nvPr/>
        </p:nvCxnSpPr>
        <p:spPr>
          <a:xfrm>
            <a:off x="5603130" y="1269571"/>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F51CD83-20CC-43C6-8BCF-3BBF6A977B13}"/>
              </a:ext>
            </a:extLst>
          </p:cNvPr>
          <p:cNvCxnSpPr/>
          <p:nvPr/>
        </p:nvCxnSpPr>
        <p:spPr>
          <a:xfrm>
            <a:off x="3968244" y="1264356"/>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19150DF-A3CA-4910-996B-1872481F982B}"/>
              </a:ext>
            </a:extLst>
          </p:cNvPr>
          <p:cNvCxnSpPr/>
          <p:nvPr/>
        </p:nvCxnSpPr>
        <p:spPr>
          <a:xfrm>
            <a:off x="5786010" y="1269702"/>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6777510-F485-41E0-A73B-B6A290473F42}"/>
                  </a:ext>
                </a:extLst>
              </p:cNvPr>
              <p:cNvSpPr txBox="1"/>
              <p:nvPr/>
            </p:nvSpPr>
            <p:spPr>
              <a:xfrm>
                <a:off x="1677517" y="1450785"/>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58" name="TextBox 57">
                <a:extLst>
                  <a:ext uri="{FF2B5EF4-FFF2-40B4-BE49-F238E27FC236}">
                    <a16:creationId xmlns:a16="http://schemas.microsoft.com/office/drawing/2014/main" id="{D6777510-F485-41E0-A73B-B6A290473F42}"/>
                  </a:ext>
                </a:extLst>
              </p:cNvPr>
              <p:cNvSpPr txBox="1">
                <a:spLocks noRot="1" noChangeAspect="1" noMove="1" noResize="1" noEditPoints="1" noAdjustHandles="1" noChangeArrowheads="1" noChangeShapeType="1" noTextEdit="1"/>
              </p:cNvSpPr>
              <p:nvPr/>
            </p:nvSpPr>
            <p:spPr>
              <a:xfrm>
                <a:off x="1677517" y="1450785"/>
                <a:ext cx="876295"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96734CB-3B3D-4E1E-9472-14AA5D60846B}"/>
                  </a:ext>
                </a:extLst>
              </p:cNvPr>
              <p:cNvSpPr txBox="1"/>
              <p:nvPr/>
            </p:nvSpPr>
            <p:spPr>
              <a:xfrm>
                <a:off x="285388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1</m:t>
                          </m:r>
                        </m:sub>
                      </m:sSub>
                    </m:oMath>
                  </m:oMathPara>
                </a14:m>
                <a:endParaRPr lang="en-US" sz="1800" dirty="0">
                  <a:solidFill>
                    <a:srgbClr val="FF0000"/>
                  </a:solidFill>
                </a:endParaRPr>
              </a:p>
            </p:txBody>
          </p:sp>
        </mc:Choice>
        <mc:Fallback xmlns="">
          <p:sp>
            <p:nvSpPr>
              <p:cNvPr id="59" name="TextBox 58">
                <a:extLst>
                  <a:ext uri="{FF2B5EF4-FFF2-40B4-BE49-F238E27FC236}">
                    <a16:creationId xmlns:a16="http://schemas.microsoft.com/office/drawing/2014/main" id="{F96734CB-3B3D-4E1E-9472-14AA5D60846B}"/>
                  </a:ext>
                </a:extLst>
              </p:cNvPr>
              <p:cNvSpPr txBox="1">
                <a:spLocks noRot="1" noChangeAspect="1" noMove="1" noResize="1" noEditPoints="1" noAdjustHandles="1" noChangeArrowheads="1" noChangeShapeType="1" noTextEdit="1"/>
              </p:cNvSpPr>
              <p:nvPr/>
            </p:nvSpPr>
            <p:spPr>
              <a:xfrm>
                <a:off x="2853887" y="1450785"/>
                <a:ext cx="259079" cy="369332"/>
              </a:xfrm>
              <a:prstGeom prst="rect">
                <a:avLst/>
              </a:prstGeom>
              <a:blipFill>
                <a:blip r:embed="rId21"/>
                <a:stretch>
                  <a:fillRect r="-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951C45-1F81-424F-8F20-9A633C68F988}"/>
                  </a:ext>
                </a:extLst>
              </p:cNvPr>
              <p:cNvSpPr txBox="1"/>
              <p:nvPr/>
            </p:nvSpPr>
            <p:spPr>
              <a:xfrm>
                <a:off x="3836867" y="1450785"/>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2</m:t>
                          </m:r>
                        </m:sub>
                      </m:sSub>
                    </m:oMath>
                  </m:oMathPara>
                </a14:m>
                <a:endParaRPr lang="en-US" sz="1800" dirty="0"/>
              </a:p>
            </p:txBody>
          </p:sp>
        </mc:Choice>
        <mc:Fallback xmlns="">
          <p:sp>
            <p:nvSpPr>
              <p:cNvPr id="60" name="TextBox 59">
                <a:extLst>
                  <a:ext uri="{FF2B5EF4-FFF2-40B4-BE49-F238E27FC236}">
                    <a16:creationId xmlns:a16="http://schemas.microsoft.com/office/drawing/2014/main" id="{3C951C45-1F81-424F-8F20-9A633C68F988}"/>
                  </a:ext>
                </a:extLst>
              </p:cNvPr>
              <p:cNvSpPr txBox="1">
                <a:spLocks noRot="1" noChangeAspect="1" noMove="1" noResize="1" noEditPoints="1" noAdjustHandles="1" noChangeArrowheads="1" noChangeShapeType="1" noTextEdit="1"/>
              </p:cNvSpPr>
              <p:nvPr/>
            </p:nvSpPr>
            <p:spPr>
              <a:xfrm>
                <a:off x="3836867" y="1450785"/>
                <a:ext cx="259079" cy="369332"/>
              </a:xfrm>
              <a:prstGeom prst="rect">
                <a:avLst/>
              </a:prstGeom>
              <a:blipFill>
                <a:blip r:embed="rId22"/>
                <a:stretch>
                  <a:fillRect r="-279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49102EF-9EA3-422C-AE00-4AE0E3B439B1}"/>
                  </a:ext>
                </a:extLst>
              </p:cNvPr>
              <p:cNvSpPr txBox="1"/>
              <p:nvPr/>
            </p:nvSpPr>
            <p:spPr>
              <a:xfrm>
                <a:off x="4821684" y="145078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4</m:t>
                          </m:r>
                        </m:sub>
                      </m:sSub>
                    </m:oMath>
                  </m:oMathPara>
                </a14:m>
                <a:endParaRPr lang="en-US" sz="1800" dirty="0"/>
              </a:p>
            </p:txBody>
          </p:sp>
        </mc:Choice>
        <mc:Fallback xmlns="">
          <p:sp>
            <p:nvSpPr>
              <p:cNvPr id="61" name="TextBox 60">
                <a:extLst>
                  <a:ext uri="{FF2B5EF4-FFF2-40B4-BE49-F238E27FC236}">
                    <a16:creationId xmlns:a16="http://schemas.microsoft.com/office/drawing/2014/main" id="{B49102EF-9EA3-422C-AE00-4AE0E3B439B1}"/>
                  </a:ext>
                </a:extLst>
              </p:cNvPr>
              <p:cNvSpPr txBox="1">
                <a:spLocks noRot="1" noChangeAspect="1" noMove="1" noResize="1" noEditPoints="1" noAdjustHandles="1" noChangeArrowheads="1" noChangeShapeType="1" noTextEdit="1"/>
              </p:cNvSpPr>
              <p:nvPr/>
            </p:nvSpPr>
            <p:spPr>
              <a:xfrm>
                <a:off x="4821684" y="1450785"/>
                <a:ext cx="259079" cy="369332"/>
              </a:xfrm>
              <a:prstGeom prst="rect">
                <a:avLst/>
              </a:prstGeom>
              <a:blipFill>
                <a:blip r:embed="rId23"/>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51A40CF-7FF9-4242-A5E8-463D4A821346}"/>
                  </a:ext>
                </a:extLst>
              </p:cNvPr>
              <p:cNvSpPr txBox="1"/>
              <p:nvPr/>
            </p:nvSpPr>
            <p:spPr>
              <a:xfrm>
                <a:off x="5473590" y="1473276"/>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62" name="TextBox 61">
                <a:extLst>
                  <a:ext uri="{FF2B5EF4-FFF2-40B4-BE49-F238E27FC236}">
                    <a16:creationId xmlns:a16="http://schemas.microsoft.com/office/drawing/2014/main" id="{F51A40CF-7FF9-4242-A5E8-463D4A821346}"/>
                  </a:ext>
                </a:extLst>
              </p:cNvPr>
              <p:cNvSpPr txBox="1">
                <a:spLocks noRot="1" noChangeAspect="1" noMove="1" noResize="1" noEditPoints="1" noAdjustHandles="1" noChangeArrowheads="1" noChangeShapeType="1" noTextEdit="1"/>
              </p:cNvSpPr>
              <p:nvPr/>
            </p:nvSpPr>
            <p:spPr>
              <a:xfrm>
                <a:off x="5473590" y="1473276"/>
                <a:ext cx="259079" cy="369332"/>
              </a:xfrm>
              <a:prstGeom prst="rect">
                <a:avLst/>
              </a:prstGeom>
              <a:blipFill>
                <a:blip r:embed="rId24"/>
                <a:stretch>
                  <a:fillRect r="-30952" b="-1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2A48646-1254-45A9-9271-792FE37FA6A6}"/>
                  </a:ext>
                </a:extLst>
              </p:cNvPr>
              <p:cNvSpPr txBox="1"/>
              <p:nvPr/>
            </p:nvSpPr>
            <p:spPr>
              <a:xfrm>
                <a:off x="5656470" y="147327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6</m:t>
                          </m:r>
                        </m:sub>
                      </m:sSub>
                    </m:oMath>
                  </m:oMathPara>
                </a14:m>
                <a:endParaRPr lang="en-US" sz="1800" dirty="0"/>
              </a:p>
            </p:txBody>
          </p:sp>
        </mc:Choice>
        <mc:Fallback xmlns="">
          <p:sp>
            <p:nvSpPr>
              <p:cNvPr id="63" name="TextBox 62">
                <a:extLst>
                  <a:ext uri="{FF2B5EF4-FFF2-40B4-BE49-F238E27FC236}">
                    <a16:creationId xmlns:a16="http://schemas.microsoft.com/office/drawing/2014/main" id="{52A48646-1254-45A9-9271-792FE37FA6A6}"/>
                  </a:ext>
                </a:extLst>
              </p:cNvPr>
              <p:cNvSpPr txBox="1">
                <a:spLocks noRot="1" noChangeAspect="1" noMove="1" noResize="1" noEditPoints="1" noAdjustHandles="1" noChangeArrowheads="1" noChangeShapeType="1" noTextEdit="1"/>
              </p:cNvSpPr>
              <p:nvPr/>
            </p:nvSpPr>
            <p:spPr>
              <a:xfrm>
                <a:off x="5656470" y="1473276"/>
                <a:ext cx="259079" cy="369332"/>
              </a:xfrm>
              <a:prstGeom prst="rect">
                <a:avLst/>
              </a:prstGeom>
              <a:blipFill>
                <a:blip r:embed="rId25"/>
                <a:stretch>
                  <a:fillRect r="-28571" b="-1667"/>
                </a:stretch>
              </a:blipFill>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5CAC9530-75D8-4BDE-A3CB-AEB2196ECE1D}"/>
              </a:ext>
            </a:extLst>
          </p:cNvPr>
          <p:cNvCxnSpPr/>
          <p:nvPr/>
        </p:nvCxnSpPr>
        <p:spPr>
          <a:xfrm>
            <a:off x="4449653" y="126625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28B82C5-084C-4688-A33C-0A1136993791}"/>
                  </a:ext>
                </a:extLst>
              </p:cNvPr>
              <p:cNvSpPr txBox="1"/>
              <p:nvPr/>
            </p:nvSpPr>
            <p:spPr>
              <a:xfrm>
                <a:off x="4318276" y="145268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3</m:t>
                          </m:r>
                        </m:sub>
                      </m:sSub>
                    </m:oMath>
                  </m:oMathPara>
                </a14:m>
                <a:endParaRPr lang="en-US" sz="1800" dirty="0">
                  <a:solidFill>
                    <a:srgbClr val="FF0000"/>
                  </a:solidFill>
                </a:endParaRPr>
              </a:p>
            </p:txBody>
          </p:sp>
        </mc:Choice>
        <mc:Fallback xmlns="">
          <p:sp>
            <p:nvSpPr>
              <p:cNvPr id="68" name="TextBox 67">
                <a:extLst>
                  <a:ext uri="{FF2B5EF4-FFF2-40B4-BE49-F238E27FC236}">
                    <a16:creationId xmlns:a16="http://schemas.microsoft.com/office/drawing/2014/main" id="{728B82C5-084C-4688-A33C-0A1136993791}"/>
                  </a:ext>
                </a:extLst>
              </p:cNvPr>
              <p:cNvSpPr txBox="1">
                <a:spLocks noRot="1" noChangeAspect="1" noMove="1" noResize="1" noEditPoints="1" noAdjustHandles="1" noChangeArrowheads="1" noChangeShapeType="1" noTextEdit="1"/>
              </p:cNvSpPr>
              <p:nvPr/>
            </p:nvSpPr>
            <p:spPr>
              <a:xfrm>
                <a:off x="4318276" y="1452687"/>
                <a:ext cx="259079" cy="369332"/>
              </a:xfrm>
              <a:prstGeom prst="rect">
                <a:avLst/>
              </a:prstGeom>
              <a:blipFill>
                <a:blip r:embed="rId26"/>
                <a:stretch>
                  <a:fillRect r="-27907"/>
                </a:stretch>
              </a:blipFill>
              <a:ln>
                <a:noFill/>
              </a:ln>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A3C1B73A-BCE3-4767-A695-F92F58C28DF7}"/>
              </a:ext>
            </a:extLst>
          </p:cNvPr>
          <p:cNvCxnSpPr/>
          <p:nvPr/>
        </p:nvCxnSpPr>
        <p:spPr>
          <a:xfrm>
            <a:off x="6702615" y="1272508"/>
            <a:ext cx="0" cy="20574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F802C11-C9D4-4ED0-9A02-6C73FC1C754B}"/>
                  </a:ext>
                </a:extLst>
              </p:cNvPr>
              <p:cNvSpPr txBox="1"/>
              <p:nvPr/>
            </p:nvSpPr>
            <p:spPr>
              <a:xfrm>
                <a:off x="6571238" y="1458937"/>
                <a:ext cx="259079" cy="3693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7</m:t>
                          </m:r>
                        </m:sub>
                      </m:sSub>
                    </m:oMath>
                  </m:oMathPara>
                </a14:m>
                <a:endParaRPr lang="en-US" sz="1800" dirty="0">
                  <a:solidFill>
                    <a:srgbClr val="FF0000"/>
                  </a:solidFill>
                </a:endParaRPr>
              </a:p>
            </p:txBody>
          </p:sp>
        </mc:Choice>
        <mc:Fallback xmlns="">
          <p:sp>
            <p:nvSpPr>
              <p:cNvPr id="70" name="TextBox 69">
                <a:extLst>
                  <a:ext uri="{FF2B5EF4-FFF2-40B4-BE49-F238E27FC236}">
                    <a16:creationId xmlns:a16="http://schemas.microsoft.com/office/drawing/2014/main" id="{1F802C11-C9D4-4ED0-9A02-6C73FC1C754B}"/>
                  </a:ext>
                </a:extLst>
              </p:cNvPr>
              <p:cNvSpPr txBox="1">
                <a:spLocks noRot="1" noChangeAspect="1" noMove="1" noResize="1" noEditPoints="1" noAdjustHandles="1" noChangeArrowheads="1" noChangeShapeType="1" noTextEdit="1"/>
              </p:cNvSpPr>
              <p:nvPr/>
            </p:nvSpPr>
            <p:spPr>
              <a:xfrm>
                <a:off x="6571238" y="1458937"/>
                <a:ext cx="259079" cy="369332"/>
              </a:xfrm>
              <a:prstGeom prst="rect">
                <a:avLst/>
              </a:prstGeom>
              <a:blipFill>
                <a:blip r:embed="rId27"/>
                <a:stretch>
                  <a:fillRect r="-28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3908C0-F507-4B40-95A2-62143BAAA259}"/>
                  </a:ext>
                </a:extLst>
              </p:cNvPr>
              <p:cNvSpPr txBox="1"/>
              <p:nvPr/>
            </p:nvSpPr>
            <p:spPr>
              <a:xfrm>
                <a:off x="5551159" y="2063052"/>
                <a:ext cx="1870643" cy="738664"/>
              </a:xfrm>
              <a:prstGeom prst="rect">
                <a:avLst/>
              </a:prstGeom>
              <a:noFill/>
            </p:spPr>
            <p:txBody>
              <a:bodyPr wrap="square" rtlCol="0">
                <a:spAutoFit/>
              </a:bodyPr>
              <a:lstStyle/>
              <a:p>
                <a:pPr algn="ctr"/>
                <a:r>
                  <a:rPr lang="en-US" sz="1400" dirty="0">
                    <a:latin typeface="+mn-lt"/>
                  </a:rPr>
                  <a:t>Bob sees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𝑡𝑥</m:t>
                        </m:r>
                      </m:e>
                      <m:sub>
                        <m:r>
                          <a:rPr lang="en-US" sz="1400" b="0" i="1" smtClean="0">
                            <a:latin typeface="Cambria Math" panose="02040503050406030204" pitchFamily="18" charset="0"/>
                          </a:rPr>
                          <m:t>1</m:t>
                        </m:r>
                      </m:sub>
                    </m:sSub>
                  </m:oMath>
                </a14:m>
                <a:r>
                  <a:rPr lang="en-US" sz="1400" dirty="0">
                    <a:latin typeface="+mn-lt"/>
                  </a:rPr>
                  <a:t> as confirmed.</a:t>
                </a:r>
              </a:p>
              <a:p>
                <a:pPr algn="ctr"/>
                <a:r>
                  <a:rPr lang="en-US" sz="1400" dirty="0">
                    <a:latin typeface="+mn-lt"/>
                  </a:rPr>
                  <a:t>Bob’s log: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1</m:t>
                        </m:r>
                      </m:sub>
                    </m:sSub>
                  </m:oMath>
                </a14:m>
                <a:endParaRPr lang="en-US" sz="1400" dirty="0">
                  <a:latin typeface="+mn-lt"/>
                </a:endParaRPr>
              </a:p>
            </p:txBody>
          </p:sp>
        </mc:Choice>
        <mc:Fallback xmlns="">
          <p:sp>
            <p:nvSpPr>
              <p:cNvPr id="4" name="TextBox 3">
                <a:extLst>
                  <a:ext uri="{FF2B5EF4-FFF2-40B4-BE49-F238E27FC236}">
                    <a16:creationId xmlns:a16="http://schemas.microsoft.com/office/drawing/2014/main" id="{A73908C0-F507-4B40-95A2-62143BAAA259}"/>
                  </a:ext>
                </a:extLst>
              </p:cNvPr>
              <p:cNvSpPr txBox="1">
                <a:spLocks noRot="1" noChangeAspect="1" noMove="1" noResize="1" noEditPoints="1" noAdjustHandles="1" noChangeArrowheads="1" noChangeShapeType="1" noTextEdit="1"/>
              </p:cNvSpPr>
              <p:nvPr/>
            </p:nvSpPr>
            <p:spPr>
              <a:xfrm>
                <a:off x="5551159" y="2063052"/>
                <a:ext cx="1870643" cy="738664"/>
              </a:xfrm>
              <a:prstGeom prst="rect">
                <a:avLst/>
              </a:prstGeom>
              <a:blipFill>
                <a:blip r:embed="rId28"/>
                <a:stretch>
                  <a:fillRect t="-820" b="-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D1B4D06-87DC-4741-84E9-22CE0A682AA3}"/>
                  </a:ext>
                </a:extLst>
              </p:cNvPr>
              <p:cNvSpPr txBox="1"/>
              <p:nvPr/>
            </p:nvSpPr>
            <p:spPr>
              <a:xfrm>
                <a:off x="6236797" y="2740957"/>
                <a:ext cx="3025865" cy="954107"/>
              </a:xfrm>
              <a:prstGeom prst="rect">
                <a:avLst/>
              </a:prstGeom>
              <a:noFill/>
            </p:spPr>
            <p:txBody>
              <a:bodyPr wrap="square" rtlCol="0">
                <a:spAutoFit/>
              </a:bodyPr>
              <a:lstStyle/>
              <a:p>
                <a:pPr algn="ctr"/>
                <a:r>
                  <a:rPr lang="en-US" sz="1400" dirty="0">
                    <a:latin typeface="+mn-lt"/>
                  </a:rPr>
                  <a:t>Alice sees the red chain </a:t>
                </a:r>
              </a:p>
              <a:p>
                <a:pPr algn="ctr"/>
                <a:r>
                  <a:rPr lang="en-US" sz="1400" dirty="0">
                    <a:latin typeface="+mn-lt"/>
                  </a:rPr>
                  <a:t>as the longest chain.</a:t>
                </a:r>
              </a:p>
              <a:p>
                <a:pPr algn="ctr"/>
                <a14:m>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𝑡𝑥</m:t>
                        </m:r>
                      </m:e>
                      <m:sub>
                        <m:r>
                          <a:rPr lang="en-US" sz="1400" i="1">
                            <a:solidFill>
                              <a:srgbClr val="FF0000"/>
                            </a:solidFill>
                            <a:latin typeface="Cambria Math" panose="02040503050406030204" pitchFamily="18" charset="0"/>
                          </a:rPr>
                          <m:t>1</m:t>
                        </m:r>
                      </m:sub>
                    </m:sSub>
                  </m:oMath>
                </a14:m>
                <a:r>
                  <a:rPr lang="en-US" sz="1400" dirty="0">
                    <a:solidFill>
                      <a:srgbClr val="FF0000"/>
                    </a:solidFill>
                    <a:latin typeface="+mn-lt"/>
                  </a:rPr>
                  <a:t> is not confirmed</a:t>
                </a:r>
                <a:r>
                  <a:rPr lang="en-US" sz="1400" dirty="0">
                    <a:latin typeface="+mn-lt"/>
                  </a:rPr>
                  <a:t>!</a:t>
                </a:r>
              </a:p>
              <a:p>
                <a:pPr algn="ctr"/>
                <a:r>
                  <a:rPr lang="en-US" sz="1400" dirty="0">
                    <a:latin typeface="+mn-lt"/>
                  </a:rPr>
                  <a:t>Alice’s log: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2</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𝑡𝑥</m:t>
                        </m:r>
                      </m:e>
                      <m:sub>
                        <m:r>
                          <a:rPr lang="en-US" sz="1400" b="0" i="1" smtClean="0">
                            <a:latin typeface="Cambria Math" panose="02040503050406030204" pitchFamily="18" charset="0"/>
                          </a:rPr>
                          <m:t>3</m:t>
                        </m:r>
                      </m:sub>
                    </m:sSub>
                  </m:oMath>
                </a14:m>
                <a:endParaRPr lang="en-US" sz="1400" dirty="0">
                  <a:latin typeface="+mn-lt"/>
                </a:endParaRPr>
              </a:p>
            </p:txBody>
          </p:sp>
        </mc:Choice>
        <mc:Fallback xmlns="">
          <p:sp>
            <p:nvSpPr>
              <p:cNvPr id="65" name="TextBox 64">
                <a:extLst>
                  <a:ext uri="{FF2B5EF4-FFF2-40B4-BE49-F238E27FC236}">
                    <a16:creationId xmlns:a16="http://schemas.microsoft.com/office/drawing/2014/main" id="{3D1B4D06-87DC-4741-84E9-22CE0A682AA3}"/>
                  </a:ext>
                </a:extLst>
              </p:cNvPr>
              <p:cNvSpPr txBox="1">
                <a:spLocks noRot="1" noChangeAspect="1" noMove="1" noResize="1" noEditPoints="1" noAdjustHandles="1" noChangeArrowheads="1" noChangeShapeType="1" noTextEdit="1"/>
              </p:cNvSpPr>
              <p:nvPr/>
            </p:nvSpPr>
            <p:spPr>
              <a:xfrm>
                <a:off x="6236797" y="2740957"/>
                <a:ext cx="3025865" cy="954107"/>
              </a:xfrm>
              <a:prstGeom prst="rect">
                <a:avLst/>
              </a:prstGeom>
              <a:blipFill>
                <a:blip r:embed="rId29"/>
                <a:stretch>
                  <a:fillRect t="-1282" b="-5769"/>
                </a:stretch>
              </a:blipFill>
            </p:spPr>
            <p:txBody>
              <a:bodyPr/>
              <a:lstStyle/>
              <a:p>
                <a:r>
                  <a:rPr lang="en-US">
                    <a:noFill/>
                  </a:rPr>
                  <a:t> </a:t>
                </a:r>
              </a:p>
            </p:txBody>
          </p:sp>
        </mc:Fallback>
      </mc:AlternateContent>
      <p:sp>
        <p:nvSpPr>
          <p:cNvPr id="20" name="Arrow: Bent 19">
            <a:extLst>
              <a:ext uri="{FF2B5EF4-FFF2-40B4-BE49-F238E27FC236}">
                <a16:creationId xmlns:a16="http://schemas.microsoft.com/office/drawing/2014/main" id="{10872878-4617-4E26-865B-445FB24565DB}"/>
              </a:ext>
            </a:extLst>
          </p:cNvPr>
          <p:cNvSpPr/>
          <p:nvPr/>
        </p:nvSpPr>
        <p:spPr>
          <a:xfrm rot="5400000">
            <a:off x="7022099" y="2431637"/>
            <a:ext cx="319917" cy="430655"/>
          </a:xfrm>
          <a:prstGeom prst="ben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B4D27CE-998D-4454-A0D1-0B655F32758C}"/>
                  </a:ext>
                </a:extLst>
              </p:cNvPr>
              <p:cNvSpPr txBox="1"/>
              <p:nvPr/>
            </p:nvSpPr>
            <p:spPr>
              <a:xfrm>
                <a:off x="6966731" y="1772705"/>
                <a:ext cx="2229626" cy="738664"/>
              </a:xfrm>
              <a:prstGeom prst="rect">
                <a:avLst/>
              </a:prstGeom>
              <a:noFill/>
            </p:spPr>
            <p:txBody>
              <a:bodyPr wrap="square" rtlCol="0">
                <a:spAutoFit/>
              </a:bodyPr>
              <a:lstStyle/>
              <a:p>
                <a:pPr algn="ct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𝒕𝒙</m:t>
                        </m:r>
                      </m:e>
                      <m:sub>
                        <m:r>
                          <a:rPr lang="en-US" sz="1400" b="1" i="1">
                            <a:latin typeface="Cambria Math" panose="02040503050406030204" pitchFamily="18" charset="0"/>
                          </a:rPr>
                          <m:t>𝟏</m:t>
                        </m:r>
                      </m:sub>
                    </m:sSub>
                  </m:oMath>
                </a14:m>
                <a:r>
                  <a:rPr lang="en-US" sz="1400" b="1" dirty="0">
                    <a:latin typeface="+mn-lt"/>
                  </a:rPr>
                  <a:t> got ‘</a:t>
                </a:r>
                <a:r>
                  <a:rPr lang="en-US" sz="1400" b="1" dirty="0" err="1">
                    <a:latin typeface="+mn-lt"/>
                  </a:rPr>
                  <a:t>reorged</a:t>
                </a:r>
                <a:r>
                  <a:rPr lang="en-US" sz="1400" b="1" dirty="0">
                    <a:latin typeface="+mn-lt"/>
                  </a:rPr>
                  <a:t>’: </a:t>
                </a:r>
                <a:r>
                  <a:rPr lang="en-US" sz="1400" dirty="0">
                    <a:latin typeface="+mn-lt"/>
                  </a:rPr>
                  <a:t>It was part of the longest chain before but not anymore!!</a:t>
                </a:r>
              </a:p>
            </p:txBody>
          </p:sp>
        </mc:Choice>
        <mc:Fallback xmlns="">
          <p:sp>
            <p:nvSpPr>
              <p:cNvPr id="64" name="TextBox 63">
                <a:extLst>
                  <a:ext uri="{FF2B5EF4-FFF2-40B4-BE49-F238E27FC236}">
                    <a16:creationId xmlns:a16="http://schemas.microsoft.com/office/drawing/2014/main" id="{5B4D27CE-998D-4454-A0D1-0B655F32758C}"/>
                  </a:ext>
                </a:extLst>
              </p:cNvPr>
              <p:cNvSpPr txBox="1">
                <a:spLocks noRot="1" noChangeAspect="1" noMove="1" noResize="1" noEditPoints="1" noAdjustHandles="1" noChangeArrowheads="1" noChangeShapeType="1" noTextEdit="1"/>
              </p:cNvSpPr>
              <p:nvPr/>
            </p:nvSpPr>
            <p:spPr>
              <a:xfrm>
                <a:off x="6966731" y="1772705"/>
                <a:ext cx="2229626" cy="738664"/>
              </a:xfrm>
              <a:prstGeom prst="rect">
                <a:avLst/>
              </a:prstGeom>
              <a:blipFill>
                <a:blip r:embed="rId30"/>
                <a:stretch>
                  <a:fillRect t="-1653"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C3C67A0-C4E8-4F37-8862-A0AA06166B64}"/>
                  </a:ext>
                </a:extLst>
              </p:cNvPr>
              <p:cNvSpPr txBox="1"/>
              <p:nvPr/>
            </p:nvSpPr>
            <p:spPr>
              <a:xfrm>
                <a:off x="3244528" y="3134753"/>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2</m:t>
                          </m:r>
                        </m:sub>
                      </m:sSub>
                    </m:oMath>
                  </m:oMathPara>
                </a14:m>
                <a:endParaRPr lang="en-US" sz="1400" dirty="0">
                  <a:solidFill>
                    <a:schemeClr val="bg1"/>
                  </a:solidFill>
                </a:endParaRPr>
              </a:p>
            </p:txBody>
          </p:sp>
        </mc:Choice>
        <mc:Fallback xmlns="">
          <p:sp>
            <p:nvSpPr>
              <p:cNvPr id="72" name="TextBox 71">
                <a:extLst>
                  <a:ext uri="{FF2B5EF4-FFF2-40B4-BE49-F238E27FC236}">
                    <a16:creationId xmlns:a16="http://schemas.microsoft.com/office/drawing/2014/main" id="{0C3C67A0-C4E8-4F37-8862-A0AA06166B64}"/>
                  </a:ext>
                </a:extLst>
              </p:cNvPr>
              <p:cNvSpPr txBox="1">
                <a:spLocks noRot="1" noChangeAspect="1" noMove="1" noResize="1" noEditPoints="1" noAdjustHandles="1" noChangeArrowheads="1" noChangeShapeType="1" noTextEdit="1"/>
              </p:cNvSpPr>
              <p:nvPr/>
            </p:nvSpPr>
            <p:spPr>
              <a:xfrm>
                <a:off x="3244528" y="3134753"/>
                <a:ext cx="482120" cy="30777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7EC014A-21D8-4935-83A7-EC21BDC2E83E}"/>
                  </a:ext>
                </a:extLst>
              </p:cNvPr>
              <p:cNvSpPr txBox="1"/>
              <p:nvPr/>
            </p:nvSpPr>
            <p:spPr>
              <a:xfrm>
                <a:off x="3928454" y="314717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3</m:t>
                          </m:r>
                        </m:sub>
                      </m:sSub>
                    </m:oMath>
                  </m:oMathPara>
                </a14:m>
                <a:endParaRPr lang="en-US" sz="1400" dirty="0">
                  <a:solidFill>
                    <a:schemeClr val="bg1"/>
                  </a:solidFill>
                </a:endParaRPr>
              </a:p>
            </p:txBody>
          </p:sp>
        </mc:Choice>
        <mc:Fallback xmlns="">
          <p:sp>
            <p:nvSpPr>
              <p:cNvPr id="73" name="TextBox 72">
                <a:extLst>
                  <a:ext uri="{FF2B5EF4-FFF2-40B4-BE49-F238E27FC236}">
                    <a16:creationId xmlns:a16="http://schemas.microsoft.com/office/drawing/2014/main" id="{C7EC014A-21D8-4935-83A7-EC21BDC2E83E}"/>
                  </a:ext>
                </a:extLst>
              </p:cNvPr>
              <p:cNvSpPr txBox="1">
                <a:spLocks noRot="1" noChangeAspect="1" noMove="1" noResize="1" noEditPoints="1" noAdjustHandles="1" noChangeArrowheads="1" noChangeShapeType="1" noTextEdit="1"/>
              </p:cNvSpPr>
              <p:nvPr/>
            </p:nvSpPr>
            <p:spPr>
              <a:xfrm>
                <a:off x="3928454" y="3147178"/>
                <a:ext cx="482120" cy="30777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56A7F57-BF04-4F8B-B9C6-5D5CC44B39BF}"/>
                  </a:ext>
                </a:extLst>
              </p:cNvPr>
              <p:cNvSpPr txBox="1"/>
              <p:nvPr/>
            </p:nvSpPr>
            <p:spPr>
              <a:xfrm>
                <a:off x="4618809" y="31223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𝑡𝑥</m:t>
                          </m:r>
                        </m:e>
                        <m:sub>
                          <m:r>
                            <a:rPr lang="en-US" sz="1400" b="0" i="1" smtClean="0">
                              <a:solidFill>
                                <a:schemeClr val="bg1"/>
                              </a:solidFill>
                              <a:latin typeface="Cambria Math" panose="02040503050406030204" pitchFamily="18" charset="0"/>
                            </a:rPr>
                            <m:t>4</m:t>
                          </m:r>
                        </m:sub>
                      </m:sSub>
                    </m:oMath>
                  </m:oMathPara>
                </a14:m>
                <a:endParaRPr lang="en-US" sz="1400" dirty="0">
                  <a:solidFill>
                    <a:schemeClr val="bg1"/>
                  </a:solidFill>
                </a:endParaRPr>
              </a:p>
            </p:txBody>
          </p:sp>
        </mc:Choice>
        <mc:Fallback xmlns="">
          <p:sp>
            <p:nvSpPr>
              <p:cNvPr id="74" name="TextBox 73">
                <a:extLst>
                  <a:ext uri="{FF2B5EF4-FFF2-40B4-BE49-F238E27FC236}">
                    <a16:creationId xmlns:a16="http://schemas.microsoft.com/office/drawing/2014/main" id="{B56A7F57-BF04-4F8B-B9C6-5D5CC44B39BF}"/>
                  </a:ext>
                </a:extLst>
              </p:cNvPr>
              <p:cNvSpPr txBox="1">
                <a:spLocks noRot="1" noChangeAspect="1" noMove="1" noResize="1" noEditPoints="1" noAdjustHandles="1" noChangeArrowheads="1" noChangeShapeType="1" noTextEdit="1"/>
              </p:cNvSpPr>
              <p:nvPr/>
            </p:nvSpPr>
            <p:spPr>
              <a:xfrm>
                <a:off x="4618809" y="3122308"/>
                <a:ext cx="482120" cy="30777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BD4AA14-9759-4F2A-BC0D-8471A973F443}"/>
                  </a:ext>
                </a:extLst>
              </p:cNvPr>
              <p:cNvSpPr txBox="1"/>
              <p:nvPr/>
            </p:nvSpPr>
            <p:spPr>
              <a:xfrm>
                <a:off x="3891871" y="2212008"/>
                <a:ext cx="4821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5</m:t>
                          </m:r>
                        </m:sub>
                      </m:sSub>
                    </m:oMath>
                  </m:oMathPara>
                </a14:m>
                <a:endParaRPr lang="en-US" sz="1400" dirty="0">
                  <a:solidFill>
                    <a:schemeClr val="tx1"/>
                  </a:solidFill>
                </a:endParaRPr>
              </a:p>
            </p:txBody>
          </p:sp>
        </mc:Choice>
        <mc:Fallback xmlns="">
          <p:sp>
            <p:nvSpPr>
              <p:cNvPr id="75" name="TextBox 74">
                <a:extLst>
                  <a:ext uri="{FF2B5EF4-FFF2-40B4-BE49-F238E27FC236}">
                    <a16:creationId xmlns:a16="http://schemas.microsoft.com/office/drawing/2014/main" id="{2BD4AA14-9759-4F2A-BC0D-8471A973F443}"/>
                  </a:ext>
                </a:extLst>
              </p:cNvPr>
              <p:cNvSpPr txBox="1">
                <a:spLocks noRot="1" noChangeAspect="1" noMove="1" noResize="1" noEditPoints="1" noAdjustHandles="1" noChangeArrowheads="1" noChangeShapeType="1" noTextEdit="1"/>
              </p:cNvSpPr>
              <p:nvPr/>
            </p:nvSpPr>
            <p:spPr>
              <a:xfrm>
                <a:off x="3891871" y="2212008"/>
                <a:ext cx="482120" cy="307777"/>
              </a:xfrm>
              <a:prstGeom prst="rect">
                <a:avLst/>
              </a:prstGeom>
              <a:blipFill>
                <a:blip r:embed="rId34"/>
                <a:stretch>
                  <a:fillRect/>
                </a:stretch>
              </a:blipFill>
            </p:spPr>
            <p:txBody>
              <a:bodyPr/>
              <a:lstStyle/>
              <a:p>
                <a:r>
                  <a:rPr lang="en-US">
                    <a:noFill/>
                  </a:rPr>
                  <a:t> </a:t>
                </a:r>
              </a:p>
            </p:txBody>
          </p:sp>
        </mc:Fallback>
      </mc:AlternateContent>
      <p:sp>
        <p:nvSpPr>
          <p:cNvPr id="12" name="Star: 5 Points 11">
            <a:extLst>
              <a:ext uri="{FF2B5EF4-FFF2-40B4-BE49-F238E27FC236}">
                <a16:creationId xmlns:a16="http://schemas.microsoft.com/office/drawing/2014/main" id="{E4D354B0-4BC8-41EF-953F-1D77A8EFFBFA}"/>
              </a:ext>
            </a:extLst>
          </p:cNvPr>
          <p:cNvSpPr/>
          <p:nvPr/>
        </p:nvSpPr>
        <p:spPr>
          <a:xfrm>
            <a:off x="6135695" y="1230082"/>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Star: 5 Points 75">
            <a:extLst>
              <a:ext uri="{FF2B5EF4-FFF2-40B4-BE49-F238E27FC236}">
                <a16:creationId xmlns:a16="http://schemas.microsoft.com/office/drawing/2014/main" id="{D1BFAFEF-30BE-4ECE-8E00-00BF430DE4D9}"/>
              </a:ext>
            </a:extLst>
          </p:cNvPr>
          <p:cNvSpPr/>
          <p:nvPr/>
        </p:nvSpPr>
        <p:spPr>
          <a:xfrm>
            <a:off x="7863383" y="1266258"/>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tar: 5 Points 76">
            <a:extLst>
              <a:ext uri="{FF2B5EF4-FFF2-40B4-BE49-F238E27FC236}">
                <a16:creationId xmlns:a16="http://schemas.microsoft.com/office/drawing/2014/main" id="{7810BE1F-ECB7-4526-8390-11007CB5C332}"/>
              </a:ext>
            </a:extLst>
          </p:cNvPr>
          <p:cNvSpPr/>
          <p:nvPr/>
        </p:nvSpPr>
        <p:spPr>
          <a:xfrm>
            <a:off x="7153401" y="1258716"/>
            <a:ext cx="202204" cy="19770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5C4ABBA-BF5F-43FC-A1FE-D48500D22FD8}"/>
              </a:ext>
            </a:extLst>
          </p:cNvPr>
          <p:cNvSpPr txBox="1"/>
          <p:nvPr/>
        </p:nvSpPr>
        <p:spPr>
          <a:xfrm>
            <a:off x="5920360" y="831524"/>
            <a:ext cx="684592" cy="461665"/>
          </a:xfrm>
          <a:prstGeom prst="rect">
            <a:avLst/>
          </a:prstGeom>
          <a:noFill/>
        </p:spPr>
        <p:txBody>
          <a:bodyPr wrap="square">
            <a:spAutoFit/>
          </a:bodyPr>
          <a:lstStyle/>
          <a:p>
            <a:r>
              <a:rPr lang="en-US" sz="1200" dirty="0"/>
              <a:t>Bob </a:t>
            </a:r>
          </a:p>
          <a:p>
            <a:r>
              <a:rPr lang="en-US" sz="1200" dirty="0"/>
              <a:t>comes</a:t>
            </a:r>
          </a:p>
        </p:txBody>
      </p:sp>
      <p:sp>
        <p:nvSpPr>
          <p:cNvPr id="79" name="TextBox 78">
            <a:extLst>
              <a:ext uri="{FF2B5EF4-FFF2-40B4-BE49-F238E27FC236}">
                <a16:creationId xmlns:a16="http://schemas.microsoft.com/office/drawing/2014/main" id="{2EC6302D-7A39-47F7-8C17-EF12C1CDD940}"/>
              </a:ext>
            </a:extLst>
          </p:cNvPr>
          <p:cNvSpPr txBox="1"/>
          <p:nvPr/>
        </p:nvSpPr>
        <p:spPr>
          <a:xfrm>
            <a:off x="7723291" y="840725"/>
            <a:ext cx="684592" cy="461665"/>
          </a:xfrm>
          <a:prstGeom prst="rect">
            <a:avLst/>
          </a:prstGeom>
          <a:noFill/>
        </p:spPr>
        <p:txBody>
          <a:bodyPr wrap="square">
            <a:spAutoFit/>
          </a:bodyPr>
          <a:lstStyle/>
          <a:p>
            <a:r>
              <a:rPr lang="en-US" sz="1200" dirty="0"/>
              <a:t>Alice </a:t>
            </a:r>
          </a:p>
          <a:p>
            <a:r>
              <a:rPr lang="en-US" sz="1200" dirty="0"/>
              <a:t>comes</a:t>
            </a:r>
          </a:p>
        </p:txBody>
      </p:sp>
      <p:sp>
        <p:nvSpPr>
          <p:cNvPr id="80" name="TextBox 79">
            <a:extLst>
              <a:ext uri="{FF2B5EF4-FFF2-40B4-BE49-F238E27FC236}">
                <a16:creationId xmlns:a16="http://schemas.microsoft.com/office/drawing/2014/main" id="{96109C9A-0915-4235-8207-62528139BBAB}"/>
              </a:ext>
            </a:extLst>
          </p:cNvPr>
          <p:cNvSpPr txBox="1"/>
          <p:nvPr/>
        </p:nvSpPr>
        <p:spPr>
          <a:xfrm>
            <a:off x="6969667" y="831524"/>
            <a:ext cx="777253" cy="461665"/>
          </a:xfrm>
          <a:prstGeom prst="rect">
            <a:avLst/>
          </a:prstGeom>
          <a:noFill/>
        </p:spPr>
        <p:txBody>
          <a:bodyPr wrap="square">
            <a:spAutoFit/>
          </a:bodyPr>
          <a:lstStyle/>
          <a:p>
            <a:r>
              <a:rPr lang="en-US" sz="1200" dirty="0"/>
              <a:t>Adv releases</a:t>
            </a:r>
          </a:p>
        </p:txBody>
      </p:sp>
      <p:pic>
        <p:nvPicPr>
          <p:cNvPr id="81" name="Graphic 80" descr="Checkmark">
            <a:extLst>
              <a:ext uri="{FF2B5EF4-FFF2-40B4-BE49-F238E27FC236}">
                <a16:creationId xmlns:a16="http://schemas.microsoft.com/office/drawing/2014/main" id="{E19B2F7C-F43D-4DD3-B017-792205FC9B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14375" y="3184291"/>
            <a:ext cx="294336" cy="294336"/>
          </a:xfrm>
          <a:prstGeom prst="rect">
            <a:avLst/>
          </a:prstGeom>
        </p:spPr>
      </p:pic>
      <p:pic>
        <p:nvPicPr>
          <p:cNvPr id="82" name="Graphic 81" descr="Checkmark">
            <a:extLst>
              <a:ext uri="{FF2B5EF4-FFF2-40B4-BE49-F238E27FC236}">
                <a16:creationId xmlns:a16="http://schemas.microsoft.com/office/drawing/2014/main" id="{EA873BC2-446A-405E-A626-ED5014B984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31458" y="3157483"/>
            <a:ext cx="294336" cy="294336"/>
          </a:xfrm>
          <a:prstGeom prst="rect">
            <a:avLst/>
          </a:prstGeom>
        </p:spPr>
      </p:pic>
      <p:sp>
        <p:nvSpPr>
          <p:cNvPr id="19" name="Star: 32 Points 18">
            <a:extLst>
              <a:ext uri="{FF2B5EF4-FFF2-40B4-BE49-F238E27FC236}">
                <a16:creationId xmlns:a16="http://schemas.microsoft.com/office/drawing/2014/main" id="{F954AA42-F4B0-BA0A-EE4E-D476112F63FC}"/>
              </a:ext>
            </a:extLst>
          </p:cNvPr>
          <p:cNvSpPr/>
          <p:nvPr/>
        </p:nvSpPr>
        <p:spPr>
          <a:xfrm>
            <a:off x="0" y="897424"/>
            <a:ext cx="1735487" cy="1445194"/>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safety violation!</a:t>
            </a:r>
          </a:p>
          <a:p>
            <a:pPr algn="ctr"/>
            <a:r>
              <a:rPr lang="en-US" sz="1400" dirty="0">
                <a:solidFill>
                  <a:schemeClr val="bg1"/>
                </a:solidFill>
              </a:rPr>
              <a:t>double spend!</a:t>
            </a:r>
          </a:p>
        </p:txBody>
      </p:sp>
      <p:sp>
        <p:nvSpPr>
          <p:cNvPr id="30" name="TextBox 29">
            <a:extLst>
              <a:ext uri="{FF2B5EF4-FFF2-40B4-BE49-F238E27FC236}">
                <a16:creationId xmlns:a16="http://schemas.microsoft.com/office/drawing/2014/main" id="{2AB7F08C-6054-7D52-4C8D-AEF9540034E8}"/>
              </a:ext>
            </a:extLst>
          </p:cNvPr>
          <p:cNvSpPr txBox="1"/>
          <p:nvPr/>
        </p:nvSpPr>
        <p:spPr>
          <a:xfrm>
            <a:off x="4973069" y="2524454"/>
            <a:ext cx="1129436" cy="523220"/>
          </a:xfrm>
          <a:prstGeom prst="rect">
            <a:avLst/>
          </a:prstGeom>
          <a:noFill/>
        </p:spPr>
        <p:txBody>
          <a:bodyPr wrap="square" rtlCol="0">
            <a:spAutoFit/>
          </a:bodyPr>
          <a:lstStyle/>
          <a:p>
            <a:pPr algn="ctr"/>
            <a:r>
              <a:rPr lang="en-US" sz="1400" dirty="0">
                <a:latin typeface="+mn-lt"/>
              </a:rPr>
              <a:t>Honest mining rate</a:t>
            </a:r>
          </a:p>
        </p:txBody>
      </p:sp>
      <p:sp>
        <p:nvSpPr>
          <p:cNvPr id="33" name="TextBox 32">
            <a:extLst>
              <a:ext uri="{FF2B5EF4-FFF2-40B4-BE49-F238E27FC236}">
                <a16:creationId xmlns:a16="http://schemas.microsoft.com/office/drawing/2014/main" id="{31DFD4C2-DB6D-C647-2FBA-92A71DF81997}"/>
              </a:ext>
            </a:extLst>
          </p:cNvPr>
          <p:cNvSpPr txBox="1"/>
          <p:nvPr/>
        </p:nvSpPr>
        <p:spPr>
          <a:xfrm>
            <a:off x="5706201" y="3417659"/>
            <a:ext cx="1129436" cy="523220"/>
          </a:xfrm>
          <a:prstGeom prst="rect">
            <a:avLst/>
          </a:prstGeom>
          <a:noFill/>
        </p:spPr>
        <p:txBody>
          <a:bodyPr wrap="square" rtlCol="0">
            <a:spAutoFit/>
          </a:bodyPr>
          <a:lstStyle/>
          <a:p>
            <a:pPr algn="ctr"/>
            <a:r>
              <a:rPr lang="en-US" sz="1400" dirty="0">
                <a:latin typeface="+mn-lt"/>
              </a:rPr>
              <a:t>Adversarial mining rate</a:t>
            </a:r>
          </a:p>
        </p:txBody>
      </p:sp>
    </p:spTree>
    <p:extLst>
      <p:ext uri="{BB962C8B-B14F-4D97-AF65-F5344CB8AC3E}">
        <p14:creationId xmlns:p14="http://schemas.microsoft.com/office/powerpoint/2010/main" val="12406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Forking</a:t>
            </a:r>
          </a:p>
        </p:txBody>
      </p:sp>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2857DF-0F7C-46A3-AA08-1E12764B4EC9}" type="slidenum">
              <a:rPr lang="en-US" smtClean="0"/>
              <a:pPr/>
              <a:t>25</a:t>
            </a:fld>
            <a:endParaRPr lang="en-US"/>
          </a:p>
        </p:txBody>
      </p:sp>
      <p:cxnSp>
        <p:nvCxnSpPr>
          <p:cNvPr id="6" name="Straight Arrow Connector 5">
            <a:extLst>
              <a:ext uri="{FF2B5EF4-FFF2-40B4-BE49-F238E27FC236}">
                <a16:creationId xmlns:a16="http://schemas.microsoft.com/office/drawing/2014/main" id="{84E0FCFF-FE4C-43CF-AF94-2284A6865CC9}"/>
              </a:ext>
            </a:extLst>
          </p:cNvPr>
          <p:cNvCxnSpPr>
            <a:cxnSpLocks/>
          </p:cNvCxnSpPr>
          <p:nvPr/>
        </p:nvCxnSpPr>
        <p:spPr>
          <a:xfrm>
            <a:off x="924841" y="3189321"/>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DBADD4F-B2E4-48E3-8F1F-CF83498416ED}"/>
              </a:ext>
            </a:extLst>
          </p:cNvPr>
          <p:cNvCxnSpPr/>
          <p:nvPr/>
        </p:nvCxnSpPr>
        <p:spPr>
          <a:xfrm>
            <a:off x="924841" y="307896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3C7D4E3-56AE-47EB-95E5-1619A277816C}"/>
              </a:ext>
            </a:extLst>
          </p:cNvPr>
          <p:cNvCxnSpPr/>
          <p:nvPr/>
        </p:nvCxnSpPr>
        <p:spPr>
          <a:xfrm>
            <a:off x="1711540" y="309329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369D39B-AB4F-49CC-BFC9-18F0C52DE186}"/>
              </a:ext>
            </a:extLst>
          </p:cNvPr>
          <p:cNvCxnSpPr/>
          <p:nvPr/>
        </p:nvCxnSpPr>
        <p:spPr>
          <a:xfrm>
            <a:off x="3669880" y="307896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67DC8F8-B5B4-40C5-A8B4-EBCBF07D69F3}"/>
              </a:ext>
            </a:extLst>
          </p:cNvPr>
          <p:cNvCxnSpPr/>
          <p:nvPr/>
        </p:nvCxnSpPr>
        <p:spPr>
          <a:xfrm>
            <a:off x="5468200" y="307883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5DB800-49E5-4AA7-B439-4478F74C3A1B}"/>
                  </a:ext>
                </a:extLst>
              </p:cNvPr>
              <p:cNvSpPr txBox="1"/>
              <p:nvPr/>
            </p:nvSpPr>
            <p:spPr>
              <a:xfrm>
                <a:off x="403793" y="3282536"/>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3" name="TextBox 12">
                <a:extLst>
                  <a:ext uri="{FF2B5EF4-FFF2-40B4-BE49-F238E27FC236}">
                    <a16:creationId xmlns:a16="http://schemas.microsoft.com/office/drawing/2014/main" id="{2E5DB800-49E5-4AA7-B439-4478F74C3A1B}"/>
                  </a:ext>
                </a:extLst>
              </p:cNvPr>
              <p:cNvSpPr txBox="1">
                <a:spLocks noRot="1" noChangeAspect="1" noMove="1" noResize="1" noEditPoints="1" noAdjustHandles="1" noChangeArrowheads="1" noChangeShapeType="1" noTextEdit="1"/>
              </p:cNvSpPr>
              <p:nvPr/>
            </p:nvSpPr>
            <p:spPr>
              <a:xfrm>
                <a:off x="403793" y="3282536"/>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AECE54-7496-447B-A36F-95CEEEAEA703}"/>
                  </a:ext>
                </a:extLst>
              </p:cNvPr>
              <p:cNvSpPr txBox="1"/>
              <p:nvPr/>
            </p:nvSpPr>
            <p:spPr>
              <a:xfrm>
                <a:off x="1580163" y="328253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4" name="TextBox 13">
                <a:extLst>
                  <a:ext uri="{FF2B5EF4-FFF2-40B4-BE49-F238E27FC236}">
                    <a16:creationId xmlns:a16="http://schemas.microsoft.com/office/drawing/2014/main" id="{95AECE54-7496-447B-A36F-95CEEEAEA703}"/>
                  </a:ext>
                </a:extLst>
              </p:cNvPr>
              <p:cNvSpPr txBox="1">
                <a:spLocks noRot="1" noChangeAspect="1" noMove="1" noResize="1" noEditPoints="1" noAdjustHandles="1" noChangeArrowheads="1" noChangeShapeType="1" noTextEdit="1"/>
              </p:cNvSpPr>
              <p:nvPr/>
            </p:nvSpPr>
            <p:spPr>
              <a:xfrm>
                <a:off x="1580163" y="3282536"/>
                <a:ext cx="259079" cy="369332"/>
              </a:xfrm>
              <a:prstGeom prst="rect">
                <a:avLst/>
              </a:prstGeom>
              <a:blipFill>
                <a:blip r:embed="rId3"/>
                <a:stretch>
                  <a:fillRect r="-25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1968F9-99DF-4370-A18E-78BDA0B25B18}"/>
                  </a:ext>
                </a:extLst>
              </p:cNvPr>
              <p:cNvSpPr txBox="1"/>
              <p:nvPr/>
            </p:nvSpPr>
            <p:spPr>
              <a:xfrm>
                <a:off x="3547960" y="328253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16" name="TextBox 15">
                <a:extLst>
                  <a:ext uri="{FF2B5EF4-FFF2-40B4-BE49-F238E27FC236}">
                    <a16:creationId xmlns:a16="http://schemas.microsoft.com/office/drawing/2014/main" id="{621968F9-99DF-4370-A18E-78BDA0B25B18}"/>
                  </a:ext>
                </a:extLst>
              </p:cNvPr>
              <p:cNvSpPr txBox="1">
                <a:spLocks noRot="1" noChangeAspect="1" noMove="1" noResize="1" noEditPoints="1" noAdjustHandles="1" noChangeArrowheads="1" noChangeShapeType="1" noTextEdit="1"/>
              </p:cNvSpPr>
              <p:nvPr/>
            </p:nvSpPr>
            <p:spPr>
              <a:xfrm>
                <a:off x="3547960" y="3282536"/>
                <a:ext cx="259079" cy="369332"/>
              </a:xfrm>
              <a:prstGeom prst="rect">
                <a:avLst/>
              </a:prstGeom>
              <a:blipFill>
                <a:blip r:embed="rId4"/>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29B666-D6EA-4866-B1C7-DC58488C2DBF}"/>
                  </a:ext>
                </a:extLst>
              </p:cNvPr>
              <p:cNvSpPr txBox="1"/>
              <p:nvPr/>
            </p:nvSpPr>
            <p:spPr>
              <a:xfrm>
                <a:off x="5338660" y="328253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17" name="TextBox 16">
                <a:extLst>
                  <a:ext uri="{FF2B5EF4-FFF2-40B4-BE49-F238E27FC236}">
                    <a16:creationId xmlns:a16="http://schemas.microsoft.com/office/drawing/2014/main" id="{5329B666-D6EA-4866-B1C7-DC58488C2DBF}"/>
                  </a:ext>
                </a:extLst>
              </p:cNvPr>
              <p:cNvSpPr txBox="1">
                <a:spLocks noRot="1" noChangeAspect="1" noMove="1" noResize="1" noEditPoints="1" noAdjustHandles="1" noChangeArrowheads="1" noChangeShapeType="1" noTextEdit="1"/>
              </p:cNvSpPr>
              <p:nvPr/>
            </p:nvSpPr>
            <p:spPr>
              <a:xfrm>
                <a:off x="5338660" y="3282536"/>
                <a:ext cx="259079" cy="369332"/>
              </a:xfrm>
              <a:prstGeom prst="rect">
                <a:avLst/>
              </a:prstGeom>
              <a:blipFill>
                <a:blip r:embed="rId5"/>
                <a:stretch>
                  <a:fillRect r="-30952" b="-1639"/>
                </a:stretch>
              </a:blipFill>
            </p:spPr>
            <p:txBody>
              <a:bodyPr/>
              <a:lstStyle/>
              <a:p>
                <a:r>
                  <a:rPr lang="en-US">
                    <a:noFill/>
                  </a:rPr>
                  <a:t> </a:t>
                </a:r>
              </a:p>
            </p:txBody>
          </p:sp>
        </mc:Fallback>
      </mc:AlternateContent>
      <p:pic>
        <p:nvPicPr>
          <p:cNvPr id="23" name="Graphic 22" descr="Stop">
            <a:extLst>
              <a:ext uri="{FF2B5EF4-FFF2-40B4-BE49-F238E27FC236}">
                <a16:creationId xmlns:a16="http://schemas.microsoft.com/office/drawing/2014/main" id="{3B434C30-233C-4604-8DA2-DAF392571A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8736" y="1599488"/>
            <a:ext cx="377876" cy="377876"/>
          </a:xfrm>
          <a:prstGeom prst="rect">
            <a:avLst/>
          </a:prstGeom>
        </p:spPr>
      </p:pic>
      <p:grpSp>
        <p:nvGrpSpPr>
          <p:cNvPr id="24" name="Group 23">
            <a:extLst>
              <a:ext uri="{FF2B5EF4-FFF2-40B4-BE49-F238E27FC236}">
                <a16:creationId xmlns:a16="http://schemas.microsoft.com/office/drawing/2014/main" id="{8A9A03F7-C1B5-4805-AE33-42709226FA49}"/>
              </a:ext>
            </a:extLst>
          </p:cNvPr>
          <p:cNvGrpSpPr/>
          <p:nvPr/>
        </p:nvGrpSpPr>
        <p:grpSpPr>
          <a:xfrm>
            <a:off x="2294632" y="1596445"/>
            <a:ext cx="688020" cy="377876"/>
            <a:chOff x="2839114" y="4318916"/>
            <a:chExt cx="917360" cy="503834"/>
          </a:xfrm>
        </p:grpSpPr>
        <p:pic>
          <p:nvPicPr>
            <p:cNvPr id="25" name="Graphic 24" descr="Stop">
              <a:extLst>
                <a:ext uri="{FF2B5EF4-FFF2-40B4-BE49-F238E27FC236}">
                  <a16:creationId xmlns:a16="http://schemas.microsoft.com/office/drawing/2014/main" id="{B60902D0-216D-4D24-8034-300CA85D1F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2640" y="4318916"/>
              <a:ext cx="503834" cy="503834"/>
            </a:xfrm>
            <a:prstGeom prst="rect">
              <a:avLst/>
            </a:prstGeom>
          </p:spPr>
        </p:pic>
        <p:cxnSp>
          <p:nvCxnSpPr>
            <p:cNvPr id="26" name="Straight Arrow Connector 25">
              <a:extLst>
                <a:ext uri="{FF2B5EF4-FFF2-40B4-BE49-F238E27FC236}">
                  <a16:creationId xmlns:a16="http://schemas.microsoft.com/office/drawing/2014/main" id="{4FAE795B-B637-4A77-BD28-FFE5ADD7E045}"/>
                </a:ext>
              </a:extLst>
            </p:cNvPr>
            <p:cNvCxnSpPr>
              <a:cxnSpLocks/>
            </p:cNvCxnSpPr>
            <p:nvPr/>
          </p:nvCxnSpPr>
          <p:spPr>
            <a:xfrm flipH="1">
              <a:off x="283911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D51FE4B8-4E7E-4605-B04A-29CE15B737EC}"/>
              </a:ext>
            </a:extLst>
          </p:cNvPr>
          <p:cNvGrpSpPr/>
          <p:nvPr/>
        </p:nvGrpSpPr>
        <p:grpSpPr>
          <a:xfrm>
            <a:off x="2294636" y="1000636"/>
            <a:ext cx="691765" cy="787789"/>
            <a:chOff x="4668840" y="4322973"/>
            <a:chExt cx="922354" cy="1050384"/>
          </a:xfrm>
        </p:grpSpPr>
        <p:pic>
          <p:nvPicPr>
            <p:cNvPr id="28" name="Graphic 27" descr="Stop">
              <a:extLst>
                <a:ext uri="{FF2B5EF4-FFF2-40B4-BE49-F238E27FC236}">
                  <a16:creationId xmlns:a16="http://schemas.microsoft.com/office/drawing/2014/main" id="{9548F862-1777-405F-8371-A1F97967C4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7360" y="4322973"/>
              <a:ext cx="503834" cy="503834"/>
            </a:xfrm>
            <a:prstGeom prst="rect">
              <a:avLst/>
            </a:prstGeom>
          </p:spPr>
        </p:pic>
        <p:cxnSp>
          <p:nvCxnSpPr>
            <p:cNvPr id="29" name="Straight Arrow Connector 28">
              <a:extLst>
                <a:ext uri="{FF2B5EF4-FFF2-40B4-BE49-F238E27FC236}">
                  <a16:creationId xmlns:a16="http://schemas.microsoft.com/office/drawing/2014/main" id="{B1973444-B706-4D23-89F7-B178D34C7C48}"/>
                </a:ext>
              </a:extLst>
            </p:cNvPr>
            <p:cNvCxnSpPr>
              <a:cxnSpLocks/>
              <a:stCxn id="28" idx="1"/>
              <a:endCxn id="45" idx="3"/>
            </p:cNvCxnSpPr>
            <p:nvPr/>
          </p:nvCxnSpPr>
          <p:spPr>
            <a:xfrm flipH="1">
              <a:off x="4668840" y="4574890"/>
              <a:ext cx="418520" cy="798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37" name="Graphic 36" descr="Stop">
            <a:extLst>
              <a:ext uri="{FF2B5EF4-FFF2-40B4-BE49-F238E27FC236}">
                <a16:creationId xmlns:a16="http://schemas.microsoft.com/office/drawing/2014/main" id="{E132B0FF-DD25-463D-BDEE-D7FB4DB9BF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9905" y="2150929"/>
            <a:ext cx="377876" cy="377876"/>
          </a:xfrm>
          <a:prstGeom prst="rect">
            <a:avLst/>
          </a:prstGeom>
        </p:spPr>
      </p:pic>
      <p:cxnSp>
        <p:nvCxnSpPr>
          <p:cNvPr id="38" name="Straight Arrow Connector 37">
            <a:extLst>
              <a:ext uri="{FF2B5EF4-FFF2-40B4-BE49-F238E27FC236}">
                <a16:creationId xmlns:a16="http://schemas.microsoft.com/office/drawing/2014/main" id="{B6948FD3-77C8-43F7-B716-5E87A120BA75}"/>
              </a:ext>
            </a:extLst>
          </p:cNvPr>
          <p:cNvCxnSpPr>
            <a:cxnSpLocks/>
          </p:cNvCxnSpPr>
          <p:nvPr/>
        </p:nvCxnSpPr>
        <p:spPr>
          <a:xfrm flipH="1">
            <a:off x="2309760" y="2339867"/>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AF92A44D-3715-4DCA-83E4-85F6C33B9E06}"/>
              </a:ext>
            </a:extLst>
          </p:cNvPr>
          <p:cNvGrpSpPr/>
          <p:nvPr/>
        </p:nvGrpSpPr>
        <p:grpSpPr>
          <a:xfrm>
            <a:off x="1606613" y="1599488"/>
            <a:ext cx="688020" cy="377876"/>
            <a:chOff x="1921754" y="4322973"/>
            <a:chExt cx="917360" cy="503834"/>
          </a:xfrm>
        </p:grpSpPr>
        <p:pic>
          <p:nvPicPr>
            <p:cNvPr id="45" name="Graphic 44" descr="Stop">
              <a:extLst>
                <a:ext uri="{FF2B5EF4-FFF2-40B4-BE49-F238E27FC236}">
                  <a16:creationId xmlns:a16="http://schemas.microsoft.com/office/drawing/2014/main" id="{1C18F21C-1813-456E-902C-420333213F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35280" y="4322973"/>
              <a:ext cx="503834" cy="503834"/>
            </a:xfrm>
            <a:prstGeom prst="rect">
              <a:avLst/>
            </a:prstGeom>
          </p:spPr>
        </p:pic>
        <p:cxnSp>
          <p:nvCxnSpPr>
            <p:cNvPr id="46" name="Straight Arrow Connector 45">
              <a:extLst>
                <a:ext uri="{FF2B5EF4-FFF2-40B4-BE49-F238E27FC236}">
                  <a16:creationId xmlns:a16="http://schemas.microsoft.com/office/drawing/2014/main" id="{53A97FC9-B96B-47AC-AF4E-B2831E08E13C}"/>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49" name="Graphic 48" descr="Stop">
            <a:extLst>
              <a:ext uri="{FF2B5EF4-FFF2-40B4-BE49-F238E27FC236}">
                <a16:creationId xmlns:a16="http://schemas.microsoft.com/office/drawing/2014/main" id="{58DFA26A-751D-403D-9F74-C7ADA48BB0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01805" y="2148242"/>
            <a:ext cx="377876" cy="377876"/>
          </a:xfrm>
          <a:prstGeom prst="rect">
            <a:avLst/>
          </a:prstGeom>
        </p:spPr>
      </p:pic>
      <p:cxnSp>
        <p:nvCxnSpPr>
          <p:cNvPr id="50" name="Straight Arrow Connector 49">
            <a:extLst>
              <a:ext uri="{FF2B5EF4-FFF2-40B4-BE49-F238E27FC236}">
                <a16:creationId xmlns:a16="http://schemas.microsoft.com/office/drawing/2014/main" id="{B6B2108B-9A88-4EEC-97AA-922659419CA5}"/>
              </a:ext>
            </a:extLst>
          </p:cNvPr>
          <p:cNvCxnSpPr>
            <a:cxnSpLocks/>
          </p:cNvCxnSpPr>
          <p:nvPr/>
        </p:nvCxnSpPr>
        <p:spPr>
          <a:xfrm flipH="1">
            <a:off x="2991660" y="2337180"/>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1" name="Graphic 50" descr="Lock">
            <a:extLst>
              <a:ext uri="{FF2B5EF4-FFF2-40B4-BE49-F238E27FC236}">
                <a16:creationId xmlns:a16="http://schemas.microsoft.com/office/drawing/2014/main" id="{EA3D0755-2AA3-4C25-AF11-35638041F5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89881" y="1668666"/>
            <a:ext cx="248711" cy="248711"/>
          </a:xfrm>
          <a:prstGeom prst="rect">
            <a:avLst/>
          </a:prstGeom>
        </p:spPr>
      </p:pic>
      <p:cxnSp>
        <p:nvCxnSpPr>
          <p:cNvPr id="52" name="Straight Connector 51">
            <a:extLst>
              <a:ext uri="{FF2B5EF4-FFF2-40B4-BE49-F238E27FC236}">
                <a16:creationId xmlns:a16="http://schemas.microsoft.com/office/drawing/2014/main" id="{C409786E-3F7D-4405-90C8-661DA53DADB5}"/>
              </a:ext>
            </a:extLst>
          </p:cNvPr>
          <p:cNvCxnSpPr>
            <a:cxnSpLocks/>
          </p:cNvCxnSpPr>
          <p:nvPr/>
        </p:nvCxnSpPr>
        <p:spPr>
          <a:xfrm>
            <a:off x="4210900" y="3075563"/>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BFDCB7B-19DE-4B97-A7E6-FD4FE1AF29AE}"/>
                  </a:ext>
                </a:extLst>
              </p:cNvPr>
              <p:cNvSpPr txBox="1"/>
              <p:nvPr/>
            </p:nvSpPr>
            <p:spPr>
              <a:xfrm>
                <a:off x="4088980" y="327913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3</m:t>
                          </m:r>
                        </m:sub>
                      </m:sSub>
                    </m:oMath>
                  </m:oMathPara>
                </a14:m>
                <a:endParaRPr lang="en-US" sz="1800" dirty="0"/>
              </a:p>
            </p:txBody>
          </p:sp>
        </mc:Choice>
        <mc:Fallback xmlns="">
          <p:sp>
            <p:nvSpPr>
              <p:cNvPr id="53" name="TextBox 52">
                <a:extLst>
                  <a:ext uri="{FF2B5EF4-FFF2-40B4-BE49-F238E27FC236}">
                    <a16:creationId xmlns:a16="http://schemas.microsoft.com/office/drawing/2014/main" id="{9BFDCB7B-19DE-4B97-A7E6-FD4FE1AF29AE}"/>
                  </a:ext>
                </a:extLst>
              </p:cNvPr>
              <p:cNvSpPr txBox="1">
                <a:spLocks noRot="1" noChangeAspect="1" noMove="1" noResize="1" noEditPoints="1" noAdjustHandles="1" noChangeArrowheads="1" noChangeShapeType="1" noTextEdit="1"/>
              </p:cNvSpPr>
              <p:nvPr/>
            </p:nvSpPr>
            <p:spPr>
              <a:xfrm>
                <a:off x="4088980" y="3279137"/>
                <a:ext cx="259079" cy="369332"/>
              </a:xfrm>
              <a:prstGeom prst="rect">
                <a:avLst/>
              </a:prstGeom>
              <a:blipFill>
                <a:blip r:embed="rId14"/>
                <a:stretch>
                  <a:fillRect r="-28571"/>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E27D2F49-C107-402A-9EEB-055B773341F6}"/>
              </a:ext>
            </a:extLst>
          </p:cNvPr>
          <p:cNvCxnSpPr/>
          <p:nvPr/>
        </p:nvCxnSpPr>
        <p:spPr>
          <a:xfrm>
            <a:off x="4764265" y="3095457"/>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2D8A5DB-815B-420C-99E5-8B43DB4972A1}"/>
                  </a:ext>
                </a:extLst>
              </p:cNvPr>
              <p:cNvSpPr txBox="1"/>
              <p:nvPr/>
            </p:nvSpPr>
            <p:spPr>
              <a:xfrm>
                <a:off x="4642345" y="3299031"/>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4</m:t>
                          </m:r>
                        </m:sub>
                      </m:sSub>
                    </m:oMath>
                  </m:oMathPara>
                </a14:m>
                <a:endParaRPr lang="en-US" sz="1800" dirty="0">
                  <a:solidFill>
                    <a:srgbClr val="FF0000"/>
                  </a:solidFill>
                </a:endParaRPr>
              </a:p>
            </p:txBody>
          </p:sp>
        </mc:Choice>
        <mc:Fallback xmlns="">
          <p:sp>
            <p:nvSpPr>
              <p:cNvPr id="56" name="TextBox 55">
                <a:extLst>
                  <a:ext uri="{FF2B5EF4-FFF2-40B4-BE49-F238E27FC236}">
                    <a16:creationId xmlns:a16="http://schemas.microsoft.com/office/drawing/2014/main" id="{C2D8A5DB-815B-420C-99E5-8B43DB4972A1}"/>
                  </a:ext>
                </a:extLst>
              </p:cNvPr>
              <p:cNvSpPr txBox="1">
                <a:spLocks noRot="1" noChangeAspect="1" noMove="1" noResize="1" noEditPoints="1" noAdjustHandles="1" noChangeArrowheads="1" noChangeShapeType="1" noTextEdit="1"/>
              </p:cNvSpPr>
              <p:nvPr/>
            </p:nvSpPr>
            <p:spPr>
              <a:xfrm>
                <a:off x="4642345" y="3299031"/>
                <a:ext cx="259079" cy="369332"/>
              </a:xfrm>
              <a:prstGeom prst="rect">
                <a:avLst/>
              </a:prstGeom>
              <a:blipFill>
                <a:blip r:embed="rId15"/>
                <a:stretch>
                  <a:fillRect r="-28571"/>
                </a:stretch>
              </a:blipFill>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CD1FD48F-0A36-41E2-BA6E-7F71ECC079A1}"/>
              </a:ext>
            </a:extLst>
          </p:cNvPr>
          <p:cNvCxnSpPr/>
          <p:nvPr/>
        </p:nvCxnSpPr>
        <p:spPr>
          <a:xfrm>
            <a:off x="6017064" y="3095457"/>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21A2197-71DB-43E5-9BF6-19E398E65BA6}"/>
                  </a:ext>
                </a:extLst>
              </p:cNvPr>
              <p:cNvSpPr txBox="1"/>
              <p:nvPr/>
            </p:nvSpPr>
            <p:spPr>
              <a:xfrm>
                <a:off x="5895144" y="3299031"/>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64" name="TextBox 63">
                <a:extLst>
                  <a:ext uri="{FF2B5EF4-FFF2-40B4-BE49-F238E27FC236}">
                    <a16:creationId xmlns:a16="http://schemas.microsoft.com/office/drawing/2014/main" id="{121A2197-71DB-43E5-9BF6-19E398E65BA6}"/>
                  </a:ext>
                </a:extLst>
              </p:cNvPr>
              <p:cNvSpPr txBox="1">
                <a:spLocks noRot="1" noChangeAspect="1" noMove="1" noResize="1" noEditPoints="1" noAdjustHandles="1" noChangeArrowheads="1" noChangeShapeType="1" noTextEdit="1"/>
              </p:cNvSpPr>
              <p:nvPr/>
            </p:nvSpPr>
            <p:spPr>
              <a:xfrm>
                <a:off x="5895144" y="3299031"/>
                <a:ext cx="259079" cy="369332"/>
              </a:xfrm>
              <a:prstGeom prst="rect">
                <a:avLst/>
              </a:prstGeom>
              <a:blipFill>
                <a:blip r:embed="rId16"/>
                <a:stretch>
                  <a:fillRect r="-27907"/>
                </a:stretch>
              </a:blipFill>
            </p:spPr>
            <p:txBody>
              <a:bodyPr/>
              <a:lstStyle/>
              <a:p>
                <a:r>
                  <a:rPr lang="en-US">
                    <a:noFill/>
                  </a:rPr>
                  <a:t> </a:t>
                </a:r>
              </a:p>
            </p:txBody>
          </p:sp>
        </mc:Fallback>
      </mc:AlternateContent>
      <p:cxnSp>
        <p:nvCxnSpPr>
          <p:cNvPr id="66" name="Straight Connector 65">
            <a:extLst>
              <a:ext uri="{FF2B5EF4-FFF2-40B4-BE49-F238E27FC236}">
                <a16:creationId xmlns:a16="http://schemas.microsoft.com/office/drawing/2014/main" id="{F9B34EC6-2613-483E-923F-7859B626225D}"/>
              </a:ext>
            </a:extLst>
          </p:cNvPr>
          <p:cNvCxnSpPr>
            <a:cxnSpLocks/>
          </p:cNvCxnSpPr>
          <p:nvPr/>
        </p:nvCxnSpPr>
        <p:spPr>
          <a:xfrm>
            <a:off x="6558084" y="3092058"/>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AC025A2-A4D8-41D9-8485-0075D6C5D2C1}"/>
                  </a:ext>
                </a:extLst>
              </p:cNvPr>
              <p:cNvSpPr txBox="1"/>
              <p:nvPr/>
            </p:nvSpPr>
            <p:spPr>
              <a:xfrm>
                <a:off x="6436164" y="3295632"/>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67" name="TextBox 66">
                <a:extLst>
                  <a:ext uri="{FF2B5EF4-FFF2-40B4-BE49-F238E27FC236}">
                    <a16:creationId xmlns:a16="http://schemas.microsoft.com/office/drawing/2014/main" id="{AAC025A2-A4D8-41D9-8485-0075D6C5D2C1}"/>
                  </a:ext>
                </a:extLst>
              </p:cNvPr>
              <p:cNvSpPr txBox="1">
                <a:spLocks noRot="1" noChangeAspect="1" noMove="1" noResize="1" noEditPoints="1" noAdjustHandles="1" noChangeArrowheads="1" noChangeShapeType="1" noTextEdit="1"/>
              </p:cNvSpPr>
              <p:nvPr/>
            </p:nvSpPr>
            <p:spPr>
              <a:xfrm>
                <a:off x="6436164" y="3295632"/>
                <a:ext cx="259079" cy="369332"/>
              </a:xfrm>
              <a:prstGeom prst="rect">
                <a:avLst/>
              </a:prstGeom>
              <a:blipFill>
                <a:blip r:embed="rId17"/>
                <a:stretch>
                  <a:fillRect r="-28571" b="-1667"/>
                </a:stretch>
              </a:blipFill>
            </p:spPr>
            <p:txBody>
              <a:bodyPr/>
              <a:lstStyle/>
              <a:p>
                <a:r>
                  <a:rPr lang="en-US">
                    <a:noFill/>
                  </a:rPr>
                  <a:t> </a:t>
                </a:r>
              </a:p>
            </p:txBody>
          </p:sp>
        </mc:Fallback>
      </mc:AlternateContent>
      <p:cxnSp>
        <p:nvCxnSpPr>
          <p:cNvPr id="68" name="Straight Connector 67">
            <a:extLst>
              <a:ext uri="{FF2B5EF4-FFF2-40B4-BE49-F238E27FC236}">
                <a16:creationId xmlns:a16="http://schemas.microsoft.com/office/drawing/2014/main" id="{A6B0E4BC-963B-4AB5-820C-58ED10F78745}"/>
              </a:ext>
            </a:extLst>
          </p:cNvPr>
          <p:cNvCxnSpPr/>
          <p:nvPr/>
        </p:nvCxnSpPr>
        <p:spPr>
          <a:xfrm>
            <a:off x="7111449" y="3111952"/>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38C5904-7BEB-47BB-8885-32F43E2DA5D8}"/>
                  </a:ext>
                </a:extLst>
              </p:cNvPr>
              <p:cNvSpPr txBox="1"/>
              <p:nvPr/>
            </p:nvSpPr>
            <p:spPr>
              <a:xfrm>
                <a:off x="6989529" y="331552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69" name="TextBox 68">
                <a:extLst>
                  <a:ext uri="{FF2B5EF4-FFF2-40B4-BE49-F238E27FC236}">
                    <a16:creationId xmlns:a16="http://schemas.microsoft.com/office/drawing/2014/main" id="{938C5904-7BEB-47BB-8885-32F43E2DA5D8}"/>
                  </a:ext>
                </a:extLst>
              </p:cNvPr>
              <p:cNvSpPr txBox="1">
                <a:spLocks noRot="1" noChangeAspect="1" noMove="1" noResize="1" noEditPoints="1" noAdjustHandles="1" noChangeArrowheads="1" noChangeShapeType="1" noTextEdit="1"/>
              </p:cNvSpPr>
              <p:nvPr/>
            </p:nvSpPr>
            <p:spPr>
              <a:xfrm>
                <a:off x="6989529" y="3315526"/>
                <a:ext cx="259079" cy="369332"/>
              </a:xfrm>
              <a:prstGeom prst="rect">
                <a:avLst/>
              </a:prstGeom>
              <a:blipFill>
                <a:blip r:embed="rId18"/>
                <a:stretch>
                  <a:fillRect r="-28571" b="-1667"/>
                </a:stretch>
              </a:blipFill>
            </p:spPr>
            <p:txBody>
              <a:bodyPr/>
              <a:lstStyle/>
              <a:p>
                <a:r>
                  <a:rPr lang="en-US">
                    <a:noFill/>
                  </a:rPr>
                  <a:t> </a:t>
                </a:r>
              </a:p>
            </p:txBody>
          </p:sp>
        </mc:Fallback>
      </mc:AlternateContent>
      <p:grpSp>
        <p:nvGrpSpPr>
          <p:cNvPr id="74" name="Group 73">
            <a:extLst>
              <a:ext uri="{FF2B5EF4-FFF2-40B4-BE49-F238E27FC236}">
                <a16:creationId xmlns:a16="http://schemas.microsoft.com/office/drawing/2014/main" id="{9D760279-4BDB-4488-961A-94066382C58D}"/>
              </a:ext>
            </a:extLst>
          </p:cNvPr>
          <p:cNvGrpSpPr/>
          <p:nvPr/>
        </p:nvGrpSpPr>
        <p:grpSpPr>
          <a:xfrm>
            <a:off x="2982652" y="1010262"/>
            <a:ext cx="674534" cy="775122"/>
            <a:chOff x="2857093" y="4318916"/>
            <a:chExt cx="899381" cy="1033495"/>
          </a:xfrm>
        </p:grpSpPr>
        <p:pic>
          <p:nvPicPr>
            <p:cNvPr id="75" name="Graphic 74" descr="Stop">
              <a:extLst>
                <a:ext uri="{FF2B5EF4-FFF2-40B4-BE49-F238E27FC236}">
                  <a16:creationId xmlns:a16="http://schemas.microsoft.com/office/drawing/2014/main" id="{326355A8-0203-44ED-BE54-D17B0BC138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2640" y="4318916"/>
              <a:ext cx="503834" cy="503834"/>
            </a:xfrm>
            <a:prstGeom prst="rect">
              <a:avLst/>
            </a:prstGeom>
          </p:spPr>
        </p:pic>
        <p:cxnSp>
          <p:nvCxnSpPr>
            <p:cNvPr id="76" name="Straight Arrow Connector 75">
              <a:extLst>
                <a:ext uri="{FF2B5EF4-FFF2-40B4-BE49-F238E27FC236}">
                  <a16:creationId xmlns:a16="http://schemas.microsoft.com/office/drawing/2014/main" id="{7C2EED7A-8B6F-450D-BD17-036417C70D4A}"/>
                </a:ext>
              </a:extLst>
            </p:cNvPr>
            <p:cNvCxnSpPr>
              <a:cxnSpLocks/>
              <a:stCxn id="75" idx="1"/>
              <a:endCxn id="25" idx="3"/>
            </p:cNvCxnSpPr>
            <p:nvPr/>
          </p:nvCxnSpPr>
          <p:spPr>
            <a:xfrm flipH="1">
              <a:off x="2857093" y="4570833"/>
              <a:ext cx="395546" cy="781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80" name="Group 79">
            <a:extLst>
              <a:ext uri="{FF2B5EF4-FFF2-40B4-BE49-F238E27FC236}">
                <a16:creationId xmlns:a16="http://schemas.microsoft.com/office/drawing/2014/main" id="{441D3282-D080-4F91-97F2-F084F1356580}"/>
              </a:ext>
            </a:extLst>
          </p:cNvPr>
          <p:cNvGrpSpPr/>
          <p:nvPr/>
        </p:nvGrpSpPr>
        <p:grpSpPr>
          <a:xfrm>
            <a:off x="2986968" y="1591090"/>
            <a:ext cx="688020" cy="377876"/>
            <a:chOff x="1921754" y="4322973"/>
            <a:chExt cx="917360" cy="503834"/>
          </a:xfrm>
        </p:grpSpPr>
        <p:pic>
          <p:nvPicPr>
            <p:cNvPr id="81" name="Graphic 80" descr="Stop">
              <a:extLst>
                <a:ext uri="{FF2B5EF4-FFF2-40B4-BE49-F238E27FC236}">
                  <a16:creationId xmlns:a16="http://schemas.microsoft.com/office/drawing/2014/main" id="{25727269-72C6-49B6-86DD-D6ABC8B404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35280" y="4322973"/>
              <a:ext cx="503834" cy="503834"/>
            </a:xfrm>
            <a:prstGeom prst="rect">
              <a:avLst/>
            </a:prstGeom>
          </p:spPr>
        </p:pic>
        <p:cxnSp>
          <p:nvCxnSpPr>
            <p:cNvPr id="82" name="Straight Arrow Connector 81">
              <a:extLst>
                <a:ext uri="{FF2B5EF4-FFF2-40B4-BE49-F238E27FC236}">
                  <a16:creationId xmlns:a16="http://schemas.microsoft.com/office/drawing/2014/main" id="{29BC75D6-B39A-4527-9EC6-F66A414FED71}"/>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319D488-6743-4FC0-B25F-F08EBB5A137D}"/>
                  </a:ext>
                </a:extLst>
              </p:cNvPr>
              <p:cNvSpPr txBox="1"/>
              <p:nvPr/>
            </p:nvSpPr>
            <p:spPr>
              <a:xfrm>
                <a:off x="996433" y="3775325"/>
                <a:ext cx="7291824" cy="1191480"/>
              </a:xfrm>
              <a:prstGeom prst="rect">
                <a:avLst/>
              </a:prstGeom>
              <a:noFill/>
            </p:spPr>
            <p:txBody>
              <a:bodyPr wrap="square" rtlCol="0">
                <a:spAutoFit/>
              </a:bodyPr>
              <a:lstStyle/>
              <a:p>
                <a:pPr algn="ctr"/>
                <a:r>
                  <a:rPr lang="en-US" sz="1600" dirty="0">
                    <a:latin typeface="+mn-lt"/>
                  </a:rPr>
                  <a:t>Multiple honest blocks at the same height due to network delay.</a:t>
                </a:r>
              </a:p>
              <a:p>
                <a:pPr algn="ctr"/>
                <a:r>
                  <a:rPr lang="en-US" sz="1600" dirty="0">
                    <a:latin typeface="+mn-lt"/>
                  </a:rPr>
                  <a:t>Adversary’s chain grows at rate proportional to (shown by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𝛽</m:t>
                    </m:r>
                  </m:oMath>
                </a14:m>
                <a:r>
                  <a:rPr lang="en-US" sz="1600" dirty="0">
                    <a:latin typeface="+mn-lt"/>
                  </a:rPr>
                  <a:t>!</a:t>
                </a:r>
              </a:p>
              <a:p>
                <a:pPr algn="ctr"/>
                <a:r>
                  <a:rPr lang="en-US" sz="1600" dirty="0">
                    <a:latin typeface="+mn-lt"/>
                  </a:rPr>
                  <a:t>Honest miners’ chain grows at rate less than </a:t>
                </a:r>
                <a14:m>
                  <m:oMath xmlns:m="http://schemas.openxmlformats.org/officeDocument/2006/math">
                    <m:r>
                      <a:rPr lang="en-US" sz="1600" b="0" i="0" smtClean="0">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𝛽</m:t>
                    </m:r>
                  </m:oMath>
                </a14:m>
                <a:r>
                  <a:rPr lang="en-US" sz="1600" dirty="0">
                    <a:latin typeface="+mn-lt"/>
                  </a:rPr>
                  <a:t> because of forking!</a:t>
                </a:r>
              </a:p>
              <a:p>
                <a:pPr algn="ctr"/>
                <a:r>
                  <a:rPr lang="en-US" sz="1600" dirty="0">
                    <a:latin typeface="+mn-lt"/>
                  </a:rPr>
                  <a:t>Now, adversary succeeds if </a:t>
                </a:r>
                <a14:m>
                  <m:oMath xmlns:m="http://schemas.openxmlformats.org/officeDocument/2006/math">
                    <m:r>
                      <a:rPr lang="en-US" sz="1600" i="1">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𝛽</m:t>
                        </m:r>
                        <m:r>
                          <a:rPr lang="en-US" sz="1600" i="1">
                            <a:latin typeface="Cambria Math" panose="02040503050406030204" pitchFamily="18" charset="0"/>
                            <a:ea typeface="Cambria Math" panose="02040503050406030204" pitchFamily="18" charset="0"/>
                          </a:rPr>
                          <m:t>)</m:t>
                        </m:r>
                      </m:num>
                      <m:den>
                        <m:r>
                          <a:rPr lang="en-US" sz="1600" i="1">
                            <a:latin typeface="Cambria Math" panose="02040503050406030204" pitchFamily="18" charset="0"/>
                            <a:ea typeface="Cambria Math" panose="02040503050406030204" pitchFamily="18" charset="0"/>
                          </a:rPr>
                          <m:t>2</m:t>
                        </m:r>
                      </m:den>
                    </m:f>
                  </m:oMath>
                </a14:m>
                <a:r>
                  <a:rPr lang="en-US" sz="1600" dirty="0">
                    <a:latin typeface="+mn-lt"/>
                  </a:rPr>
                  <a:t>, which implies </a:t>
                </a:r>
                <a14:m>
                  <m:oMath xmlns:m="http://schemas.openxmlformats.org/officeDocument/2006/math">
                    <m:r>
                      <a:rPr lang="en-US" sz="1600" i="1">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3</m:t>
                        </m:r>
                      </m:den>
                    </m:f>
                  </m:oMath>
                </a14:m>
                <a:r>
                  <a:rPr lang="en-US" sz="1600" dirty="0">
                    <a:latin typeface="+mn-lt"/>
                  </a:rPr>
                  <a:t>!!</a:t>
                </a:r>
              </a:p>
            </p:txBody>
          </p:sp>
        </mc:Choice>
        <mc:Fallback xmlns="">
          <p:sp>
            <p:nvSpPr>
              <p:cNvPr id="88" name="TextBox 87">
                <a:extLst>
                  <a:ext uri="{FF2B5EF4-FFF2-40B4-BE49-F238E27FC236}">
                    <a16:creationId xmlns:a16="http://schemas.microsoft.com/office/drawing/2014/main" id="{1319D488-6743-4FC0-B25F-F08EBB5A137D}"/>
                  </a:ext>
                </a:extLst>
              </p:cNvPr>
              <p:cNvSpPr txBox="1">
                <a:spLocks noRot="1" noChangeAspect="1" noMove="1" noResize="1" noEditPoints="1" noAdjustHandles="1" noChangeArrowheads="1" noChangeShapeType="1" noTextEdit="1"/>
              </p:cNvSpPr>
              <p:nvPr/>
            </p:nvSpPr>
            <p:spPr>
              <a:xfrm>
                <a:off x="996433" y="3775325"/>
                <a:ext cx="7291824" cy="1191480"/>
              </a:xfrm>
              <a:prstGeom prst="rect">
                <a:avLst/>
              </a:prstGeom>
              <a:blipFill>
                <a:blip r:embed="rId19"/>
                <a:stretch>
                  <a:fillRect t="-1531" b="-1531"/>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93BFE7A6-39D3-4B4A-8B14-3FD50ADCA574}"/>
              </a:ext>
            </a:extLst>
          </p:cNvPr>
          <p:cNvGrpSpPr/>
          <p:nvPr/>
        </p:nvGrpSpPr>
        <p:grpSpPr>
          <a:xfrm>
            <a:off x="3666756" y="2576634"/>
            <a:ext cx="675261" cy="373603"/>
            <a:chOff x="1704045" y="2434911"/>
            <a:chExt cx="675261" cy="373603"/>
          </a:xfrm>
        </p:grpSpPr>
        <p:cxnSp>
          <p:nvCxnSpPr>
            <p:cNvPr id="65" name="Straight Arrow Connector 64">
              <a:extLst>
                <a:ext uri="{FF2B5EF4-FFF2-40B4-BE49-F238E27FC236}">
                  <a16:creationId xmlns:a16="http://schemas.microsoft.com/office/drawing/2014/main" id="{4CF2913F-23A0-4E48-8320-E4910651CAB2}"/>
                </a:ext>
              </a:extLst>
            </p:cNvPr>
            <p:cNvCxnSpPr/>
            <p:nvPr/>
          </p:nvCxnSpPr>
          <p:spPr>
            <a:xfrm>
              <a:off x="1704045" y="2808514"/>
              <a:ext cx="67526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4391164-2FF6-4EB4-AAF2-3582545D2432}"/>
                    </a:ext>
                  </a:extLst>
                </p:cNvPr>
                <p:cNvSpPr txBox="1"/>
                <p:nvPr/>
              </p:nvSpPr>
              <p:spPr>
                <a:xfrm>
                  <a:off x="1915839" y="2434911"/>
                  <a:ext cx="20999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Δ</m:t>
                        </m:r>
                      </m:oMath>
                    </m:oMathPara>
                  </a14:m>
                  <a:endParaRPr lang="en-US" sz="2000" dirty="0">
                    <a:latin typeface="+mn-lt"/>
                  </a:endParaRPr>
                </a:p>
              </p:txBody>
            </p:sp>
          </mc:Choice>
          <mc:Fallback xmlns="">
            <p:sp>
              <p:nvSpPr>
                <p:cNvPr id="70" name="TextBox 69">
                  <a:extLst>
                    <a:ext uri="{FF2B5EF4-FFF2-40B4-BE49-F238E27FC236}">
                      <a16:creationId xmlns:a16="http://schemas.microsoft.com/office/drawing/2014/main" id="{A4391164-2FF6-4EB4-AAF2-3582545D2432}"/>
                    </a:ext>
                  </a:extLst>
                </p:cNvPr>
                <p:cNvSpPr txBox="1">
                  <a:spLocks noRot="1" noChangeAspect="1" noMove="1" noResize="1" noEditPoints="1" noAdjustHandles="1" noChangeArrowheads="1" noChangeShapeType="1" noTextEdit="1"/>
                </p:cNvSpPr>
                <p:nvPr/>
              </p:nvSpPr>
              <p:spPr>
                <a:xfrm>
                  <a:off x="1915839" y="2434911"/>
                  <a:ext cx="209993" cy="307777"/>
                </a:xfrm>
                <a:prstGeom prst="rect">
                  <a:avLst/>
                </a:prstGeom>
                <a:blipFill>
                  <a:blip r:embed="rId20"/>
                  <a:stretch>
                    <a:fillRect l="-25714" r="-28571" b="-6000"/>
                  </a:stretch>
                </a:blipFill>
              </p:spPr>
              <p:txBody>
                <a:bodyPr/>
                <a:lstStyle/>
                <a:p>
                  <a:r>
                    <a:rPr lang="en-US">
                      <a:noFill/>
                    </a:rPr>
                    <a:t> </a:t>
                  </a:r>
                </a:p>
              </p:txBody>
            </p:sp>
          </mc:Fallback>
        </mc:AlternateContent>
      </p:grpSp>
      <p:grpSp>
        <p:nvGrpSpPr>
          <p:cNvPr id="71" name="Group 70">
            <a:extLst>
              <a:ext uri="{FF2B5EF4-FFF2-40B4-BE49-F238E27FC236}">
                <a16:creationId xmlns:a16="http://schemas.microsoft.com/office/drawing/2014/main" id="{E0066498-1D68-4E33-9516-FE885149BC24}"/>
              </a:ext>
            </a:extLst>
          </p:cNvPr>
          <p:cNvGrpSpPr/>
          <p:nvPr/>
        </p:nvGrpSpPr>
        <p:grpSpPr>
          <a:xfrm>
            <a:off x="6558084" y="2579277"/>
            <a:ext cx="675261" cy="373603"/>
            <a:chOff x="1704045" y="2434911"/>
            <a:chExt cx="675261" cy="373603"/>
          </a:xfrm>
        </p:grpSpPr>
        <p:cxnSp>
          <p:nvCxnSpPr>
            <p:cNvPr id="72" name="Straight Arrow Connector 71">
              <a:extLst>
                <a:ext uri="{FF2B5EF4-FFF2-40B4-BE49-F238E27FC236}">
                  <a16:creationId xmlns:a16="http://schemas.microsoft.com/office/drawing/2014/main" id="{59569285-72C8-4A72-AD15-CA7EBC4BC4BA}"/>
                </a:ext>
              </a:extLst>
            </p:cNvPr>
            <p:cNvCxnSpPr/>
            <p:nvPr/>
          </p:nvCxnSpPr>
          <p:spPr>
            <a:xfrm>
              <a:off x="1704045" y="2808514"/>
              <a:ext cx="67526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BAD6927-55DA-4A65-988D-BA1814196CD5}"/>
                    </a:ext>
                  </a:extLst>
                </p:cNvPr>
                <p:cNvSpPr txBox="1"/>
                <p:nvPr/>
              </p:nvSpPr>
              <p:spPr>
                <a:xfrm>
                  <a:off x="1915839" y="2434911"/>
                  <a:ext cx="20999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Δ</m:t>
                        </m:r>
                      </m:oMath>
                    </m:oMathPara>
                  </a14:m>
                  <a:endParaRPr lang="en-US" sz="2000" dirty="0">
                    <a:latin typeface="+mn-lt"/>
                  </a:endParaRPr>
                </a:p>
              </p:txBody>
            </p:sp>
          </mc:Choice>
          <mc:Fallback xmlns="">
            <p:sp>
              <p:nvSpPr>
                <p:cNvPr id="73" name="TextBox 72">
                  <a:extLst>
                    <a:ext uri="{FF2B5EF4-FFF2-40B4-BE49-F238E27FC236}">
                      <a16:creationId xmlns:a16="http://schemas.microsoft.com/office/drawing/2014/main" id="{2BAD6927-55DA-4A65-988D-BA1814196CD5}"/>
                    </a:ext>
                  </a:extLst>
                </p:cNvPr>
                <p:cNvSpPr txBox="1">
                  <a:spLocks noRot="1" noChangeAspect="1" noMove="1" noResize="1" noEditPoints="1" noAdjustHandles="1" noChangeArrowheads="1" noChangeShapeType="1" noTextEdit="1"/>
                </p:cNvSpPr>
                <p:nvPr/>
              </p:nvSpPr>
              <p:spPr>
                <a:xfrm>
                  <a:off x="1915839" y="2434911"/>
                  <a:ext cx="209993" cy="307777"/>
                </a:xfrm>
                <a:prstGeom prst="rect">
                  <a:avLst/>
                </a:prstGeom>
                <a:blipFill>
                  <a:blip r:embed="rId21"/>
                  <a:stretch>
                    <a:fillRect l="-29412" r="-29412" b="-5882"/>
                  </a:stretch>
                </a:blipFill>
              </p:spPr>
              <p:txBody>
                <a:bodyPr/>
                <a:lstStyle/>
                <a:p>
                  <a:r>
                    <a:rPr lang="en-US">
                      <a:noFill/>
                    </a:rPr>
                    <a:t> </a:t>
                  </a:r>
                </a:p>
              </p:txBody>
            </p:sp>
          </mc:Fallback>
        </mc:AlternateContent>
      </p:grpSp>
      <p:pic>
        <p:nvPicPr>
          <p:cNvPr id="34" name="Graphic 33" descr="Stop">
            <a:extLst>
              <a:ext uri="{FF2B5EF4-FFF2-40B4-BE49-F238E27FC236}">
                <a16:creationId xmlns:a16="http://schemas.microsoft.com/office/drawing/2014/main" id="{1E1A1D90-6AE8-4CAD-9458-039EDE2AD35A}"/>
              </a:ext>
            </a:extLst>
          </p:cNvPr>
          <p:cNvPicPr>
            <a:picLocks noChangeAspect="1"/>
          </p:cNvPicPr>
          <p:nvPr/>
        </p:nvPicPr>
        <p:blipFill>
          <a:blip r:embed="rId10">
            <a:extLst>
              <a:ext uri="{96DAC541-7B7A-43D3-8B79-37D633B846F1}">
                <asvg:svgBlip xmlns:asvg="http://schemas.microsoft.com/office/drawing/2016/SVG/main" r:embed="rId22"/>
              </a:ext>
            </a:extLst>
          </a:blip>
          <a:stretch>
            <a:fillRect/>
          </a:stretch>
        </p:blipFill>
        <p:spPr>
          <a:xfrm>
            <a:off x="1931880" y="2153968"/>
            <a:ext cx="377875" cy="377875"/>
          </a:xfrm>
          <a:prstGeom prst="rect">
            <a:avLst/>
          </a:prstGeom>
        </p:spPr>
      </p:pic>
      <p:cxnSp>
        <p:nvCxnSpPr>
          <p:cNvPr id="77" name="Straight Arrow Connector 76">
            <a:extLst>
              <a:ext uri="{FF2B5EF4-FFF2-40B4-BE49-F238E27FC236}">
                <a16:creationId xmlns:a16="http://schemas.microsoft.com/office/drawing/2014/main" id="{3FAD8BC9-80F1-48FC-9AE5-C576023700F2}"/>
              </a:ext>
            </a:extLst>
          </p:cNvPr>
          <p:cNvCxnSpPr>
            <a:cxnSpLocks/>
            <a:stCxn id="34" idx="1"/>
          </p:cNvCxnSpPr>
          <p:nvPr/>
        </p:nvCxnSpPr>
        <p:spPr>
          <a:xfrm flipH="1" flipV="1">
            <a:off x="1613105" y="1783965"/>
            <a:ext cx="318775" cy="558941"/>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976EEEE-7128-444A-A480-F4DFEE881400}"/>
              </a:ext>
            </a:extLst>
          </p:cNvPr>
          <p:cNvSpPr txBox="1"/>
          <p:nvPr/>
        </p:nvSpPr>
        <p:spPr>
          <a:xfrm>
            <a:off x="1909037" y="1650267"/>
            <a:ext cx="383438" cy="307777"/>
          </a:xfrm>
          <a:prstGeom prst="rect">
            <a:avLst/>
          </a:prstGeom>
          <a:noFill/>
        </p:spPr>
        <p:txBody>
          <a:bodyPr wrap="none" rtlCol="0">
            <a:spAutoFit/>
          </a:bodyPr>
          <a:lstStyle/>
          <a:p>
            <a:r>
              <a:rPr lang="en-US" sz="1400" dirty="0"/>
              <a:t>Tx</a:t>
            </a:r>
          </a:p>
        </p:txBody>
      </p:sp>
      <p:grpSp>
        <p:nvGrpSpPr>
          <p:cNvPr id="54" name="Group 53">
            <a:extLst>
              <a:ext uri="{FF2B5EF4-FFF2-40B4-BE49-F238E27FC236}">
                <a16:creationId xmlns:a16="http://schemas.microsoft.com/office/drawing/2014/main" id="{770A637C-875B-4583-9FEC-E755DB1FF756}"/>
              </a:ext>
            </a:extLst>
          </p:cNvPr>
          <p:cNvGrpSpPr/>
          <p:nvPr/>
        </p:nvGrpSpPr>
        <p:grpSpPr>
          <a:xfrm>
            <a:off x="3817336" y="2181553"/>
            <a:ext cx="1637151" cy="338554"/>
            <a:chOff x="4678684" y="5144324"/>
            <a:chExt cx="2182865" cy="451406"/>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20A205E-6DA3-4C55-AD6D-AAC0A529BED6}"/>
                    </a:ext>
                  </a:extLst>
                </p:cNvPr>
                <p:cNvSpPr txBox="1"/>
                <p:nvPr/>
              </p:nvSpPr>
              <p:spPr>
                <a:xfrm>
                  <a:off x="5136746" y="5144324"/>
                  <a:ext cx="1724803" cy="451406"/>
                </a:xfrm>
                <a:prstGeom prst="rect">
                  <a:avLst/>
                </a:prstGeom>
                <a:noFill/>
              </p:spPr>
              <p:txBody>
                <a:bodyPr wrap="square" rtlCol="0">
                  <a:spAutoFit/>
                </a:bodyPr>
                <a:lstStyle/>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𝜆</m:t>
                          </m:r>
                        </m:e>
                        <m:sub>
                          <m:r>
                            <a:rPr lang="en-US" sz="1600" i="1">
                              <a:latin typeface="Cambria Math" panose="02040503050406030204" pitchFamily="18" charset="0"/>
                            </a:rPr>
                            <m:t>𝑎</m:t>
                          </m:r>
                        </m:sub>
                      </m:sSub>
                    </m:oMath>
                  </a14:m>
                  <a:r>
                    <a:rPr lang="en-US"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endParaRPr lang="en-US" sz="1600" dirty="0"/>
                </a:p>
              </p:txBody>
            </p:sp>
          </mc:Choice>
          <mc:Fallback xmlns="">
            <p:sp>
              <p:nvSpPr>
                <p:cNvPr id="57" name="TextBox 56">
                  <a:extLst>
                    <a:ext uri="{FF2B5EF4-FFF2-40B4-BE49-F238E27FC236}">
                      <a16:creationId xmlns:a16="http://schemas.microsoft.com/office/drawing/2014/main" id="{920A205E-6DA3-4C55-AD6D-AAC0A529BED6}"/>
                    </a:ext>
                  </a:extLst>
                </p:cNvPr>
                <p:cNvSpPr txBox="1">
                  <a:spLocks noRot="1" noChangeAspect="1" noMove="1" noResize="1" noEditPoints="1" noAdjustHandles="1" noChangeArrowheads="1" noChangeShapeType="1" noTextEdit="1"/>
                </p:cNvSpPr>
                <p:nvPr/>
              </p:nvSpPr>
              <p:spPr>
                <a:xfrm>
                  <a:off x="5136746" y="5144324"/>
                  <a:ext cx="1724803" cy="451406"/>
                </a:xfrm>
                <a:prstGeom prst="rect">
                  <a:avLst/>
                </a:prstGeom>
                <a:blipFill>
                  <a:blip r:embed="rId25"/>
                  <a:stretch>
                    <a:fillRect b="-12727"/>
                  </a:stretch>
                </a:blipFill>
              </p:spPr>
              <p:txBody>
                <a:bodyPr/>
                <a:lstStyle/>
                <a:p>
                  <a:r>
                    <a:rPr lang="en-US">
                      <a:noFill/>
                    </a:rPr>
                    <a:t> </a:t>
                  </a:r>
                </a:p>
              </p:txBody>
            </p:sp>
          </mc:Fallback>
        </mc:AlternateContent>
        <p:sp>
          <p:nvSpPr>
            <p:cNvPr id="58" name="Arrow: Right 57">
              <a:extLst>
                <a:ext uri="{FF2B5EF4-FFF2-40B4-BE49-F238E27FC236}">
                  <a16:creationId xmlns:a16="http://schemas.microsoft.com/office/drawing/2014/main" id="{FA5F31F9-DDDB-4BF0-8C5B-1BE7F1553EA3}"/>
                </a:ext>
              </a:extLst>
            </p:cNvPr>
            <p:cNvSpPr/>
            <p:nvPr/>
          </p:nvSpPr>
          <p:spPr>
            <a:xfrm>
              <a:off x="4678684" y="5285200"/>
              <a:ext cx="413526" cy="188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sp>
        <p:nvSpPr>
          <p:cNvPr id="60" name="Arrow: Right 59">
            <a:extLst>
              <a:ext uri="{FF2B5EF4-FFF2-40B4-BE49-F238E27FC236}">
                <a16:creationId xmlns:a16="http://schemas.microsoft.com/office/drawing/2014/main" id="{00439623-E8F6-4389-B64C-18C47E9BA236}"/>
              </a:ext>
            </a:extLst>
          </p:cNvPr>
          <p:cNvSpPr/>
          <p:nvPr/>
        </p:nvSpPr>
        <p:spPr>
          <a:xfrm>
            <a:off x="3811258" y="1723797"/>
            <a:ext cx="310145" cy="14132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DEE91C3-4E4F-4F42-906C-D64143889989}"/>
                  </a:ext>
                </a:extLst>
              </p:cNvPr>
              <p:cNvSpPr txBox="1"/>
              <p:nvPr/>
            </p:nvSpPr>
            <p:spPr>
              <a:xfrm>
                <a:off x="4098717" y="1560496"/>
                <a:ext cx="3760871" cy="452816"/>
              </a:xfrm>
              <a:prstGeom prst="rect">
                <a:avLst/>
              </a:prstGeom>
              <a:noFill/>
            </p:spPr>
            <p:txBody>
              <a:bodyPr wrap="squar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𝜆</m:t>
                        </m:r>
                      </m:e>
                      <m:sub>
                        <m:r>
                          <a:rPr lang="en-US" sz="1600" b="0" i="1" smtClean="0">
                            <a:latin typeface="Cambria Math" panose="02040503050406030204" pitchFamily="18" charset="0"/>
                            <a:ea typeface="Cambria Math" panose="02040503050406030204" pitchFamily="18" charset="0"/>
                          </a:rPr>
                          <m:t>h</m:t>
                        </m:r>
                      </m:sub>
                    </m:sSub>
                    <m:r>
                      <a:rPr lang="en-US" sz="1600" i="1">
                        <a:latin typeface="Cambria Math" panose="02040503050406030204" pitchFamily="18" charset="0"/>
                        <a:ea typeface="Cambria Math" panose="02040503050406030204" pitchFamily="18" charset="0"/>
                      </a:rPr>
                      <m:t>∝</m:t>
                    </m:r>
                  </m:oMath>
                </a14:m>
                <a:r>
                  <a:rPr lang="en-US" sz="1600" dirty="0"/>
                  <a:t> e.g., </a:t>
                </a:r>
                <a14:m>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rPr>
                          <m:t>(1−</m:t>
                        </m:r>
                        <m:r>
                          <a:rPr lang="en-US" sz="1600" i="1">
                            <a:latin typeface="Cambria Math" panose="02040503050406030204" pitchFamily="18" charset="0"/>
                            <a:ea typeface="Cambria Math" panose="02040503050406030204" pitchFamily="18" charset="0"/>
                          </a:rPr>
                          <m:t>𝛽</m:t>
                        </m:r>
                        <m:r>
                          <a:rPr lang="en-US" sz="1600" i="1">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2</m:t>
                        </m:r>
                      </m:den>
                    </m:f>
                  </m:oMath>
                </a14:m>
                <a:r>
                  <a:rPr lang="en-US" sz="1600" dirty="0"/>
                  <a:t>, </a:t>
                </a:r>
              </a:p>
            </p:txBody>
          </p:sp>
        </mc:Choice>
        <mc:Fallback xmlns="">
          <p:sp>
            <p:nvSpPr>
              <p:cNvPr id="61" name="TextBox 60">
                <a:extLst>
                  <a:ext uri="{FF2B5EF4-FFF2-40B4-BE49-F238E27FC236}">
                    <a16:creationId xmlns:a16="http://schemas.microsoft.com/office/drawing/2014/main" id="{8DEE91C3-4E4F-4F42-906C-D64143889989}"/>
                  </a:ext>
                </a:extLst>
              </p:cNvPr>
              <p:cNvSpPr txBox="1">
                <a:spLocks noRot="1" noChangeAspect="1" noMove="1" noResize="1" noEditPoints="1" noAdjustHandles="1" noChangeArrowheads="1" noChangeShapeType="1" noTextEdit="1"/>
              </p:cNvSpPr>
              <p:nvPr/>
            </p:nvSpPr>
            <p:spPr>
              <a:xfrm>
                <a:off x="4098717" y="1560496"/>
                <a:ext cx="3760871" cy="452816"/>
              </a:xfrm>
              <a:prstGeom prst="rect">
                <a:avLst/>
              </a:prstGeom>
              <a:blipFill>
                <a:blip r:embed="rId26"/>
                <a:stretch>
                  <a:fillRect b="-5405"/>
                </a:stretch>
              </a:blipFill>
            </p:spPr>
            <p:txBody>
              <a:bodyPr/>
              <a:lstStyle/>
              <a:p>
                <a:r>
                  <a:rPr lang="en-US">
                    <a:noFill/>
                  </a:rPr>
                  <a:t> </a:t>
                </a:r>
              </a:p>
            </p:txBody>
          </p:sp>
        </mc:Fallback>
      </mc:AlternateContent>
      <p:grpSp>
        <p:nvGrpSpPr>
          <p:cNvPr id="78" name="Group 77">
            <a:extLst>
              <a:ext uri="{FF2B5EF4-FFF2-40B4-BE49-F238E27FC236}">
                <a16:creationId xmlns:a16="http://schemas.microsoft.com/office/drawing/2014/main" id="{AD23B17E-C4A1-4A68-84CE-5DA9B31D64C1}"/>
              </a:ext>
            </a:extLst>
          </p:cNvPr>
          <p:cNvGrpSpPr/>
          <p:nvPr/>
        </p:nvGrpSpPr>
        <p:grpSpPr>
          <a:xfrm>
            <a:off x="5454487" y="2584812"/>
            <a:ext cx="675261" cy="373603"/>
            <a:chOff x="1704045" y="2434911"/>
            <a:chExt cx="675261" cy="373603"/>
          </a:xfrm>
        </p:grpSpPr>
        <p:cxnSp>
          <p:nvCxnSpPr>
            <p:cNvPr id="79" name="Straight Arrow Connector 78">
              <a:extLst>
                <a:ext uri="{FF2B5EF4-FFF2-40B4-BE49-F238E27FC236}">
                  <a16:creationId xmlns:a16="http://schemas.microsoft.com/office/drawing/2014/main" id="{FAD5242E-9680-41B0-B2BB-DD3DC5566666}"/>
                </a:ext>
              </a:extLst>
            </p:cNvPr>
            <p:cNvCxnSpPr/>
            <p:nvPr/>
          </p:nvCxnSpPr>
          <p:spPr>
            <a:xfrm>
              <a:off x="1704045" y="2808514"/>
              <a:ext cx="67526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CB18D48-5494-4F2D-8953-16DE2525F441}"/>
                    </a:ext>
                  </a:extLst>
                </p:cNvPr>
                <p:cNvSpPr txBox="1"/>
                <p:nvPr/>
              </p:nvSpPr>
              <p:spPr>
                <a:xfrm>
                  <a:off x="1915839" y="2434911"/>
                  <a:ext cx="20999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Δ</m:t>
                        </m:r>
                      </m:oMath>
                    </m:oMathPara>
                  </a14:m>
                  <a:endParaRPr lang="en-US" sz="2000" dirty="0">
                    <a:latin typeface="+mn-lt"/>
                  </a:endParaRPr>
                </a:p>
              </p:txBody>
            </p:sp>
          </mc:Choice>
          <mc:Fallback xmlns="">
            <p:sp>
              <p:nvSpPr>
                <p:cNvPr id="83" name="TextBox 82">
                  <a:extLst>
                    <a:ext uri="{FF2B5EF4-FFF2-40B4-BE49-F238E27FC236}">
                      <a16:creationId xmlns:a16="http://schemas.microsoft.com/office/drawing/2014/main" id="{9CB18D48-5494-4F2D-8953-16DE2525F441}"/>
                    </a:ext>
                  </a:extLst>
                </p:cNvPr>
                <p:cNvSpPr txBox="1">
                  <a:spLocks noRot="1" noChangeAspect="1" noMove="1" noResize="1" noEditPoints="1" noAdjustHandles="1" noChangeArrowheads="1" noChangeShapeType="1" noTextEdit="1"/>
                </p:cNvSpPr>
                <p:nvPr/>
              </p:nvSpPr>
              <p:spPr>
                <a:xfrm>
                  <a:off x="1915839" y="2434911"/>
                  <a:ext cx="209993" cy="307777"/>
                </a:xfrm>
                <a:prstGeom prst="rect">
                  <a:avLst/>
                </a:prstGeom>
                <a:blipFill>
                  <a:blip r:embed="rId27"/>
                  <a:stretch>
                    <a:fillRect l="-29412" r="-29412" b="-5882"/>
                  </a:stretch>
                </a:blipFill>
              </p:spPr>
              <p:txBody>
                <a:bodyPr/>
                <a:lstStyle/>
                <a:p>
                  <a:r>
                    <a:rPr lang="en-US">
                      <a:noFill/>
                    </a:rPr>
                    <a:t> </a:t>
                  </a:r>
                </a:p>
              </p:txBody>
            </p:sp>
          </mc:Fallback>
        </mc:AlternateContent>
      </p:grpSp>
      <p:sp>
        <p:nvSpPr>
          <p:cNvPr id="84" name="TextBox 83">
            <a:extLst>
              <a:ext uri="{FF2B5EF4-FFF2-40B4-BE49-F238E27FC236}">
                <a16:creationId xmlns:a16="http://schemas.microsoft.com/office/drawing/2014/main" id="{0CE74D20-054E-4831-9B88-BB3B648526DA}"/>
              </a:ext>
            </a:extLst>
          </p:cNvPr>
          <p:cNvSpPr txBox="1"/>
          <p:nvPr/>
        </p:nvSpPr>
        <p:spPr>
          <a:xfrm>
            <a:off x="1938862" y="1305050"/>
            <a:ext cx="334470" cy="369332"/>
          </a:xfrm>
          <a:prstGeom prst="rect">
            <a:avLst/>
          </a:prstGeom>
          <a:noFill/>
        </p:spPr>
        <p:txBody>
          <a:bodyPr wrap="square" rtlCol="0">
            <a:spAutoFit/>
          </a:bodyPr>
          <a:lstStyle/>
          <a:p>
            <a:pPr algn="l"/>
            <a:r>
              <a:rPr lang="en-US" sz="1800" dirty="0">
                <a:latin typeface="+mn-lt"/>
              </a:rPr>
              <a:t>A</a:t>
            </a:r>
          </a:p>
        </p:txBody>
      </p:sp>
      <p:sp>
        <p:nvSpPr>
          <p:cNvPr id="86" name="TextBox 85">
            <a:extLst>
              <a:ext uri="{FF2B5EF4-FFF2-40B4-BE49-F238E27FC236}">
                <a16:creationId xmlns:a16="http://schemas.microsoft.com/office/drawing/2014/main" id="{E9162C9A-2312-49D8-A4CC-CFEC1C7704DB}"/>
              </a:ext>
            </a:extLst>
          </p:cNvPr>
          <p:cNvSpPr txBox="1"/>
          <p:nvPr/>
        </p:nvSpPr>
        <p:spPr>
          <a:xfrm>
            <a:off x="2629220" y="1288157"/>
            <a:ext cx="334470" cy="369332"/>
          </a:xfrm>
          <a:prstGeom prst="rect">
            <a:avLst/>
          </a:prstGeom>
          <a:noFill/>
        </p:spPr>
        <p:txBody>
          <a:bodyPr wrap="square" rtlCol="0">
            <a:spAutoFit/>
          </a:bodyPr>
          <a:lstStyle/>
          <a:p>
            <a:pPr algn="l"/>
            <a:r>
              <a:rPr lang="en-US" sz="1800" dirty="0">
                <a:latin typeface="+mn-lt"/>
              </a:rPr>
              <a:t>B</a:t>
            </a:r>
          </a:p>
        </p:txBody>
      </p:sp>
      <p:sp>
        <p:nvSpPr>
          <p:cNvPr id="87" name="TextBox 86">
            <a:extLst>
              <a:ext uri="{FF2B5EF4-FFF2-40B4-BE49-F238E27FC236}">
                <a16:creationId xmlns:a16="http://schemas.microsoft.com/office/drawing/2014/main" id="{3EB12AA2-D331-455B-8CA0-843B3BE99A93}"/>
              </a:ext>
            </a:extLst>
          </p:cNvPr>
          <p:cNvSpPr txBox="1"/>
          <p:nvPr/>
        </p:nvSpPr>
        <p:spPr>
          <a:xfrm>
            <a:off x="1946806" y="2398630"/>
            <a:ext cx="334470" cy="369332"/>
          </a:xfrm>
          <a:prstGeom prst="rect">
            <a:avLst/>
          </a:prstGeom>
          <a:noFill/>
        </p:spPr>
        <p:txBody>
          <a:bodyPr wrap="square" rtlCol="0">
            <a:spAutoFit/>
          </a:bodyPr>
          <a:lstStyle/>
          <a:p>
            <a:pPr algn="l"/>
            <a:r>
              <a:rPr lang="en-US" sz="1800" dirty="0">
                <a:latin typeface="+mn-lt"/>
              </a:rPr>
              <a:t>D</a:t>
            </a:r>
          </a:p>
        </p:txBody>
      </p:sp>
      <p:sp>
        <p:nvSpPr>
          <p:cNvPr id="89" name="TextBox 88">
            <a:extLst>
              <a:ext uri="{FF2B5EF4-FFF2-40B4-BE49-F238E27FC236}">
                <a16:creationId xmlns:a16="http://schemas.microsoft.com/office/drawing/2014/main" id="{1B713D3B-2134-4D3D-B400-A6B8295F95CC}"/>
              </a:ext>
            </a:extLst>
          </p:cNvPr>
          <p:cNvSpPr txBox="1"/>
          <p:nvPr/>
        </p:nvSpPr>
        <p:spPr>
          <a:xfrm>
            <a:off x="2636456" y="2398630"/>
            <a:ext cx="334470" cy="369332"/>
          </a:xfrm>
          <a:prstGeom prst="rect">
            <a:avLst/>
          </a:prstGeom>
          <a:noFill/>
        </p:spPr>
        <p:txBody>
          <a:bodyPr wrap="square" rtlCol="0">
            <a:spAutoFit/>
          </a:bodyPr>
          <a:lstStyle/>
          <a:p>
            <a:pPr algn="l"/>
            <a:r>
              <a:rPr lang="en-US" sz="1800" dirty="0">
                <a:latin typeface="+mn-lt"/>
              </a:rPr>
              <a:t>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A50D66-B876-4568-F6CE-4B241B45B3A3}"/>
                  </a:ext>
                </a:extLst>
              </p:cNvPr>
              <p:cNvSpPr txBox="1"/>
              <p:nvPr/>
            </p:nvSpPr>
            <p:spPr>
              <a:xfrm>
                <a:off x="6096876" y="1463154"/>
                <a:ext cx="2493035" cy="611962"/>
              </a:xfrm>
              <a:prstGeom prst="rect">
                <a:avLst/>
              </a:prstGeom>
              <a:solidFill>
                <a:srgbClr val="AD0000"/>
              </a:solidFill>
              <a:effectLst>
                <a:outerShdw blurRad="50800" dist="38100" dir="2700000" algn="tl" rotWithShape="0">
                  <a:prstClr val="black">
                    <a:alpha val="40000"/>
                  </a:prstClr>
                </a:outerShdw>
              </a:effectLst>
            </p:spPr>
            <p:txBody>
              <a:bodyPr wrap="square" rtlCol="0">
                <a:spAutoFit/>
              </a:bodyPr>
              <a:lstStyle/>
              <a:p>
                <a:pPr algn="ctr"/>
                <a:r>
                  <a:rPr lang="en-US" sz="1400" dirty="0">
                    <a:solidFill>
                      <a:schemeClr val="bg1"/>
                    </a:solidFill>
                    <a:latin typeface="+mn-lt"/>
                  </a:rPr>
                  <a:t>To get resilience back to </a:t>
                </a:r>
                <a14:m>
                  <m:oMath xmlns:m="http://schemas.openxmlformats.org/officeDocument/2006/math">
                    <m:f>
                      <m:fPr>
                        <m:ctrlPr>
                          <a:rPr lang="en-US" sz="1400" i="1" smtClean="0">
                            <a:solidFill>
                              <a:schemeClr val="bg1"/>
                            </a:solidFill>
                            <a:latin typeface="Cambria Math" panose="02040503050406030204" pitchFamily="18" charset="0"/>
                          </a:rPr>
                        </m:ctrlPr>
                      </m:fPr>
                      <m:num>
                        <m:r>
                          <a:rPr lang="en-US" sz="1400" b="0" i="0" smtClean="0">
                            <a:solidFill>
                              <a:schemeClr val="bg1"/>
                            </a:solidFill>
                            <a:latin typeface="Cambria Math" panose="02040503050406030204" pitchFamily="18" charset="0"/>
                          </a:rPr>
                          <m:t>1</m:t>
                        </m:r>
                      </m:num>
                      <m:den>
                        <m:r>
                          <a:rPr lang="en-US" sz="1400" b="0" i="0" smtClean="0">
                            <a:solidFill>
                              <a:schemeClr val="bg1"/>
                            </a:solidFill>
                            <a:latin typeface="Cambria Math" panose="02040503050406030204" pitchFamily="18" charset="0"/>
                          </a:rPr>
                          <m:t>2</m:t>
                        </m:r>
                      </m:den>
                    </m:f>
                  </m:oMath>
                </a14:m>
                <a:r>
                  <a:rPr lang="en-US" sz="1400" dirty="0">
                    <a:solidFill>
                      <a:schemeClr val="bg1"/>
                    </a:solidFill>
                    <a:latin typeface="+mn-lt"/>
                  </a:rPr>
                  <a:t>, reduce the mining rate!</a:t>
                </a:r>
              </a:p>
            </p:txBody>
          </p:sp>
        </mc:Choice>
        <mc:Fallback xmlns="">
          <p:sp>
            <p:nvSpPr>
              <p:cNvPr id="3" name="TextBox 2">
                <a:extLst>
                  <a:ext uri="{FF2B5EF4-FFF2-40B4-BE49-F238E27FC236}">
                    <a16:creationId xmlns:a16="http://schemas.microsoft.com/office/drawing/2014/main" id="{19A50D66-B876-4568-F6CE-4B241B45B3A3}"/>
                  </a:ext>
                </a:extLst>
              </p:cNvPr>
              <p:cNvSpPr txBox="1">
                <a:spLocks noRot="1" noChangeAspect="1" noMove="1" noResize="1" noEditPoints="1" noAdjustHandles="1" noChangeArrowheads="1" noChangeShapeType="1" noTextEdit="1"/>
              </p:cNvSpPr>
              <p:nvPr/>
            </p:nvSpPr>
            <p:spPr>
              <a:xfrm>
                <a:off x="6096876" y="1463154"/>
                <a:ext cx="2493035" cy="611962"/>
              </a:xfrm>
              <a:prstGeom prst="rect">
                <a:avLst/>
              </a:prstGeom>
              <a:blipFill>
                <a:blip r:embed="rId28"/>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 name="Oval 4">
            <a:extLst>
              <a:ext uri="{FF2B5EF4-FFF2-40B4-BE49-F238E27FC236}">
                <a16:creationId xmlns:a16="http://schemas.microsoft.com/office/drawing/2014/main" id="{E5BA3FEE-FAD9-707F-481B-C8A97A1938EF}"/>
              </a:ext>
            </a:extLst>
          </p:cNvPr>
          <p:cNvSpPr/>
          <p:nvPr/>
        </p:nvSpPr>
        <p:spPr>
          <a:xfrm>
            <a:off x="1711539" y="2084296"/>
            <a:ext cx="2105797" cy="53026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E7BF3ED-F694-0B19-2E75-57A994AB6308}"/>
              </a:ext>
            </a:extLst>
          </p:cNvPr>
          <p:cNvSpPr txBox="1"/>
          <p:nvPr/>
        </p:nvSpPr>
        <p:spPr>
          <a:xfrm>
            <a:off x="970972" y="2184363"/>
            <a:ext cx="838179" cy="307777"/>
          </a:xfrm>
          <a:prstGeom prst="rect">
            <a:avLst/>
          </a:prstGeom>
          <a:noFill/>
        </p:spPr>
        <p:txBody>
          <a:bodyPr wrap="square" rtlCol="0">
            <a:spAutoFit/>
          </a:bodyPr>
          <a:lstStyle/>
          <a:p>
            <a:pPr algn="l"/>
            <a:r>
              <a:rPr lang="en-US" sz="1400" dirty="0">
                <a:latin typeface="+mn-lt"/>
              </a:rPr>
              <a:t>Hidden</a:t>
            </a:r>
          </a:p>
        </p:txBody>
      </p:sp>
      <p:sp>
        <p:nvSpPr>
          <p:cNvPr id="12" name="TextBox 11">
            <a:extLst>
              <a:ext uri="{FF2B5EF4-FFF2-40B4-BE49-F238E27FC236}">
                <a16:creationId xmlns:a16="http://schemas.microsoft.com/office/drawing/2014/main" id="{0BFC3956-4DFD-FDF8-FA35-9E31615B1942}"/>
              </a:ext>
            </a:extLst>
          </p:cNvPr>
          <p:cNvSpPr txBox="1"/>
          <p:nvPr/>
        </p:nvSpPr>
        <p:spPr>
          <a:xfrm>
            <a:off x="2624761" y="735824"/>
            <a:ext cx="334470" cy="369332"/>
          </a:xfrm>
          <a:prstGeom prst="rect">
            <a:avLst/>
          </a:prstGeom>
          <a:noFill/>
        </p:spPr>
        <p:txBody>
          <a:bodyPr wrap="square" rtlCol="0">
            <a:spAutoFit/>
          </a:bodyPr>
          <a:lstStyle/>
          <a:p>
            <a:pPr algn="l"/>
            <a:r>
              <a:rPr lang="en-US" sz="1800" dirty="0">
                <a:latin typeface="+mn-lt"/>
              </a:rPr>
              <a:t>C</a:t>
            </a:r>
          </a:p>
        </p:txBody>
      </p:sp>
    </p:spTree>
    <p:extLst>
      <p:ext uri="{BB962C8B-B14F-4D97-AF65-F5344CB8AC3E}">
        <p14:creationId xmlns:p14="http://schemas.microsoft.com/office/powerpoint/2010/main" val="98484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par>
                                <p:cTn id="116" presetID="10" presetClass="entr" presetSubtype="0" fill="hold" nodeType="with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par>
                                <p:cTn id="124" presetID="10"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500"/>
                                        <p:tgtEl>
                                          <p:spTgt spid="68"/>
                                        </p:tgtEl>
                                      </p:cBhvr>
                                    </p:animEffect>
                                  </p:childTnLst>
                                </p:cTn>
                              </p:par>
                              <p:par>
                                <p:cTn id="127" presetID="10" presetClass="entr" presetSubtype="0" fill="hold"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nodeType="with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fade">
                                      <p:cBhvr>
                                        <p:cTn id="132" dur="500"/>
                                        <p:tgtEl>
                                          <p:spTgt spid="7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8">
                                            <p:txEl>
                                              <p:pRg st="0" end="0"/>
                                            </p:txEl>
                                          </p:spTgt>
                                        </p:tgtEl>
                                        <p:attrNameLst>
                                          <p:attrName>style.visibility</p:attrName>
                                        </p:attrNameLst>
                                      </p:cBhvr>
                                      <p:to>
                                        <p:strVal val="visible"/>
                                      </p:to>
                                    </p:set>
                                    <p:animEffect transition="in" filter="fade">
                                      <p:cBhvr>
                                        <p:cTn id="137" dur="500"/>
                                        <p:tgtEl>
                                          <p:spTgt spid="88">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88">
                                            <p:txEl>
                                              <p:pRg st="1" end="1"/>
                                            </p:txEl>
                                          </p:spTgt>
                                        </p:tgtEl>
                                        <p:attrNameLst>
                                          <p:attrName>style.visibility</p:attrName>
                                        </p:attrNameLst>
                                      </p:cBhvr>
                                      <p:to>
                                        <p:strVal val="visible"/>
                                      </p:to>
                                    </p:set>
                                    <p:animEffect transition="in" filter="fade">
                                      <p:cBhvr>
                                        <p:cTn id="142" dur="500"/>
                                        <p:tgtEl>
                                          <p:spTgt spid="88">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88">
                                            <p:txEl>
                                              <p:pRg st="2" end="2"/>
                                            </p:txEl>
                                          </p:spTgt>
                                        </p:tgtEl>
                                        <p:attrNameLst>
                                          <p:attrName>style.visibility</p:attrName>
                                        </p:attrNameLst>
                                      </p:cBhvr>
                                      <p:to>
                                        <p:strVal val="visible"/>
                                      </p:to>
                                    </p:set>
                                    <p:animEffect transition="in" filter="fade">
                                      <p:cBhvr>
                                        <p:cTn id="147" dur="500"/>
                                        <p:tgtEl>
                                          <p:spTgt spid="88">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4"/>
                                        </p:tgtEl>
                                        <p:attrNameLst>
                                          <p:attrName>style.visibility</p:attrName>
                                        </p:attrNameLst>
                                      </p:cBhvr>
                                      <p:to>
                                        <p:strVal val="visible"/>
                                      </p:to>
                                    </p:set>
                                    <p:animEffect transition="in" filter="fade">
                                      <p:cBhvr>
                                        <p:cTn id="152" dur="500"/>
                                        <p:tgtEl>
                                          <p:spTgt spid="5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fade">
                                      <p:cBhvr>
                                        <p:cTn id="155" dur="500"/>
                                        <p:tgtEl>
                                          <p:spTgt spid="60"/>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1"/>
                                        </p:tgtEl>
                                        <p:attrNameLst>
                                          <p:attrName>style.visibility</p:attrName>
                                        </p:attrNameLst>
                                      </p:cBhvr>
                                      <p:to>
                                        <p:strVal val="visible"/>
                                      </p:to>
                                    </p:set>
                                    <p:animEffect transition="in" filter="fade">
                                      <p:cBhvr>
                                        <p:cTn id="158" dur="500"/>
                                        <p:tgtEl>
                                          <p:spTgt spid="6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88">
                                            <p:txEl>
                                              <p:pRg st="3" end="3"/>
                                            </p:txEl>
                                          </p:spTgt>
                                        </p:tgtEl>
                                        <p:attrNameLst>
                                          <p:attrName>style.visibility</p:attrName>
                                        </p:attrNameLst>
                                      </p:cBhvr>
                                      <p:to>
                                        <p:strVal val="visible"/>
                                      </p:to>
                                    </p:set>
                                    <p:animEffect transition="in" filter="fade">
                                      <p:cBhvr>
                                        <p:cTn id="163" dur="500"/>
                                        <p:tgtEl>
                                          <p:spTgt spid="88">
                                            <p:txEl>
                                              <p:pRg st="3" end="3"/>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3"/>
                                        </p:tgtEl>
                                        <p:attrNameLst>
                                          <p:attrName>style.visibility</p:attrName>
                                        </p:attrNameLst>
                                      </p:cBhvr>
                                      <p:to>
                                        <p:strVal val="visible"/>
                                      </p:to>
                                    </p:set>
                                    <p:anim calcmode="lin" valueType="num">
                                      <p:cBhvr>
                                        <p:cTn id="168" dur="500" fill="hold"/>
                                        <p:tgtEl>
                                          <p:spTgt spid="3"/>
                                        </p:tgtEl>
                                        <p:attrNameLst>
                                          <p:attrName>ppt_w</p:attrName>
                                        </p:attrNameLst>
                                      </p:cBhvr>
                                      <p:tavLst>
                                        <p:tav tm="0">
                                          <p:val>
                                            <p:fltVal val="0"/>
                                          </p:val>
                                        </p:tav>
                                        <p:tav tm="100000">
                                          <p:val>
                                            <p:strVal val="#ppt_w"/>
                                          </p:val>
                                        </p:tav>
                                      </p:tavLst>
                                    </p:anim>
                                    <p:anim calcmode="lin" valueType="num">
                                      <p:cBhvr>
                                        <p:cTn id="169" dur="500" fill="hold"/>
                                        <p:tgtEl>
                                          <p:spTgt spid="3"/>
                                        </p:tgtEl>
                                        <p:attrNameLst>
                                          <p:attrName>ppt_h</p:attrName>
                                        </p:attrNameLst>
                                      </p:cBhvr>
                                      <p:tavLst>
                                        <p:tav tm="0">
                                          <p:val>
                                            <p:fltVal val="0"/>
                                          </p:val>
                                        </p:tav>
                                        <p:tav tm="100000">
                                          <p:val>
                                            <p:strVal val="#ppt_h"/>
                                          </p:val>
                                        </p:tav>
                                      </p:tavLst>
                                    </p:anim>
                                    <p:animEffect transition="in" filter="fade">
                                      <p:cBhvr>
                                        <p:cTn id="1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53" grpId="0"/>
      <p:bldP spid="56" grpId="0"/>
      <p:bldP spid="64" grpId="0"/>
      <p:bldP spid="67" grpId="0"/>
      <p:bldP spid="69" grpId="0"/>
      <p:bldP spid="59" grpId="0"/>
      <p:bldP spid="60" grpId="0" animBg="1"/>
      <p:bldP spid="61" grpId="0"/>
      <p:bldP spid="84" grpId="0"/>
      <p:bldP spid="86" grpId="0"/>
      <p:bldP spid="87" grpId="0"/>
      <p:bldP spid="89" grpId="0"/>
      <p:bldP spid="3" grpId="0" animBg="1"/>
      <p:bldP spid="5"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6A886-E813-4D89-8F7E-9291B60DB3BD}"/>
              </a:ext>
            </a:extLst>
          </p:cNvPr>
          <p:cNvSpPr/>
          <p:nvPr/>
        </p:nvSpPr>
        <p:spPr>
          <a:xfrm>
            <a:off x="457200" y="2255082"/>
            <a:ext cx="8229600" cy="2522483"/>
          </a:xfrm>
          <a:prstGeom prst="rect">
            <a:avLst/>
          </a:prstGeom>
          <a:solidFill>
            <a:schemeClr val="accent5">
              <a:lumMod val="20000"/>
              <a:lumOff val="80000"/>
            </a:schemeClr>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Reminder for SMR Security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9D106-FE6B-4C44-BDFE-3A643976296D}"/>
                  </a:ext>
                </a:extLst>
              </p:cNvPr>
              <p:cNvSpPr>
                <a:spLocks noGrp="1"/>
              </p:cNvSpPr>
              <p:nvPr>
                <p:ph idx="1"/>
              </p:nvPr>
            </p:nvSpPr>
            <p:spPr/>
            <p:txBody>
              <a:bodyPr>
                <a:normAutofit/>
              </a:bodyPr>
              <a:lstStyle/>
              <a:p>
                <a:pPr marL="0" indent="0">
                  <a:buNone/>
                </a:pPr>
                <a:r>
                  <a:rPr lang="en-US" sz="2000" dirty="0"/>
                  <a:t>Let’s recall the security definition for state machine replication (SMR) protocols. Let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𝑐h</m:t>
                        </m:r>
                      </m:e>
                      <m:sub>
                        <m:r>
                          <a:rPr lang="en-US" sz="2000" i="1">
                            <a:latin typeface="Cambria Math" panose="02040503050406030204" pitchFamily="18" charset="0"/>
                          </a:rPr>
                          <m:t>𝑡</m:t>
                        </m:r>
                      </m:sub>
                      <m:sup>
                        <m:r>
                          <a:rPr lang="en-US" sz="2000" i="1">
                            <a:latin typeface="Cambria Math" panose="02040503050406030204" pitchFamily="18" charset="0"/>
                          </a:rPr>
                          <m:t>𝑖</m:t>
                        </m:r>
                      </m:sup>
                    </m:sSubSup>
                  </m:oMath>
                </a14:m>
                <a:r>
                  <a:rPr lang="en-US" sz="2000" dirty="0"/>
                  <a:t> denote the confirmed (i.e., </a:t>
                </a:r>
                <a:r>
                  <a:rPr lang="en-US" sz="2000" i="1" dirty="0"/>
                  <a:t>k</a:t>
                </a:r>
                <a:r>
                  <a:rPr lang="en-US" sz="2000" dirty="0"/>
                  <a:t>-deep) of a client </a:t>
                </a:r>
                <a14:m>
                  <m:oMath xmlns:m="http://schemas.openxmlformats.org/officeDocument/2006/math">
                    <m:r>
                      <a:rPr lang="en-US" sz="2000" i="1" dirty="0" smtClean="0">
                        <a:latin typeface="Cambria Math" panose="02040503050406030204" pitchFamily="18" charset="0"/>
                      </a:rPr>
                      <m:t>𝑖</m:t>
                    </m:r>
                  </m:oMath>
                </a14:m>
                <a:r>
                  <a:rPr lang="en-US" sz="2000" dirty="0"/>
                  <a:t> at time </a:t>
                </a:r>
                <a14:m>
                  <m:oMath xmlns:m="http://schemas.openxmlformats.org/officeDocument/2006/math">
                    <m:r>
                      <a:rPr lang="en-US" sz="2000" i="1" dirty="0" smtClean="0">
                        <a:latin typeface="Cambria Math" panose="02040503050406030204" pitchFamily="18" charset="0"/>
                      </a:rPr>
                      <m:t>𝑡</m:t>
                    </m:r>
                  </m:oMath>
                </a14:m>
                <a:r>
                  <a:rPr lang="en-US" sz="2000" b="1" dirty="0"/>
                  <a:t>.</a:t>
                </a:r>
              </a:p>
              <a:p>
                <a:pPr marL="0" indent="0">
                  <a:buNone/>
                </a:pPr>
                <a:endParaRPr lang="en-US" sz="2000" b="1" dirty="0"/>
              </a:p>
              <a:p>
                <a:pPr marL="0" indent="0">
                  <a:buNone/>
                </a:pPr>
                <a:r>
                  <a:rPr lang="en-US" sz="2000" b="1" dirty="0"/>
                  <a:t>Safety (Consistency): </a:t>
                </a:r>
              </a:p>
              <a:p>
                <a:pPr lvl="1"/>
                <a:r>
                  <a:rPr lang="en-US" sz="2000" dirty="0"/>
                  <a:t>For any two clients </a:t>
                </a:r>
                <a14:m>
                  <m:oMath xmlns:m="http://schemas.openxmlformats.org/officeDocument/2006/math">
                    <m:r>
                      <a:rPr lang="en-US" sz="2000" i="1">
                        <a:latin typeface="Cambria Math" panose="02040503050406030204" pitchFamily="18" charset="0"/>
                      </a:rPr>
                      <m:t>𝑖</m:t>
                    </m:r>
                  </m:oMath>
                </a14:m>
                <a:r>
                  <a:rPr lang="en-US" sz="2000" dirty="0"/>
                  <a:t> and </a:t>
                </a:r>
                <a14:m>
                  <m:oMath xmlns:m="http://schemas.openxmlformats.org/officeDocument/2006/math">
                    <m:r>
                      <a:rPr lang="en-US" sz="2000" i="1">
                        <a:latin typeface="Cambria Math" panose="02040503050406030204" pitchFamily="18" charset="0"/>
                      </a:rPr>
                      <m:t>𝑗</m:t>
                    </m:r>
                  </m:oMath>
                </a14:m>
                <a:r>
                  <a:rPr lang="en-US" sz="2000" dirty="0"/>
                  <a:t>, and times </a:t>
                </a:r>
                <a14:m>
                  <m:oMath xmlns:m="http://schemas.openxmlformats.org/officeDocument/2006/math">
                    <m:r>
                      <a:rPr lang="en-US" sz="2000" i="1">
                        <a:latin typeface="Cambria Math" panose="02040503050406030204" pitchFamily="18" charset="0"/>
                      </a:rPr>
                      <m:t>𝑡</m:t>
                    </m:r>
                  </m:oMath>
                </a14:m>
                <a:r>
                  <a:rPr lang="en-US" sz="2000" dirty="0"/>
                  <a:t> and </a:t>
                </a:r>
                <a14:m>
                  <m:oMath xmlns:m="http://schemas.openxmlformats.org/officeDocument/2006/math">
                    <m:r>
                      <a:rPr lang="en-US" sz="2000" i="1">
                        <a:latin typeface="Cambria Math" panose="02040503050406030204" pitchFamily="18" charset="0"/>
                      </a:rPr>
                      <m:t>𝑠</m:t>
                    </m:r>
                  </m:oMath>
                </a14:m>
                <a:r>
                  <a:rPr lang="en-US" sz="2000" dirty="0"/>
                  <a:t>: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𝒄𝒉</m:t>
                        </m:r>
                      </m:e>
                      <m:sub>
                        <m:r>
                          <a:rPr lang="en-US" sz="2000" b="1" i="1">
                            <a:latin typeface="Cambria Math" panose="02040503050406030204" pitchFamily="18" charset="0"/>
                          </a:rPr>
                          <m:t>𝒕</m:t>
                        </m:r>
                      </m:sub>
                      <m:sup>
                        <m:r>
                          <a:rPr lang="en-US" sz="2000" b="1" i="1">
                            <a:latin typeface="Cambria Math" panose="02040503050406030204" pitchFamily="18" charset="0"/>
                          </a:rPr>
                          <m:t>𝒊</m:t>
                        </m:r>
                      </m:sup>
                    </m:sSubSup>
                    <m:r>
                      <a:rPr lang="en-US" sz="2000" i="1">
                        <a:latin typeface="Cambria Math" panose="02040503050406030204" pitchFamily="18" charset="0"/>
                        <a:ea typeface="Cambria Math" panose="02040503050406030204" pitchFamily="18" charset="0"/>
                      </a:rPr>
                      <m:t>≼</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𝒄𝒉</m:t>
                        </m:r>
                      </m:e>
                      <m:sub>
                        <m:r>
                          <a:rPr lang="en-US" sz="2000" b="1" i="1">
                            <a:latin typeface="Cambria Math" panose="02040503050406030204" pitchFamily="18" charset="0"/>
                          </a:rPr>
                          <m:t>𝒔</m:t>
                        </m:r>
                      </m:sub>
                      <m:sup>
                        <m:r>
                          <a:rPr lang="en-US" sz="2000" b="1" i="1">
                            <a:latin typeface="Cambria Math" panose="02040503050406030204" pitchFamily="18" charset="0"/>
                          </a:rPr>
                          <m:t>𝒋</m:t>
                        </m:r>
                      </m:sup>
                    </m:sSubSup>
                  </m:oMath>
                </a14:m>
                <a:r>
                  <a:rPr lang="en-US" sz="2000" b="1" dirty="0"/>
                  <a:t> </a:t>
                </a:r>
                <a:r>
                  <a:rPr lang="en-US" sz="2000" dirty="0"/>
                  <a:t>(prefix of) or vice versa, i.e., chains are consistent.</a:t>
                </a:r>
              </a:p>
              <a:p>
                <a:pPr marL="0" indent="0">
                  <a:buNone/>
                </a:pPr>
                <a:r>
                  <a:rPr lang="en-US" sz="2000" b="1" dirty="0"/>
                  <a:t>Liveness:</a:t>
                </a:r>
              </a:p>
              <a:p>
                <a:pPr lvl="1"/>
                <a:r>
                  <a:rPr lang="en-US" sz="2000" dirty="0"/>
                  <a:t>If a transaction </a:t>
                </a:r>
                <a14:m>
                  <m:oMath xmlns:m="http://schemas.openxmlformats.org/officeDocument/2006/math">
                    <m:r>
                      <a:rPr lang="en-US" sz="2000" i="1">
                        <a:latin typeface="Cambria Math" panose="02040503050406030204" pitchFamily="18" charset="0"/>
                      </a:rPr>
                      <m:t>𝑡𝑥</m:t>
                    </m:r>
                  </m:oMath>
                </a14:m>
                <a:r>
                  <a:rPr lang="en-US" sz="2000" dirty="0"/>
                  <a:t> is input to an honest miner at some time </a:t>
                </a:r>
                <a14:m>
                  <m:oMath xmlns:m="http://schemas.openxmlformats.org/officeDocument/2006/math">
                    <m:r>
                      <a:rPr lang="en-US" sz="2000" i="1">
                        <a:latin typeface="Cambria Math" panose="02040503050406030204" pitchFamily="18" charset="0"/>
                      </a:rPr>
                      <m:t>𝑡</m:t>
                    </m:r>
                  </m:oMath>
                </a14:m>
                <a:r>
                  <a:rPr lang="en-US" sz="2000" dirty="0"/>
                  <a:t>, then for all clients </a:t>
                </a:r>
                <a14:m>
                  <m:oMath xmlns:m="http://schemas.openxmlformats.org/officeDocument/2006/math">
                    <m:r>
                      <a:rPr lang="en-US" sz="2000" i="1">
                        <a:latin typeface="Cambria Math" panose="02040503050406030204" pitchFamily="18" charset="0"/>
                      </a:rPr>
                      <m:t>𝑖</m:t>
                    </m:r>
                  </m:oMath>
                </a14:m>
                <a:r>
                  <a:rPr lang="en-US" sz="2000" dirty="0"/>
                  <a:t>, and times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𝑐𝑜𝑛𝑓</m:t>
                        </m:r>
                      </m:sub>
                    </m:sSub>
                  </m:oMath>
                </a14:m>
                <a:r>
                  <a:rPr lang="en-US" sz="2000" dirty="0"/>
                  <a:t>: </a:t>
                </a:r>
                <a14:m>
                  <m:oMath xmlns:m="http://schemas.openxmlformats.org/officeDocument/2006/math">
                    <m:r>
                      <a:rPr lang="en-US" sz="2000" i="1">
                        <a:latin typeface="Cambria Math" panose="02040503050406030204" pitchFamily="18" charset="0"/>
                      </a:rPr>
                      <m:t>𝑡𝑥</m:t>
                    </m:r>
                    <m:r>
                      <a:rPr lang="en-US" sz="2000" i="1">
                        <a:latin typeface="Cambria Math" panose="02040503050406030204" pitchFamily="18" charset="0"/>
                        <a:ea typeface="Cambria Math" panose="02040503050406030204" pitchFamily="18" charset="0"/>
                      </a:rPr>
                      <m:t>∈</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𝒄𝒉</m:t>
                        </m:r>
                      </m:e>
                      <m:sub>
                        <m:r>
                          <a:rPr lang="en-US" sz="2000" b="1" i="1">
                            <a:latin typeface="Cambria Math" panose="02040503050406030204" pitchFamily="18" charset="0"/>
                          </a:rPr>
                          <m:t>𝒔</m:t>
                        </m:r>
                      </m:sub>
                      <m:sup>
                        <m:r>
                          <a:rPr lang="en-US" sz="2000" b="1" i="1">
                            <a:latin typeface="Cambria Math" panose="02040503050406030204" pitchFamily="18" charset="0"/>
                          </a:rPr>
                          <m:t>𝒊</m:t>
                        </m:r>
                      </m:sup>
                    </m:sSubSup>
                  </m:oMath>
                </a14:m>
                <a:r>
                  <a:rPr lang="en-US" sz="2000" dirty="0"/>
                  <a:t>.</a:t>
                </a:r>
              </a:p>
            </p:txBody>
          </p:sp>
        </mc:Choice>
        <mc:Fallback xmlns="">
          <p:sp>
            <p:nvSpPr>
              <p:cNvPr id="3" name="Content Placeholder 2">
                <a:extLst>
                  <a:ext uri="{FF2B5EF4-FFF2-40B4-BE49-F238E27FC236}">
                    <a16:creationId xmlns:a16="http://schemas.microsoft.com/office/drawing/2014/main" id="{2049D106-FE6B-4C44-BDFE-3A643976296D}"/>
                  </a:ext>
                </a:extLst>
              </p:cNvPr>
              <p:cNvSpPr>
                <a:spLocks noGrp="1" noRot="1" noChangeAspect="1" noMove="1" noResize="1" noEditPoints="1" noAdjustHandles="1" noChangeArrowheads="1" noChangeShapeType="1" noTextEdit="1"/>
              </p:cNvSpPr>
              <p:nvPr>
                <p:ph idx="1"/>
              </p:nvPr>
            </p:nvSpPr>
            <p:spPr>
              <a:blipFill>
                <a:blip r:embed="rId3"/>
                <a:stretch>
                  <a:fillRect l="-741" t="-958" r="-3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261D0F-122F-46B0-AF9C-F2921E34D7C6}" type="slidenum">
              <a:rPr lang="en-US" smtClean="0"/>
              <a:pPr/>
              <a:t>26</a:t>
            </a:fld>
            <a:endParaRPr lang="en-US"/>
          </a:p>
        </p:txBody>
      </p:sp>
      <p:sp>
        <p:nvSpPr>
          <p:cNvPr id="6" name="Explosion: 14 Points 5">
            <a:extLst>
              <a:ext uri="{FF2B5EF4-FFF2-40B4-BE49-F238E27FC236}">
                <a16:creationId xmlns:a16="http://schemas.microsoft.com/office/drawing/2014/main" id="{A418C3EE-210D-48AC-B516-E85102A21F36}"/>
              </a:ext>
            </a:extLst>
          </p:cNvPr>
          <p:cNvSpPr/>
          <p:nvPr/>
        </p:nvSpPr>
        <p:spPr>
          <a:xfrm>
            <a:off x="6106510" y="3030536"/>
            <a:ext cx="2427890" cy="691713"/>
          </a:xfrm>
          <a:prstGeom prst="irregularSeal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 double spend</a:t>
            </a:r>
          </a:p>
        </p:txBody>
      </p:sp>
      <p:sp>
        <p:nvSpPr>
          <p:cNvPr id="7" name="Explosion: 14 Points 6">
            <a:extLst>
              <a:ext uri="{FF2B5EF4-FFF2-40B4-BE49-F238E27FC236}">
                <a16:creationId xmlns:a16="http://schemas.microsoft.com/office/drawing/2014/main" id="{11597F65-DF0F-4129-AC16-EA5666D2A2C8}"/>
              </a:ext>
            </a:extLst>
          </p:cNvPr>
          <p:cNvSpPr/>
          <p:nvPr/>
        </p:nvSpPr>
        <p:spPr>
          <a:xfrm>
            <a:off x="6182710" y="4028204"/>
            <a:ext cx="2427890" cy="691713"/>
          </a:xfrm>
          <a:prstGeom prst="irregularSeal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 censorship</a:t>
            </a:r>
          </a:p>
        </p:txBody>
      </p:sp>
    </p:spTree>
    <p:extLst>
      <p:ext uri="{BB962C8B-B14F-4D97-AF65-F5344CB8AC3E}">
        <p14:creationId xmlns:p14="http://schemas.microsoft.com/office/powerpoint/2010/main" val="402490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Security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9D106-FE6B-4C44-BDFE-3A643976296D}"/>
                  </a:ext>
                </a:extLst>
              </p:cNvPr>
              <p:cNvSpPr>
                <a:spLocks noGrp="1"/>
              </p:cNvSpPr>
              <p:nvPr>
                <p:ph idx="1"/>
              </p:nvPr>
            </p:nvSpPr>
            <p:spPr>
              <a:xfrm>
                <a:off x="457200" y="1200151"/>
                <a:ext cx="8534400" cy="3818430"/>
              </a:xfrm>
            </p:spPr>
            <p:txBody>
              <a:bodyPr>
                <a:normAutofit/>
              </a:bodyPr>
              <a:lstStyle/>
              <a:p>
                <a:pPr marL="0" indent="0">
                  <a:buNone/>
                </a:pPr>
                <a:r>
                  <a:rPr lang="en-US" sz="1800" b="1" dirty="0"/>
                  <a:t>Theorem: </a:t>
                </a:r>
                <a:r>
                  <a:rPr lang="en-US" sz="1800" dirty="0"/>
                  <a:t>If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&lt;1/2</m:t>
                    </m:r>
                  </m:oMath>
                </a14:m>
                <a:r>
                  <a:rPr lang="en-US" sz="1800" dirty="0"/>
                  <a:t>, there exists a small enough </a:t>
                </a:r>
                <a:r>
                  <a:rPr lang="en-US" sz="1800" u="sng" dirty="0"/>
                  <a:t>mining rate</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𝜆</m:t>
                    </m:r>
                    <m:d>
                      <m:dPr>
                        <m:ctrlPr>
                          <a:rPr lang="en-US" sz="1800" b="0" i="1" smtClean="0">
                            <a:latin typeface="Cambria Math" panose="02040503050406030204" pitchFamily="18" charset="0"/>
                            <a:ea typeface="Cambria Math" panose="02040503050406030204" pitchFamily="18" charset="0"/>
                          </a:rPr>
                        </m:ctrlPr>
                      </m:dPr>
                      <m:e>
                        <m:r>
                          <m:rPr>
                            <m:sty m:val="p"/>
                          </m:rPr>
                          <a:rPr lang="el-GR" sz="1800" i="1">
                            <a:latin typeface="Cambria Math" panose="02040503050406030204" pitchFamily="18" charset="0"/>
                            <a:ea typeface="Cambria Math" panose="02040503050406030204" pitchFamily="18" charset="0"/>
                          </a:rPr>
                          <m:t>Δ</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𝛽</m:t>
                        </m:r>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h</m:t>
                        </m:r>
                      </m:sub>
                    </m:sSub>
                  </m:oMath>
                </a14:m>
                <a:r>
                  <a:rPr lang="en-US" sz="1800" dirty="0"/>
                  <a:t> such that Bitcoin satisfies safety and liveness </a:t>
                </a:r>
                <a:r>
                  <a:rPr lang="en-US" sz="1800" u="sng" dirty="0"/>
                  <a:t>except with error probability </a:t>
                </a:r>
                <a14:m>
                  <m:oMath xmlns:m="http://schemas.openxmlformats.org/officeDocument/2006/math">
                    <m:r>
                      <a:rPr lang="en-US" sz="1800" b="0" i="1" u="sng" smtClean="0">
                        <a:latin typeface="Cambria Math" panose="02040503050406030204" pitchFamily="18" charset="0"/>
                      </a:rPr>
                      <m:t>𝜖</m:t>
                    </m:r>
                    <m:r>
                      <a:rPr lang="en-US" sz="1800" b="0" i="1" u="sng" smtClean="0">
                        <a:latin typeface="Cambria Math" panose="02040503050406030204" pitchFamily="18" charset="0"/>
                      </a:rPr>
                      <m:t>=</m:t>
                    </m:r>
                    <m:sSup>
                      <m:sSupPr>
                        <m:ctrlPr>
                          <a:rPr lang="en-US" sz="1800" i="1" u="sng" smtClean="0">
                            <a:latin typeface="Cambria Math" panose="02040503050406030204" pitchFamily="18" charset="0"/>
                          </a:rPr>
                        </m:ctrlPr>
                      </m:sSupPr>
                      <m:e>
                        <m:r>
                          <a:rPr lang="en-US" sz="1800" b="0" i="1" u="sng" smtClean="0">
                            <a:latin typeface="Cambria Math" panose="02040503050406030204" pitchFamily="18" charset="0"/>
                          </a:rPr>
                          <m:t>𝑒</m:t>
                        </m:r>
                      </m:e>
                      <m:sup>
                        <m:r>
                          <a:rPr lang="en-US" sz="1800" b="0" i="1" u="sng" smtClean="0">
                            <a:latin typeface="Cambria Math" panose="02040503050406030204" pitchFamily="18" charset="0"/>
                          </a:rPr>
                          <m:t>−</m:t>
                        </m:r>
                        <m:r>
                          <m:rPr>
                            <m:sty m:val="p"/>
                          </m:rPr>
                          <a:rPr lang="el-GR" sz="1800" b="0" i="1" u="sng" smtClean="0">
                            <a:latin typeface="Cambria Math" panose="02040503050406030204" pitchFamily="18" charset="0"/>
                            <a:ea typeface="Cambria Math" panose="02040503050406030204" pitchFamily="18" charset="0"/>
                          </a:rPr>
                          <m:t>Ω</m:t>
                        </m:r>
                        <m:r>
                          <a:rPr lang="en-US" sz="1800" b="0" i="1" u="sng" smtClean="0">
                            <a:latin typeface="Cambria Math" panose="02040503050406030204" pitchFamily="18" charset="0"/>
                            <a:ea typeface="Cambria Math" panose="02040503050406030204" pitchFamily="18" charset="0"/>
                          </a:rPr>
                          <m:t>(</m:t>
                        </m:r>
                        <m:r>
                          <a:rPr lang="en-US" sz="1800" b="0" i="1" u="sng" smtClean="0">
                            <a:latin typeface="Cambria Math" panose="02040503050406030204" pitchFamily="18" charset="0"/>
                            <a:ea typeface="Cambria Math" panose="02040503050406030204" pitchFamily="18" charset="0"/>
                          </a:rPr>
                          <m:t>𝑘</m:t>
                        </m:r>
                        <m:r>
                          <a:rPr lang="en-US" sz="1800" b="0" i="1" u="sng" smtClean="0">
                            <a:latin typeface="Cambria Math" panose="02040503050406030204" pitchFamily="18" charset="0"/>
                            <a:ea typeface="Cambria Math" panose="02040503050406030204" pitchFamily="18" charset="0"/>
                          </a:rPr>
                          <m:t>)</m:t>
                        </m:r>
                      </m:sup>
                    </m:sSup>
                  </m:oMath>
                </a14:m>
                <a:r>
                  <a:rPr lang="en-US" sz="1800" dirty="0"/>
                  <a:t> under synchronous network (recall that </a:t>
                </a:r>
                <a14:m>
                  <m:oMath xmlns:m="http://schemas.openxmlformats.org/officeDocument/2006/math">
                    <m:r>
                      <a:rPr lang="en-US" sz="1800" b="0" i="1" smtClean="0">
                        <a:latin typeface="Cambria Math" panose="02040503050406030204" pitchFamily="18" charset="0"/>
                      </a:rPr>
                      <m:t>𝑘</m:t>
                    </m:r>
                  </m:oMath>
                </a14:m>
                <a:r>
                  <a:rPr lang="en-US" sz="1800" dirty="0"/>
                  <a:t> is used in the </a:t>
                </a:r>
                <a14:m>
                  <m:oMath xmlns:m="http://schemas.openxmlformats.org/officeDocument/2006/math">
                    <m:r>
                      <a:rPr lang="en-US" sz="1800" b="0" i="1" smtClean="0">
                        <a:latin typeface="Cambria Math" panose="02040503050406030204" pitchFamily="18" charset="0"/>
                      </a:rPr>
                      <m:t>𝑘</m:t>
                    </m:r>
                  </m:oMath>
                </a14:m>
                <a:r>
                  <a:rPr lang="en-US" sz="1800" dirty="0"/>
                  <a:t> deep confirmation rule).</a:t>
                </a:r>
                <a:endParaRPr lang="en-US" sz="1800" b="1" dirty="0"/>
              </a:p>
            </p:txBody>
          </p:sp>
        </mc:Choice>
        <mc:Fallback xmlns="">
          <p:sp>
            <p:nvSpPr>
              <p:cNvPr id="3" name="Content Placeholder 2">
                <a:extLst>
                  <a:ext uri="{FF2B5EF4-FFF2-40B4-BE49-F238E27FC236}">
                    <a16:creationId xmlns:a16="http://schemas.microsoft.com/office/drawing/2014/main" id="{2049D106-FE6B-4C44-BDFE-3A643976296D}"/>
                  </a:ext>
                </a:extLst>
              </p:cNvPr>
              <p:cNvSpPr>
                <a:spLocks noGrp="1" noRot="1" noChangeAspect="1" noMove="1" noResize="1" noEditPoints="1" noAdjustHandles="1" noChangeArrowheads="1" noChangeShapeType="1" noTextEdit="1"/>
              </p:cNvSpPr>
              <p:nvPr>
                <p:ph idx="1"/>
              </p:nvPr>
            </p:nvSpPr>
            <p:spPr>
              <a:xfrm>
                <a:off x="457200" y="1200151"/>
                <a:ext cx="8534400" cy="3818430"/>
              </a:xfrm>
              <a:blipFill>
                <a:blip r:embed="rId3"/>
                <a:stretch>
                  <a:fillRect l="-571" t="-9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2857DF-0F7C-46A3-AA08-1E12764B4EC9}" type="slidenum">
              <a:rPr lang="en-US" smtClean="0"/>
              <a:pPr/>
              <a:t>27</a:t>
            </a:fld>
            <a:endParaRPr lang="en-US"/>
          </a:p>
        </p:txBody>
      </p:sp>
      <p:sp>
        <p:nvSpPr>
          <p:cNvPr id="5" name="TextBox 4">
            <a:extLst>
              <a:ext uri="{FF2B5EF4-FFF2-40B4-BE49-F238E27FC236}">
                <a16:creationId xmlns:a16="http://schemas.microsoft.com/office/drawing/2014/main" id="{8EB1827A-302D-43F1-9092-8777CD9CEC55}"/>
              </a:ext>
            </a:extLst>
          </p:cNvPr>
          <p:cNvSpPr txBox="1"/>
          <p:nvPr/>
        </p:nvSpPr>
        <p:spPr>
          <a:xfrm>
            <a:off x="0" y="4358670"/>
            <a:ext cx="3732552" cy="784830"/>
          </a:xfrm>
          <a:prstGeom prst="rect">
            <a:avLst/>
          </a:prstGeom>
          <a:noFill/>
        </p:spPr>
        <p:txBody>
          <a:bodyPr wrap="square" rtlCol="0">
            <a:spAutoFit/>
          </a:bodyPr>
          <a:lstStyle/>
          <a:p>
            <a:r>
              <a:rPr lang="en-US" altLang="en-US" sz="900" dirty="0"/>
              <a:t>The Bitcoin Backbone Protocol: Analysis and Applications (2015)</a:t>
            </a:r>
          </a:p>
          <a:p>
            <a:r>
              <a:rPr lang="en-US" altLang="en-US" sz="900" dirty="0"/>
              <a:t>Analysis of the Blockchain Protocol in Asynchronous Networks (2016)</a:t>
            </a:r>
          </a:p>
          <a:p>
            <a:r>
              <a:rPr lang="en-US" altLang="en-US" sz="900" dirty="0"/>
              <a:t>Analysis of Nakamoto Consensus (2019)</a:t>
            </a:r>
          </a:p>
          <a:p>
            <a:r>
              <a:rPr lang="en-US" sz="900" dirty="0"/>
              <a:t>Everything is a Race and Nakamoto Always Wins (2022)</a:t>
            </a:r>
          </a:p>
          <a:p>
            <a:r>
              <a:rPr lang="en-US" sz="900" dirty="0"/>
              <a:t>Bitcoin’s Latency–Security Analysis Made Simple (2022)</a:t>
            </a:r>
            <a:endParaRPr lang="en-US" altLang="en-US" sz="9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1FA81E-43D8-4199-8F3D-F12E197D789C}"/>
                  </a:ext>
                </a:extLst>
              </p:cNvPr>
              <p:cNvSpPr txBox="1"/>
              <p:nvPr/>
            </p:nvSpPr>
            <p:spPr>
              <a:xfrm>
                <a:off x="1394011" y="2232254"/>
                <a:ext cx="6355977" cy="2126416"/>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sz="1600" i="1" smtClean="0">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r>
                          <a:rPr lang="el-GR" sz="1600" i="1">
                            <a:latin typeface="Cambria Math" panose="02040503050406030204" pitchFamily="18" charset="0"/>
                            <a:ea typeface="Cambria Math" panose="02040503050406030204" pitchFamily="18" charset="0"/>
                          </a:rPr>
                          <m:t>𝛺</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sup>
                    </m:sSup>
                  </m:oMath>
                </a14:m>
                <a:r>
                  <a:rPr lang="en-US" sz="1600" dirty="0">
                    <a:latin typeface="+mn-lt"/>
                  </a:rPr>
                  <a:t> is the error probability for confirmation.</a:t>
                </a:r>
              </a:p>
              <a:p>
                <a:pPr marL="285750" indent="-285750">
                  <a:buFont typeface="Arial" panose="020B0604020202020204" pitchFamily="34" charset="0"/>
                  <a:buChar char="•"/>
                </a:pPr>
                <a:r>
                  <a:rPr lang="en-US" sz="1600" dirty="0">
                    <a:latin typeface="+mn-lt"/>
                  </a:rPr>
                  <a:t>Latest result for bounding the error probability as a function of </a:t>
                </a:r>
                <a14:m>
                  <m:oMath xmlns:m="http://schemas.openxmlformats.org/officeDocument/2006/math">
                    <m:r>
                      <a:rPr lang="en-US" sz="1600" b="0" i="1" smtClean="0">
                        <a:latin typeface="Cambria Math" panose="02040503050406030204" pitchFamily="18" charset="0"/>
                      </a:rPr>
                      <m:t>𝑘</m:t>
                    </m:r>
                  </m:oMath>
                </a14:m>
                <a:r>
                  <a:rPr lang="en-US" sz="1600" dirty="0">
                    <a:latin typeface="+mn-lt"/>
                  </a:rPr>
                  <a:t>:</a:t>
                </a:r>
              </a:p>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𝜖</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2+2</m:t>
                          </m:r>
                          <m:rad>
                            <m:radPr>
                              <m:degHide m:val="on"/>
                              <m:ctrlPr>
                                <a:rPr lang="en-US" sz="1600" b="0" i="1" smtClean="0">
                                  <a:latin typeface="Cambria Math" panose="02040503050406030204" pitchFamily="18" charset="0"/>
                                </a:rPr>
                              </m:ctrlPr>
                            </m:radPr>
                            <m:deg/>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US" sz="1600" b="0" i="1" smtClean="0">
                                      <a:latin typeface="Cambria Math" panose="02040503050406030204" pitchFamily="18" charset="0"/>
                                    </a:rPr>
                                    <m:t>𝛽</m:t>
                                  </m:r>
                                </m:num>
                                <m:den>
                                  <m:r>
                                    <a:rPr lang="en-US" sz="1600" b="0" i="1" smtClean="0">
                                      <a:latin typeface="Cambria Math" panose="02040503050406030204" pitchFamily="18" charset="0"/>
                                    </a:rPr>
                                    <m:t>𝛽</m:t>
                                  </m:r>
                                </m:den>
                              </m:f>
                            </m:e>
                          </m:rad>
                        </m:e>
                      </m:d>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4</m:t>
                              </m:r>
                              <m:r>
                                <a:rPr lang="en-US" sz="1600" b="0" i="1" smtClean="0">
                                  <a:latin typeface="Cambria Math" panose="02040503050406030204" pitchFamily="18" charset="0"/>
                                </a:rPr>
                                <m:t>𝛽</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𝛽</m:t>
                                  </m:r>
                                </m:e>
                              </m:d>
                            </m:e>
                          </m:d>
                        </m:e>
                        <m:sup>
                          <m:r>
                            <a:rPr lang="en-US" sz="1600" b="0" i="1" smtClean="0">
                              <a:latin typeface="Cambria Math" panose="02040503050406030204" pitchFamily="18" charset="0"/>
                            </a:rPr>
                            <m:t>𝑘</m:t>
                          </m:r>
                        </m:sup>
                      </m:sSup>
                    </m:oMath>
                  </m:oMathPara>
                </a14:m>
                <a:endParaRPr lang="en-US" sz="1600" dirty="0">
                  <a:latin typeface="+mn-lt"/>
                </a:endParaRPr>
              </a:p>
              <a:p>
                <a:pPr marL="285750" indent="-285750" algn="l">
                  <a:buFont typeface="Arial" panose="020B0604020202020204" pitchFamily="34" charset="0"/>
                  <a:buChar char="•"/>
                </a:pPr>
                <a:r>
                  <a:rPr lang="en-US" sz="1600" dirty="0">
                    <a:latin typeface="+mn-lt"/>
                  </a:rPr>
                  <a:t>We say ‘confirmation’ instead of finalization because when you </a:t>
                </a:r>
                <a:r>
                  <a:rPr lang="en-US" sz="1600" i="1" dirty="0">
                    <a:latin typeface="+mn-lt"/>
                  </a:rPr>
                  <a:t>confirm</a:t>
                </a:r>
                <a:r>
                  <a:rPr lang="en-US" sz="1600" dirty="0">
                    <a:latin typeface="+mn-lt"/>
                  </a:rPr>
                  <a:t> a block or transaction, you </a:t>
                </a:r>
                <a:r>
                  <a:rPr lang="en-US" sz="1600" i="1" dirty="0">
                    <a:latin typeface="+mn-lt"/>
                  </a:rPr>
                  <a:t>confirm</a:t>
                </a:r>
                <a:r>
                  <a:rPr lang="en-US" sz="1600" dirty="0">
                    <a:latin typeface="+mn-lt"/>
                  </a:rPr>
                  <a:t> it with an error probability…</a:t>
                </a:r>
              </a:p>
              <a:p>
                <a:pPr marL="285750" indent="-285750" algn="l">
                  <a:buFont typeface="Arial" panose="020B0604020202020204" pitchFamily="34" charset="0"/>
                  <a:buChar char="•"/>
                </a:pPr>
                <a:r>
                  <a:rPr lang="en-US" sz="1600" dirty="0">
                    <a:latin typeface="+mn-lt"/>
                  </a:rPr>
                  <a:t>…unlike </a:t>
                </a:r>
                <a:r>
                  <a:rPr lang="en-US" sz="1600" i="1" dirty="0">
                    <a:latin typeface="+mn-lt"/>
                  </a:rPr>
                  <a:t>finalizing</a:t>
                </a:r>
                <a:r>
                  <a:rPr lang="en-US" sz="1600" dirty="0">
                    <a:latin typeface="+mn-lt"/>
                  </a:rPr>
                  <a:t> a block where there is no error probability*.</a:t>
                </a:r>
              </a:p>
            </p:txBody>
          </p:sp>
        </mc:Choice>
        <mc:Fallback xmlns="">
          <p:sp>
            <p:nvSpPr>
              <p:cNvPr id="8" name="TextBox 7">
                <a:extLst>
                  <a:ext uri="{FF2B5EF4-FFF2-40B4-BE49-F238E27FC236}">
                    <a16:creationId xmlns:a16="http://schemas.microsoft.com/office/drawing/2014/main" id="{E91FA81E-43D8-4199-8F3D-F12E197D789C}"/>
                  </a:ext>
                </a:extLst>
              </p:cNvPr>
              <p:cNvSpPr txBox="1">
                <a:spLocks noRot="1" noChangeAspect="1" noMove="1" noResize="1" noEditPoints="1" noAdjustHandles="1" noChangeArrowheads="1" noChangeShapeType="1" noTextEdit="1"/>
              </p:cNvSpPr>
              <p:nvPr/>
            </p:nvSpPr>
            <p:spPr>
              <a:xfrm>
                <a:off x="1394011" y="2232254"/>
                <a:ext cx="6355977" cy="2126416"/>
              </a:xfrm>
              <a:prstGeom prst="rect">
                <a:avLst/>
              </a:prstGeom>
              <a:blipFill>
                <a:blip r:embed="rId4"/>
                <a:stretch>
                  <a:fillRect l="-384" t="-287" b="-2865"/>
                </a:stretch>
              </a:blipFill>
            </p:spPr>
            <p:txBody>
              <a:bodyPr/>
              <a:lstStyle/>
              <a:p>
                <a:r>
                  <a:rPr lang="en-US">
                    <a:noFill/>
                  </a:rPr>
                  <a:t> </a:t>
                </a:r>
              </a:p>
            </p:txBody>
          </p:sp>
        </mc:Fallback>
      </mc:AlternateContent>
    </p:spTree>
    <p:extLst>
      <p:ext uri="{BB962C8B-B14F-4D97-AF65-F5344CB8AC3E}">
        <p14:creationId xmlns:p14="http://schemas.microsoft.com/office/powerpoint/2010/main" val="231987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Security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9D106-FE6B-4C44-BDFE-3A643976296D}"/>
                  </a:ext>
                </a:extLst>
              </p:cNvPr>
              <p:cNvSpPr>
                <a:spLocks noGrp="1"/>
              </p:cNvSpPr>
              <p:nvPr>
                <p:ph idx="1"/>
              </p:nvPr>
            </p:nvSpPr>
            <p:spPr>
              <a:xfrm>
                <a:off x="457200" y="1200151"/>
                <a:ext cx="8534400" cy="3818430"/>
              </a:xfrm>
            </p:spPr>
            <p:txBody>
              <a:bodyPr>
                <a:normAutofit/>
              </a:bodyPr>
              <a:lstStyle/>
              <a:p>
                <a:pPr marL="0" indent="0">
                  <a:buNone/>
                </a:pPr>
                <a:r>
                  <a:rPr lang="en-US" sz="1800" b="1" dirty="0"/>
                  <a:t>Theorem: </a:t>
                </a:r>
                <a:r>
                  <a:rPr lang="en-US" sz="1800" dirty="0"/>
                  <a:t>If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&lt;1/2</m:t>
                    </m:r>
                  </m:oMath>
                </a14:m>
                <a:r>
                  <a:rPr lang="en-US" sz="1800" dirty="0"/>
                  <a:t>, there exists a small enough </a:t>
                </a:r>
                <a:r>
                  <a:rPr lang="en-US" sz="1800" u="sng" dirty="0"/>
                  <a:t>mining rate</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𝜆</m:t>
                    </m:r>
                    <m:d>
                      <m:dPr>
                        <m:ctrlPr>
                          <a:rPr lang="en-US" sz="1800" b="0" i="1" smtClean="0">
                            <a:latin typeface="Cambria Math" panose="02040503050406030204" pitchFamily="18" charset="0"/>
                            <a:ea typeface="Cambria Math" panose="02040503050406030204" pitchFamily="18" charset="0"/>
                          </a:rPr>
                        </m:ctrlPr>
                      </m:dPr>
                      <m:e>
                        <m:r>
                          <m:rPr>
                            <m:sty m:val="p"/>
                          </m:rPr>
                          <a:rPr lang="el-GR" sz="1800" i="1">
                            <a:latin typeface="Cambria Math" panose="02040503050406030204" pitchFamily="18" charset="0"/>
                            <a:ea typeface="Cambria Math" panose="02040503050406030204" pitchFamily="18" charset="0"/>
                          </a:rPr>
                          <m:t>Δ</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𝛽</m:t>
                        </m:r>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h</m:t>
                        </m:r>
                      </m:sub>
                    </m:sSub>
                  </m:oMath>
                </a14:m>
                <a:r>
                  <a:rPr lang="en-US" sz="1800" dirty="0"/>
                  <a:t> such that Bitcoin satisfies safety and liveness </a:t>
                </a:r>
                <a:r>
                  <a:rPr lang="en-US" sz="1800" u="sng" dirty="0"/>
                  <a:t>except with error probability </a:t>
                </a:r>
                <a14:m>
                  <m:oMath xmlns:m="http://schemas.openxmlformats.org/officeDocument/2006/math">
                    <m:r>
                      <a:rPr lang="en-US" sz="1800" b="0" i="1" u="sng" smtClean="0">
                        <a:latin typeface="Cambria Math" panose="02040503050406030204" pitchFamily="18" charset="0"/>
                      </a:rPr>
                      <m:t>𝜖</m:t>
                    </m:r>
                    <m:r>
                      <a:rPr lang="en-US" sz="1800" b="0" i="1" u="sng" smtClean="0">
                        <a:latin typeface="Cambria Math" panose="02040503050406030204" pitchFamily="18" charset="0"/>
                      </a:rPr>
                      <m:t>=</m:t>
                    </m:r>
                    <m:sSup>
                      <m:sSupPr>
                        <m:ctrlPr>
                          <a:rPr lang="en-US" sz="1800" i="1" u="sng" smtClean="0">
                            <a:latin typeface="Cambria Math" panose="02040503050406030204" pitchFamily="18" charset="0"/>
                          </a:rPr>
                        </m:ctrlPr>
                      </m:sSupPr>
                      <m:e>
                        <m:r>
                          <a:rPr lang="en-US" sz="1800" b="0" i="1" u="sng" smtClean="0">
                            <a:latin typeface="Cambria Math" panose="02040503050406030204" pitchFamily="18" charset="0"/>
                          </a:rPr>
                          <m:t>𝑒</m:t>
                        </m:r>
                      </m:e>
                      <m:sup>
                        <m:r>
                          <a:rPr lang="en-US" sz="1800" b="0" i="1" u="sng" smtClean="0">
                            <a:latin typeface="Cambria Math" panose="02040503050406030204" pitchFamily="18" charset="0"/>
                          </a:rPr>
                          <m:t>−</m:t>
                        </m:r>
                        <m:r>
                          <m:rPr>
                            <m:sty m:val="p"/>
                          </m:rPr>
                          <a:rPr lang="el-GR" sz="1800" b="0" i="1" u="sng" smtClean="0">
                            <a:latin typeface="Cambria Math" panose="02040503050406030204" pitchFamily="18" charset="0"/>
                            <a:ea typeface="Cambria Math" panose="02040503050406030204" pitchFamily="18" charset="0"/>
                          </a:rPr>
                          <m:t>Ω</m:t>
                        </m:r>
                        <m:r>
                          <a:rPr lang="en-US" sz="1800" b="0" i="1" u="sng" smtClean="0">
                            <a:latin typeface="Cambria Math" panose="02040503050406030204" pitchFamily="18" charset="0"/>
                            <a:ea typeface="Cambria Math" panose="02040503050406030204" pitchFamily="18" charset="0"/>
                          </a:rPr>
                          <m:t>(</m:t>
                        </m:r>
                        <m:r>
                          <a:rPr lang="en-US" sz="1800" b="0" i="1" u="sng" smtClean="0">
                            <a:latin typeface="Cambria Math" panose="02040503050406030204" pitchFamily="18" charset="0"/>
                            <a:ea typeface="Cambria Math" panose="02040503050406030204" pitchFamily="18" charset="0"/>
                          </a:rPr>
                          <m:t>𝑘</m:t>
                        </m:r>
                        <m:r>
                          <a:rPr lang="en-US" sz="1800" b="0" i="1" u="sng" smtClean="0">
                            <a:latin typeface="Cambria Math" panose="02040503050406030204" pitchFamily="18" charset="0"/>
                            <a:ea typeface="Cambria Math" panose="02040503050406030204" pitchFamily="18" charset="0"/>
                          </a:rPr>
                          <m:t>)</m:t>
                        </m:r>
                      </m:sup>
                    </m:sSup>
                  </m:oMath>
                </a14:m>
                <a:r>
                  <a:rPr lang="en-US" sz="1800" dirty="0"/>
                  <a:t> under synchronous network (recall that </a:t>
                </a:r>
                <a14:m>
                  <m:oMath xmlns:m="http://schemas.openxmlformats.org/officeDocument/2006/math">
                    <m:r>
                      <a:rPr lang="en-US" sz="1800" b="0" i="1" smtClean="0">
                        <a:latin typeface="Cambria Math" panose="02040503050406030204" pitchFamily="18" charset="0"/>
                      </a:rPr>
                      <m:t>𝑘</m:t>
                    </m:r>
                  </m:oMath>
                </a14:m>
                <a:r>
                  <a:rPr lang="en-US" sz="1800" dirty="0"/>
                  <a:t> is used in the </a:t>
                </a:r>
                <a14:m>
                  <m:oMath xmlns:m="http://schemas.openxmlformats.org/officeDocument/2006/math">
                    <m:r>
                      <a:rPr lang="en-US" sz="1800" b="0" i="1" smtClean="0">
                        <a:latin typeface="Cambria Math" panose="02040503050406030204" pitchFamily="18" charset="0"/>
                      </a:rPr>
                      <m:t>𝑘</m:t>
                    </m:r>
                  </m:oMath>
                </a14:m>
                <a:r>
                  <a:rPr lang="en-US" sz="1800" dirty="0"/>
                  <a:t> deep confirmation rule).</a:t>
                </a:r>
                <a:endParaRPr lang="en-US" sz="1800" b="1" dirty="0"/>
              </a:p>
            </p:txBody>
          </p:sp>
        </mc:Choice>
        <mc:Fallback xmlns="">
          <p:sp>
            <p:nvSpPr>
              <p:cNvPr id="3" name="Content Placeholder 2">
                <a:extLst>
                  <a:ext uri="{FF2B5EF4-FFF2-40B4-BE49-F238E27FC236}">
                    <a16:creationId xmlns:a16="http://schemas.microsoft.com/office/drawing/2014/main" id="{2049D106-FE6B-4C44-BDFE-3A643976296D}"/>
                  </a:ext>
                </a:extLst>
              </p:cNvPr>
              <p:cNvSpPr>
                <a:spLocks noGrp="1" noRot="1" noChangeAspect="1" noMove="1" noResize="1" noEditPoints="1" noAdjustHandles="1" noChangeArrowheads="1" noChangeShapeType="1" noTextEdit="1"/>
              </p:cNvSpPr>
              <p:nvPr>
                <p:ph idx="1"/>
              </p:nvPr>
            </p:nvSpPr>
            <p:spPr>
              <a:xfrm>
                <a:off x="457200" y="1200151"/>
                <a:ext cx="8534400" cy="3818430"/>
              </a:xfrm>
              <a:blipFill>
                <a:blip r:embed="rId3"/>
                <a:stretch>
                  <a:fillRect l="-571" t="-9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2857DF-0F7C-46A3-AA08-1E12764B4EC9}" type="slidenum">
              <a:rPr lang="en-US" smtClean="0"/>
              <a:pPr/>
              <a:t>28</a:t>
            </a:fld>
            <a:endParaRPr lang="en-US"/>
          </a:p>
        </p:txBody>
      </p:sp>
      <p:sp>
        <p:nvSpPr>
          <p:cNvPr id="5" name="TextBox 4">
            <a:extLst>
              <a:ext uri="{FF2B5EF4-FFF2-40B4-BE49-F238E27FC236}">
                <a16:creationId xmlns:a16="http://schemas.microsoft.com/office/drawing/2014/main" id="{8EB1827A-302D-43F1-9092-8777CD9CEC55}"/>
              </a:ext>
            </a:extLst>
          </p:cNvPr>
          <p:cNvSpPr txBox="1"/>
          <p:nvPr/>
        </p:nvSpPr>
        <p:spPr>
          <a:xfrm>
            <a:off x="0" y="4358670"/>
            <a:ext cx="3732552" cy="784830"/>
          </a:xfrm>
          <a:prstGeom prst="rect">
            <a:avLst/>
          </a:prstGeom>
          <a:noFill/>
        </p:spPr>
        <p:txBody>
          <a:bodyPr wrap="square" rtlCol="0">
            <a:spAutoFit/>
          </a:bodyPr>
          <a:lstStyle/>
          <a:p>
            <a:r>
              <a:rPr lang="en-US" altLang="en-US" sz="900" dirty="0"/>
              <a:t>The Bitcoin Backbone Protocol: Analysis and Applications (2015)</a:t>
            </a:r>
          </a:p>
          <a:p>
            <a:r>
              <a:rPr lang="en-US" altLang="en-US" sz="900" dirty="0"/>
              <a:t>Analysis of the Blockchain Protocol in Asynchronous Networks (2016)</a:t>
            </a:r>
          </a:p>
          <a:p>
            <a:r>
              <a:rPr lang="en-US" altLang="en-US" sz="900" dirty="0"/>
              <a:t>Analysis of Nakamoto Consensus (2019)</a:t>
            </a:r>
          </a:p>
          <a:p>
            <a:r>
              <a:rPr lang="en-US" sz="900" dirty="0"/>
              <a:t>Everything is a Race and Nakamoto Always Wins (2022)</a:t>
            </a:r>
          </a:p>
          <a:p>
            <a:r>
              <a:rPr lang="en-US" sz="900" dirty="0"/>
              <a:t>Bitcoin’s Latency–Security Analysis Made Simple (2022)</a:t>
            </a:r>
            <a:endParaRPr lang="en-US" altLang="en-US" sz="9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1FA81E-43D8-4199-8F3D-F12E197D789C}"/>
                  </a:ext>
                </a:extLst>
              </p:cNvPr>
              <p:cNvSpPr txBox="1"/>
              <p:nvPr/>
            </p:nvSpPr>
            <p:spPr>
              <a:xfrm>
                <a:off x="1394011" y="2228250"/>
                <a:ext cx="6355977" cy="2126416"/>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sz="1600" i="1" smtClean="0">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r>
                          <a:rPr lang="el-GR" sz="1600" i="1">
                            <a:latin typeface="Cambria Math" panose="02040503050406030204" pitchFamily="18" charset="0"/>
                            <a:ea typeface="Cambria Math" panose="02040503050406030204" pitchFamily="18" charset="0"/>
                          </a:rPr>
                          <m:t>𝛺</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sup>
                    </m:sSup>
                  </m:oMath>
                </a14:m>
                <a:r>
                  <a:rPr lang="en-US" sz="1600" dirty="0">
                    <a:latin typeface="+mn-lt"/>
                  </a:rPr>
                  <a:t> is the error probability for confirmation.</a:t>
                </a:r>
              </a:p>
              <a:p>
                <a:pPr marL="285750" indent="-285750">
                  <a:buFont typeface="Arial" panose="020B0604020202020204" pitchFamily="34" charset="0"/>
                  <a:buChar char="•"/>
                </a:pPr>
                <a:r>
                  <a:rPr lang="en-US" sz="1600" dirty="0">
                    <a:latin typeface="+mn-lt"/>
                  </a:rPr>
                  <a:t>Latest result for bounding the error probability as a function of </a:t>
                </a:r>
                <a14:m>
                  <m:oMath xmlns:m="http://schemas.openxmlformats.org/officeDocument/2006/math">
                    <m:r>
                      <a:rPr lang="en-US" sz="1600" b="0" i="1" smtClean="0">
                        <a:latin typeface="Cambria Math" panose="02040503050406030204" pitchFamily="18" charset="0"/>
                      </a:rPr>
                      <m:t>𝑘</m:t>
                    </m:r>
                  </m:oMath>
                </a14:m>
                <a:r>
                  <a:rPr lang="en-US" sz="1600" dirty="0">
                    <a:latin typeface="+mn-lt"/>
                  </a:rPr>
                  <a:t>:</a:t>
                </a:r>
              </a:p>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𝜖</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2+2</m:t>
                          </m:r>
                          <m:rad>
                            <m:radPr>
                              <m:degHide m:val="on"/>
                              <m:ctrlPr>
                                <a:rPr lang="en-US" sz="1600" b="0" i="1" smtClean="0">
                                  <a:latin typeface="Cambria Math" panose="02040503050406030204" pitchFamily="18" charset="0"/>
                                </a:rPr>
                              </m:ctrlPr>
                            </m:radPr>
                            <m:deg/>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US" sz="1600" b="0" i="1" smtClean="0">
                                      <a:latin typeface="Cambria Math" panose="02040503050406030204" pitchFamily="18" charset="0"/>
                                    </a:rPr>
                                    <m:t>𝛽</m:t>
                                  </m:r>
                                </m:num>
                                <m:den>
                                  <m:r>
                                    <a:rPr lang="en-US" sz="1600" b="0" i="1" smtClean="0">
                                      <a:latin typeface="Cambria Math" panose="02040503050406030204" pitchFamily="18" charset="0"/>
                                    </a:rPr>
                                    <m:t>𝛽</m:t>
                                  </m:r>
                                </m:den>
                              </m:f>
                            </m:e>
                          </m:rad>
                        </m:e>
                      </m:d>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4</m:t>
                              </m:r>
                              <m:r>
                                <a:rPr lang="en-US" sz="1600" b="0" i="1" smtClean="0">
                                  <a:latin typeface="Cambria Math" panose="02040503050406030204" pitchFamily="18" charset="0"/>
                                </a:rPr>
                                <m:t>𝛽</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𝛽</m:t>
                                  </m:r>
                                </m:e>
                              </m:d>
                            </m:e>
                          </m:d>
                        </m:e>
                        <m:sup>
                          <m:r>
                            <a:rPr lang="en-US" sz="1600" b="0" i="1" smtClean="0">
                              <a:latin typeface="Cambria Math" panose="02040503050406030204" pitchFamily="18" charset="0"/>
                            </a:rPr>
                            <m:t>𝑘</m:t>
                          </m:r>
                        </m:sup>
                      </m:sSup>
                    </m:oMath>
                  </m:oMathPara>
                </a14:m>
                <a:endParaRPr lang="en-US" sz="1600" dirty="0">
                  <a:latin typeface="+mn-lt"/>
                </a:endParaRPr>
              </a:p>
              <a:p>
                <a:pPr marL="285750" indent="-285750" algn="l">
                  <a:buFont typeface="Arial" panose="020B0604020202020204" pitchFamily="34" charset="0"/>
                  <a:buChar char="•"/>
                </a:pPr>
                <a:r>
                  <a:rPr lang="en-US" sz="1600" dirty="0">
                    <a:latin typeface="+mn-lt"/>
                  </a:rPr>
                  <a:t>We say ‘confirmation’ instead of finalization because when you </a:t>
                </a:r>
                <a:r>
                  <a:rPr lang="en-US" sz="1600" i="1" dirty="0">
                    <a:latin typeface="+mn-lt"/>
                  </a:rPr>
                  <a:t>confirm</a:t>
                </a:r>
                <a:r>
                  <a:rPr lang="en-US" sz="1600" dirty="0">
                    <a:latin typeface="+mn-lt"/>
                  </a:rPr>
                  <a:t> a block or transaction, you </a:t>
                </a:r>
                <a:r>
                  <a:rPr lang="en-US" sz="1600" i="1" dirty="0">
                    <a:latin typeface="+mn-lt"/>
                  </a:rPr>
                  <a:t>confirm</a:t>
                </a:r>
                <a:r>
                  <a:rPr lang="en-US" sz="1600" dirty="0">
                    <a:latin typeface="+mn-lt"/>
                  </a:rPr>
                  <a:t> it with an error probability…</a:t>
                </a:r>
              </a:p>
              <a:p>
                <a:pPr marL="285750" indent="-285750" algn="l">
                  <a:buFont typeface="Arial" panose="020B0604020202020204" pitchFamily="34" charset="0"/>
                  <a:buChar char="•"/>
                </a:pPr>
                <a:r>
                  <a:rPr lang="en-US" sz="1600" dirty="0">
                    <a:latin typeface="+mn-lt"/>
                  </a:rPr>
                  <a:t>…unlike </a:t>
                </a:r>
                <a:r>
                  <a:rPr lang="en-US" sz="1600" i="1" dirty="0">
                    <a:latin typeface="+mn-lt"/>
                  </a:rPr>
                  <a:t>finalizing</a:t>
                </a:r>
                <a:r>
                  <a:rPr lang="en-US" sz="1600" dirty="0">
                    <a:latin typeface="+mn-lt"/>
                  </a:rPr>
                  <a:t> a block where there is no error probability*.</a:t>
                </a:r>
              </a:p>
            </p:txBody>
          </p:sp>
        </mc:Choice>
        <mc:Fallback xmlns="">
          <p:sp>
            <p:nvSpPr>
              <p:cNvPr id="8" name="TextBox 7">
                <a:extLst>
                  <a:ext uri="{FF2B5EF4-FFF2-40B4-BE49-F238E27FC236}">
                    <a16:creationId xmlns:a16="http://schemas.microsoft.com/office/drawing/2014/main" id="{E91FA81E-43D8-4199-8F3D-F12E197D789C}"/>
                  </a:ext>
                </a:extLst>
              </p:cNvPr>
              <p:cNvSpPr txBox="1">
                <a:spLocks noRot="1" noChangeAspect="1" noMove="1" noResize="1" noEditPoints="1" noAdjustHandles="1" noChangeArrowheads="1" noChangeShapeType="1" noTextEdit="1"/>
              </p:cNvSpPr>
              <p:nvPr/>
            </p:nvSpPr>
            <p:spPr>
              <a:xfrm>
                <a:off x="1394011" y="2228250"/>
                <a:ext cx="6355977" cy="2126416"/>
              </a:xfrm>
              <a:prstGeom prst="rect">
                <a:avLst/>
              </a:prstGeom>
              <a:blipFill>
                <a:blip r:embed="rId4"/>
                <a:stretch>
                  <a:fillRect l="-384" t="-287" b="-316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EFB528A6-F34E-F62D-9AE2-76883DBE2438}"/>
              </a:ext>
            </a:extLst>
          </p:cNvPr>
          <p:cNvSpPr/>
          <p:nvPr/>
        </p:nvSpPr>
        <p:spPr>
          <a:xfrm>
            <a:off x="5047801" y="1079236"/>
            <a:ext cx="318179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24A7D26-3DE4-6F93-0B94-A0B90B14656E}"/>
              </a:ext>
            </a:extLst>
          </p:cNvPr>
          <p:cNvCxnSpPr>
            <a:cxnSpLocks/>
            <a:stCxn id="6" idx="4"/>
            <a:endCxn id="9" idx="0"/>
          </p:cNvCxnSpPr>
          <p:nvPr/>
        </p:nvCxnSpPr>
        <p:spPr>
          <a:xfrm flipH="1">
            <a:off x="6638700" y="1702332"/>
            <a:ext cx="1" cy="2680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479F2A-4A87-0A6B-5581-A29F6E1ED2C0}"/>
              </a:ext>
            </a:extLst>
          </p:cNvPr>
          <p:cNvSpPr txBox="1"/>
          <p:nvPr/>
        </p:nvSpPr>
        <p:spPr>
          <a:xfrm>
            <a:off x="4342027" y="4383220"/>
            <a:ext cx="4593345" cy="646331"/>
          </a:xfrm>
          <a:prstGeom prst="rect">
            <a:avLst/>
          </a:prstGeom>
          <a:noFill/>
        </p:spPr>
        <p:txBody>
          <a:bodyPr wrap="square" rtlCol="0">
            <a:spAutoFit/>
          </a:bodyPr>
          <a:lstStyle/>
          <a:p>
            <a:pPr algn="l"/>
            <a:r>
              <a:rPr lang="en-US" sz="1800" b="1" dirty="0">
                <a:latin typeface="+mn-lt"/>
              </a:rPr>
              <a:t>Now, we see why Bitcoin has 1 block every 10 minutes, instead of 1 block every second…</a:t>
            </a:r>
            <a:endParaRPr lang="en-US" sz="1800" dirty="0">
              <a:latin typeface="+mn-lt"/>
            </a:endParaRPr>
          </a:p>
        </p:txBody>
      </p:sp>
    </p:spTree>
    <p:extLst>
      <p:ext uri="{BB962C8B-B14F-4D97-AF65-F5344CB8AC3E}">
        <p14:creationId xmlns:p14="http://schemas.microsoft.com/office/powerpoint/2010/main" val="3064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FD9-4987-A6BB-1B65-302C41730160}"/>
              </a:ext>
            </a:extLst>
          </p:cNvPr>
          <p:cNvSpPr>
            <a:spLocks noGrp="1"/>
          </p:cNvSpPr>
          <p:nvPr>
            <p:ph type="title"/>
          </p:nvPr>
        </p:nvSpPr>
        <p:spPr/>
        <p:txBody>
          <a:bodyPr>
            <a:normAutofit fontScale="90000"/>
          </a:bodyPr>
          <a:lstStyle/>
          <a:p>
            <a:r>
              <a:rPr lang="en-US" dirty="0"/>
              <a:t>Proof of the Security Theorem</a:t>
            </a:r>
          </a:p>
        </p:txBody>
      </p:sp>
      <p:sp>
        <p:nvSpPr>
          <p:cNvPr id="3" name="Content Placeholder 2">
            <a:extLst>
              <a:ext uri="{FF2B5EF4-FFF2-40B4-BE49-F238E27FC236}">
                <a16:creationId xmlns:a16="http://schemas.microsoft.com/office/drawing/2014/main" id="{20BC64D2-5CB5-B46E-6375-D0BA9EB24CC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See the optional slides at the end of the deck …</a:t>
            </a:r>
          </a:p>
        </p:txBody>
      </p:sp>
    </p:spTree>
    <p:extLst>
      <p:ext uri="{BB962C8B-B14F-4D97-AF65-F5344CB8AC3E}">
        <p14:creationId xmlns:p14="http://schemas.microsoft.com/office/powerpoint/2010/main" val="77221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382D-5EA5-A044-B16D-2F2854AD84BA}"/>
              </a:ext>
            </a:extLst>
          </p:cNvPr>
          <p:cNvSpPr>
            <a:spLocks noGrp="1"/>
          </p:cNvSpPr>
          <p:nvPr>
            <p:ph type="title"/>
          </p:nvPr>
        </p:nvSpPr>
        <p:spPr/>
        <p:txBody>
          <a:bodyPr>
            <a:normAutofit fontScale="90000"/>
          </a:bodyPr>
          <a:lstStyle/>
          <a:p>
            <a:r>
              <a:rPr lang="en-US" dirty="0"/>
              <a:t>Sybil Attack</a:t>
            </a:r>
          </a:p>
        </p:txBody>
      </p:sp>
      <p:pic>
        <p:nvPicPr>
          <p:cNvPr id="4" name="Picture 3">
            <a:extLst>
              <a:ext uri="{FF2B5EF4-FFF2-40B4-BE49-F238E27FC236}">
                <a16:creationId xmlns:a16="http://schemas.microsoft.com/office/drawing/2014/main" id="{93A88D66-BBAD-A643-A64E-887DC6BBC9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8873" y="1463328"/>
            <a:ext cx="1005840" cy="1005840"/>
          </a:xfrm>
          <a:prstGeom prst="rect">
            <a:avLst/>
          </a:prstGeom>
        </p:spPr>
      </p:pic>
      <p:pic>
        <p:nvPicPr>
          <p:cNvPr id="6" name="Picture 5">
            <a:extLst>
              <a:ext uri="{FF2B5EF4-FFF2-40B4-BE49-F238E27FC236}">
                <a16:creationId xmlns:a16="http://schemas.microsoft.com/office/drawing/2014/main" id="{C949B662-BD21-C74F-8B2C-B785702DF1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6368" y="1487677"/>
            <a:ext cx="1005840" cy="1005840"/>
          </a:xfrm>
          <a:prstGeom prst="rect">
            <a:avLst/>
          </a:prstGeom>
        </p:spPr>
      </p:pic>
      <p:sp>
        <p:nvSpPr>
          <p:cNvPr id="9" name="TextBox 8">
            <a:extLst>
              <a:ext uri="{FF2B5EF4-FFF2-40B4-BE49-F238E27FC236}">
                <a16:creationId xmlns:a16="http://schemas.microsoft.com/office/drawing/2014/main" id="{CD9CEA6C-8087-054B-9272-B1DC754AF90B}"/>
              </a:ext>
            </a:extLst>
          </p:cNvPr>
          <p:cNvSpPr txBox="1"/>
          <p:nvPr/>
        </p:nvSpPr>
        <p:spPr>
          <a:xfrm>
            <a:off x="740265" y="1026013"/>
            <a:ext cx="7815906" cy="369332"/>
          </a:xfrm>
          <a:prstGeom prst="rect">
            <a:avLst/>
          </a:prstGeom>
          <a:noFill/>
        </p:spPr>
        <p:txBody>
          <a:bodyPr wrap="square" rtlCol="0">
            <a:spAutoFit/>
          </a:bodyPr>
          <a:lstStyle/>
          <a:p>
            <a:pPr algn="ctr"/>
            <a:r>
              <a:rPr lang="en-US" sz="1800" dirty="0"/>
              <a:t>How to select the nodes that participate in consensus?</a:t>
            </a:r>
          </a:p>
        </p:txBody>
      </p:sp>
      <p:sp>
        <p:nvSpPr>
          <p:cNvPr id="10" name="TextBox 9">
            <a:extLst>
              <a:ext uri="{FF2B5EF4-FFF2-40B4-BE49-F238E27FC236}">
                <a16:creationId xmlns:a16="http://schemas.microsoft.com/office/drawing/2014/main" id="{6C178D2C-13B0-AF4E-B404-BE79409A8B92}"/>
              </a:ext>
            </a:extLst>
          </p:cNvPr>
          <p:cNvSpPr txBox="1"/>
          <p:nvPr/>
        </p:nvSpPr>
        <p:spPr>
          <a:xfrm>
            <a:off x="668543" y="2530722"/>
            <a:ext cx="7959350" cy="1323439"/>
          </a:xfrm>
          <a:prstGeom prst="rect">
            <a:avLst/>
          </a:prstGeom>
          <a:noFill/>
        </p:spPr>
        <p:txBody>
          <a:bodyPr wrap="square" rtlCol="0">
            <a:spAutoFit/>
          </a:bodyPr>
          <a:lstStyle/>
          <a:p>
            <a:pPr algn="l"/>
            <a:r>
              <a:rPr lang="en-US" sz="1600" b="1" dirty="0"/>
              <a:t>Two variants:</a:t>
            </a:r>
          </a:p>
          <a:p>
            <a:pPr marL="257175" indent="-257175">
              <a:buFont typeface="Arial" panose="020B0604020202020204" pitchFamily="34" charset="0"/>
              <a:buChar char="•"/>
            </a:pPr>
            <a:r>
              <a:rPr lang="en-US" sz="1600" i="1" dirty="0"/>
              <a:t>Permissioned: </a:t>
            </a:r>
            <a:r>
              <a:rPr lang="en-US" sz="1600" dirty="0"/>
              <a:t>There is a </a:t>
            </a:r>
            <a:r>
              <a:rPr lang="en-US" sz="1600" i="1" dirty="0"/>
              <a:t>fixed</a:t>
            </a:r>
            <a:r>
              <a:rPr lang="en-US" sz="1600" dirty="0"/>
              <a:t> set of nodes (previous lecture).</a:t>
            </a:r>
          </a:p>
          <a:p>
            <a:pPr marL="257175" indent="-257175">
              <a:buFont typeface="Arial" panose="020B0604020202020204" pitchFamily="34" charset="0"/>
              <a:buChar char="•"/>
            </a:pPr>
            <a:r>
              <a:rPr lang="en-US" sz="1600" i="1" dirty="0"/>
              <a:t>Permissionless</a:t>
            </a:r>
            <a:r>
              <a:rPr lang="en-US" sz="1600" dirty="0"/>
              <a:t>: Anyone is free to join the protocol at any time.</a:t>
            </a:r>
          </a:p>
          <a:p>
            <a:pPr marL="257175" indent="-257175">
              <a:buFont typeface="Arial" panose="020B0604020202020204" pitchFamily="34" charset="0"/>
              <a:buChar char="•"/>
            </a:pPr>
            <a:endParaRPr lang="en-US" sz="1600" dirty="0"/>
          </a:p>
          <a:p>
            <a:pPr algn="ctr"/>
            <a:r>
              <a:rPr lang="en-US" sz="1600" dirty="0"/>
              <a:t>Can we accept any node that has a signing key to participate in consensus?</a:t>
            </a:r>
          </a:p>
        </p:txBody>
      </p:sp>
      <p:sp>
        <p:nvSpPr>
          <p:cNvPr id="3" name="Explosion: 14 Points 2">
            <a:extLst>
              <a:ext uri="{FF2B5EF4-FFF2-40B4-BE49-F238E27FC236}">
                <a16:creationId xmlns:a16="http://schemas.microsoft.com/office/drawing/2014/main" id="{AEF04791-2AA7-49CA-B2A6-1141317C1D29}"/>
              </a:ext>
            </a:extLst>
          </p:cNvPr>
          <p:cNvSpPr/>
          <p:nvPr/>
        </p:nvSpPr>
        <p:spPr>
          <a:xfrm>
            <a:off x="3017133" y="3910636"/>
            <a:ext cx="3109733" cy="971783"/>
          </a:xfrm>
          <a:prstGeom prst="irregularSeal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Sybil Attack!</a:t>
            </a:r>
          </a:p>
        </p:txBody>
      </p:sp>
      <p:pic>
        <p:nvPicPr>
          <p:cNvPr id="12" name="Picture 11">
            <a:extLst>
              <a:ext uri="{FF2B5EF4-FFF2-40B4-BE49-F238E27FC236}">
                <a16:creationId xmlns:a16="http://schemas.microsoft.com/office/drawing/2014/main" id="{806D0C41-6261-491F-AAD8-BBFC4695CA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1378" y="1524882"/>
            <a:ext cx="1005840" cy="1005840"/>
          </a:xfrm>
          <a:prstGeom prst="rect">
            <a:avLst/>
          </a:prstGeom>
        </p:spPr>
      </p:pic>
      <p:pic>
        <p:nvPicPr>
          <p:cNvPr id="13" name="Picture 12">
            <a:extLst>
              <a:ext uri="{FF2B5EF4-FFF2-40B4-BE49-F238E27FC236}">
                <a16:creationId xmlns:a16="http://schemas.microsoft.com/office/drawing/2014/main" id="{15E57C22-8AB3-4AD0-AF13-793B38DD76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3883" y="1489111"/>
            <a:ext cx="1005840" cy="1005840"/>
          </a:xfrm>
          <a:prstGeom prst="rect">
            <a:avLst/>
          </a:prstGeom>
        </p:spPr>
      </p:pic>
      <p:pic>
        <p:nvPicPr>
          <p:cNvPr id="14" name="Picture 13">
            <a:extLst>
              <a:ext uri="{FF2B5EF4-FFF2-40B4-BE49-F238E27FC236}">
                <a16:creationId xmlns:a16="http://schemas.microsoft.com/office/drawing/2014/main" id="{E6124441-74FF-4AC5-95DE-8D1153439E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3863" y="1482598"/>
            <a:ext cx="1005840" cy="1005840"/>
          </a:xfrm>
          <a:prstGeom prst="rect">
            <a:avLst/>
          </a:prstGeom>
        </p:spPr>
      </p:pic>
      <p:pic>
        <p:nvPicPr>
          <p:cNvPr id="15" name="Picture 14">
            <a:extLst>
              <a:ext uri="{FF2B5EF4-FFF2-40B4-BE49-F238E27FC236}">
                <a16:creationId xmlns:a16="http://schemas.microsoft.com/office/drawing/2014/main" id="{F0D93815-AD3B-4B15-9AC1-018BA1BF41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1357" y="1461894"/>
            <a:ext cx="1005840" cy="1005840"/>
          </a:xfrm>
          <a:prstGeom prst="rect">
            <a:avLst/>
          </a:prstGeom>
        </p:spPr>
      </p:pic>
      <p:pic>
        <p:nvPicPr>
          <p:cNvPr id="8" name="Graphic 7" descr="Devil face with solid fill with solid fill">
            <a:extLst>
              <a:ext uri="{FF2B5EF4-FFF2-40B4-BE49-F238E27FC236}">
                <a16:creationId xmlns:a16="http://schemas.microsoft.com/office/drawing/2014/main" id="{F9CD3E55-4B44-4661-9F5D-E586ACBDDC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2265" y="1737121"/>
            <a:ext cx="496794" cy="496794"/>
          </a:xfrm>
          <a:prstGeom prst="rect">
            <a:avLst/>
          </a:prstGeom>
        </p:spPr>
      </p:pic>
      <p:pic>
        <p:nvPicPr>
          <p:cNvPr id="16" name="Graphic 15" descr="Devil face with solid fill with solid fill">
            <a:extLst>
              <a:ext uri="{FF2B5EF4-FFF2-40B4-BE49-F238E27FC236}">
                <a16:creationId xmlns:a16="http://schemas.microsoft.com/office/drawing/2014/main" id="{3E3FE8BA-BF50-4D23-9C77-C8F59BE534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386" y="1747578"/>
            <a:ext cx="496794" cy="496794"/>
          </a:xfrm>
          <a:prstGeom prst="rect">
            <a:avLst/>
          </a:prstGeom>
        </p:spPr>
      </p:pic>
      <p:pic>
        <p:nvPicPr>
          <p:cNvPr id="17" name="Graphic 16" descr="Devil face with solid fill with solid fill">
            <a:extLst>
              <a:ext uri="{FF2B5EF4-FFF2-40B4-BE49-F238E27FC236}">
                <a16:creationId xmlns:a16="http://schemas.microsoft.com/office/drawing/2014/main" id="{B5F85D4C-2DF2-4205-BC2E-4985DEAC0C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5901" y="1736152"/>
            <a:ext cx="496794" cy="496794"/>
          </a:xfrm>
          <a:prstGeom prst="rect">
            <a:avLst/>
          </a:prstGeom>
        </p:spPr>
      </p:pic>
      <p:pic>
        <p:nvPicPr>
          <p:cNvPr id="18" name="Graphic 17" descr="Devil face with solid fill with solid fill">
            <a:extLst>
              <a:ext uri="{FF2B5EF4-FFF2-40B4-BE49-F238E27FC236}">
                <a16:creationId xmlns:a16="http://schemas.microsoft.com/office/drawing/2014/main" id="{615F3AF4-9DC6-46AC-8BF2-9AD22A50B6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0137" y="1734707"/>
            <a:ext cx="496794" cy="496794"/>
          </a:xfrm>
          <a:prstGeom prst="rect">
            <a:avLst/>
          </a:prstGeom>
        </p:spPr>
      </p:pic>
    </p:spTree>
    <p:extLst>
      <p:ext uri="{BB962C8B-B14F-4D97-AF65-F5344CB8AC3E}">
        <p14:creationId xmlns:p14="http://schemas.microsoft.com/office/powerpoint/2010/main" val="11789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AE5BAFA3-37AB-F3CF-F704-64D46D59EF70}"/>
              </a:ext>
            </a:extLst>
          </p:cNvPr>
          <p:cNvGrpSpPr/>
          <p:nvPr/>
        </p:nvGrpSpPr>
        <p:grpSpPr>
          <a:xfrm>
            <a:off x="3077331" y="2651241"/>
            <a:ext cx="1831910" cy="1530622"/>
            <a:chOff x="5048847" y="996264"/>
            <a:chExt cx="1831910" cy="1530622"/>
          </a:xfrm>
        </p:grpSpPr>
        <p:pic>
          <p:nvPicPr>
            <p:cNvPr id="53" name="Picture 52">
              <a:extLst>
                <a:ext uri="{FF2B5EF4-FFF2-40B4-BE49-F238E27FC236}">
                  <a16:creationId xmlns:a16="http://schemas.microsoft.com/office/drawing/2014/main" id="{6256E027-ABE1-C872-6FD6-787051ECD5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54" name="Graphic 53" descr="Question Mark with solid fill">
              <a:extLst>
                <a:ext uri="{FF2B5EF4-FFF2-40B4-BE49-F238E27FC236}">
                  <a16:creationId xmlns:a16="http://schemas.microsoft.com/office/drawing/2014/main" id="{A0D293C3-7B0E-3401-916A-F4C37CC5B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47" y="2213108"/>
              <a:ext cx="313778" cy="313778"/>
            </a:xfrm>
            <a:prstGeom prst="rect">
              <a:avLst/>
            </a:prstGeom>
          </p:spPr>
        </p:pic>
        <p:pic>
          <p:nvPicPr>
            <p:cNvPr id="55" name="Graphic 54" descr="Question Mark with solid fill">
              <a:extLst>
                <a:ext uri="{FF2B5EF4-FFF2-40B4-BE49-F238E27FC236}">
                  <a16:creationId xmlns:a16="http://schemas.microsoft.com/office/drawing/2014/main" id="{84E52933-3FFF-7488-C449-0F645C813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5603" y="1696552"/>
              <a:ext cx="313778" cy="313778"/>
            </a:xfrm>
            <a:prstGeom prst="rect">
              <a:avLst/>
            </a:prstGeom>
          </p:spPr>
        </p:pic>
        <p:pic>
          <p:nvPicPr>
            <p:cNvPr id="56" name="Graphic 55" descr="Question Mark with solid fill">
              <a:extLst>
                <a:ext uri="{FF2B5EF4-FFF2-40B4-BE49-F238E27FC236}">
                  <a16:creationId xmlns:a16="http://schemas.microsoft.com/office/drawing/2014/main" id="{CF3ADA89-0E91-93F6-E31C-2074716ED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162" y="1691986"/>
              <a:ext cx="313778" cy="313778"/>
            </a:xfrm>
            <a:prstGeom prst="rect">
              <a:avLst/>
            </a:prstGeom>
          </p:spPr>
        </p:pic>
        <p:grpSp>
          <p:nvGrpSpPr>
            <p:cNvPr id="57" name="Group 56">
              <a:extLst>
                <a:ext uri="{FF2B5EF4-FFF2-40B4-BE49-F238E27FC236}">
                  <a16:creationId xmlns:a16="http://schemas.microsoft.com/office/drawing/2014/main" id="{37AC7F1E-A1C7-A22C-6815-D98BAE27A5A0}"/>
                </a:ext>
              </a:extLst>
            </p:cNvPr>
            <p:cNvGrpSpPr/>
            <p:nvPr/>
          </p:nvGrpSpPr>
          <p:grpSpPr>
            <a:xfrm>
              <a:off x="5675983" y="996264"/>
              <a:ext cx="1204774" cy="1204774"/>
              <a:chOff x="5675983" y="996264"/>
              <a:chExt cx="1204774" cy="1204774"/>
            </a:xfrm>
          </p:grpSpPr>
          <p:pic>
            <p:nvPicPr>
              <p:cNvPr id="58" name="Graphic 57" descr="Thought bubble outline">
                <a:extLst>
                  <a:ext uri="{FF2B5EF4-FFF2-40B4-BE49-F238E27FC236}">
                    <a16:creationId xmlns:a16="http://schemas.microsoft.com/office/drawing/2014/main" id="{0462AB98-5CA1-E7AB-1B9C-7DA9BD72D8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5983" y="996264"/>
                <a:ext cx="1204774" cy="1204774"/>
              </a:xfrm>
              <a:prstGeom prst="rect">
                <a:avLst/>
              </a:prstGeom>
            </p:spPr>
          </p:pic>
          <p:sp>
            <p:nvSpPr>
              <p:cNvPr id="59" name="TextBox 58">
                <a:extLst>
                  <a:ext uri="{FF2B5EF4-FFF2-40B4-BE49-F238E27FC236}">
                    <a16:creationId xmlns:a16="http://schemas.microsoft.com/office/drawing/2014/main" id="{67F683BB-EFA3-FBB0-D7AA-D69CC8262787}"/>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&gt;0 BTC earned</a:t>
                </a:r>
              </a:p>
            </p:txBody>
          </p:sp>
        </p:grpSp>
      </p:gr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dirty="0"/>
                  <a:t>Would </a:t>
                </a:r>
                <a14:m>
                  <m:oMath xmlns:m="http://schemas.openxmlformats.org/officeDocument/2006/math">
                    <m:r>
                      <a:rPr lang="en-US" sz="4400" i="1" smtClean="0">
                        <a:latin typeface="Cambria Math" panose="02040503050406030204" pitchFamily="18" charset="0"/>
                        <a:ea typeface="Cambria Math" panose="02040503050406030204" pitchFamily="18" charset="0"/>
                      </a:rPr>
                      <m:t>𝛽</m:t>
                    </m:r>
                    <m:r>
                      <a:rPr lang="en-US" sz="4400" b="0" i="1" smtClean="0">
                        <a:latin typeface="Cambria Math" panose="02040503050406030204" pitchFamily="18" charset="0"/>
                        <a:ea typeface="Cambria Math" panose="02040503050406030204" pitchFamily="18" charset="0"/>
                      </a:rPr>
                      <m:t>&lt;1/2</m:t>
                    </m:r>
                  </m:oMath>
                </a14:m>
                <a:r>
                  <a:rPr lang="en-US" dirty="0"/>
                  <a:t> hold in practice?</a:t>
                </a:r>
              </a:p>
            </p:txBody>
          </p:sp>
        </mc:Choice>
        <mc:Fallback xmlns="">
          <p:sp>
            <p:nvSpPr>
              <p:cNvPr id="2" name="Title 1">
                <a:extLst>
                  <a:ext uri="{FF2B5EF4-FFF2-40B4-BE49-F238E27FC236}">
                    <a16:creationId xmlns:a16="http://schemas.microsoft.com/office/drawing/2014/main" id="{5F2FBA3D-1D99-8C72-21A6-3E6F7B8F78B8}"/>
                  </a:ext>
                </a:extLst>
              </p:cNvPr>
              <p:cNvSpPr>
                <a:spLocks noGrp="1" noRot="1" noChangeAspect="1" noMove="1" noResize="1" noEditPoints="1" noAdjustHandles="1" noChangeArrowheads="1" noChangeShapeType="1" noTextEdit="1"/>
              </p:cNvSpPr>
              <p:nvPr>
                <p:ph type="title"/>
              </p:nvPr>
            </p:nvSpPr>
            <p:spPr>
              <a:blipFill>
                <a:blip r:embed="rId7"/>
                <a:stretch>
                  <a:fillRect t="-17476" b="-5339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a:endCxn id="6" idx="3"/>
          </p:cNvCxnSpPr>
          <p:nvPr/>
        </p:nvCxnSpPr>
        <p:spPr>
          <a:xfrm flipH="1">
            <a:off x="3035925" y="2164107"/>
            <a:ext cx="8550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462352" y="1110357"/>
                <a:ext cx="2601062" cy="1569660"/>
              </a:xfrm>
              <a:prstGeom prst="rect">
                <a:avLst/>
              </a:prstGeom>
              <a:noFill/>
            </p:spPr>
            <p:txBody>
              <a:bodyPr wrap="square" rtlCol="0">
                <a:spAutoFit/>
              </a:bodyPr>
              <a:lstStyle/>
              <a:p>
                <a:pPr algn="ctr"/>
                <a:r>
                  <a:rPr lang="en-US" sz="1600" dirty="0">
                    <a:latin typeface="+mn-lt"/>
                  </a:rPr>
                  <a:t>Transaction fees</a:t>
                </a:r>
              </a:p>
              <a:p>
                <a:pPr algn="ctr"/>
                <a:r>
                  <a:rPr lang="en-US" sz="1600" dirty="0">
                    <a:latin typeface="+mn-lt"/>
                  </a:rPr>
                  <a:t>(paid to the miner):</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462352" y="1110357"/>
                <a:ext cx="2601062" cy="1569660"/>
              </a:xfrm>
              <a:prstGeom prst="rect">
                <a:avLst/>
              </a:prstGeom>
              <a:blipFill>
                <a:blip r:embed="rId10"/>
                <a:stretch>
                  <a:fillRect t="-1163" b="-3876"/>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62C71E3F-D93D-B4C8-3132-C99D7FDD6AA3}"/>
              </a:ext>
            </a:extLst>
          </p:cNvPr>
          <p:cNvGrpSpPr/>
          <p:nvPr/>
        </p:nvGrpSpPr>
        <p:grpSpPr>
          <a:xfrm>
            <a:off x="4903854" y="1009056"/>
            <a:ext cx="1831910" cy="1530622"/>
            <a:chOff x="5048847" y="996264"/>
            <a:chExt cx="1831910" cy="1530622"/>
          </a:xfrm>
        </p:grpSpPr>
        <p:pic>
          <p:nvPicPr>
            <p:cNvPr id="20" name="Picture 19">
              <a:extLst>
                <a:ext uri="{FF2B5EF4-FFF2-40B4-BE49-F238E27FC236}">
                  <a16:creationId xmlns:a16="http://schemas.microsoft.com/office/drawing/2014/main" id="{D1C39509-DD56-D207-F25F-ED529A1A73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21" name="Graphic 20" descr="Question Mark with solid fill">
              <a:extLst>
                <a:ext uri="{FF2B5EF4-FFF2-40B4-BE49-F238E27FC236}">
                  <a16:creationId xmlns:a16="http://schemas.microsoft.com/office/drawing/2014/main" id="{B3ADDEF2-29F4-0B6F-F6CA-FC2CDCFF4A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47" y="2213108"/>
              <a:ext cx="313778" cy="313778"/>
            </a:xfrm>
            <a:prstGeom prst="rect">
              <a:avLst/>
            </a:prstGeom>
          </p:spPr>
        </p:pic>
        <p:pic>
          <p:nvPicPr>
            <p:cNvPr id="17" name="Graphic 16" descr="Question Mark with solid fill">
              <a:extLst>
                <a:ext uri="{FF2B5EF4-FFF2-40B4-BE49-F238E27FC236}">
                  <a16:creationId xmlns:a16="http://schemas.microsoft.com/office/drawing/2014/main" id="{944E3CDB-3EC0-C7C4-9178-55337FD89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5603" y="1696552"/>
              <a:ext cx="313778" cy="313778"/>
            </a:xfrm>
            <a:prstGeom prst="rect">
              <a:avLst/>
            </a:prstGeom>
          </p:spPr>
        </p:pic>
        <p:pic>
          <p:nvPicPr>
            <p:cNvPr id="22" name="Graphic 21" descr="Question Mark with solid fill">
              <a:extLst>
                <a:ext uri="{FF2B5EF4-FFF2-40B4-BE49-F238E27FC236}">
                  <a16:creationId xmlns:a16="http://schemas.microsoft.com/office/drawing/2014/main" id="{3B800270-B006-F130-98BB-5EE9CA7BD1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162" y="1691986"/>
              <a:ext cx="313778" cy="313778"/>
            </a:xfrm>
            <a:prstGeom prst="rect">
              <a:avLst/>
            </a:prstGeom>
          </p:spPr>
        </p:pic>
        <p:grpSp>
          <p:nvGrpSpPr>
            <p:cNvPr id="47" name="Group 46">
              <a:extLst>
                <a:ext uri="{FF2B5EF4-FFF2-40B4-BE49-F238E27FC236}">
                  <a16:creationId xmlns:a16="http://schemas.microsoft.com/office/drawing/2014/main" id="{FA3123BA-B8F7-3D8D-A1D5-F27F69E0B35A}"/>
                </a:ext>
              </a:extLst>
            </p:cNvPr>
            <p:cNvGrpSpPr/>
            <p:nvPr/>
          </p:nvGrpSpPr>
          <p:grpSpPr>
            <a:xfrm>
              <a:off x="5675983" y="996264"/>
              <a:ext cx="1204774" cy="1204774"/>
              <a:chOff x="5675983" y="996264"/>
              <a:chExt cx="1204774" cy="1204774"/>
            </a:xfrm>
          </p:grpSpPr>
          <p:pic>
            <p:nvPicPr>
              <p:cNvPr id="30" name="Graphic 29" descr="Thought bubble outline">
                <a:extLst>
                  <a:ext uri="{FF2B5EF4-FFF2-40B4-BE49-F238E27FC236}">
                    <a16:creationId xmlns:a16="http://schemas.microsoft.com/office/drawing/2014/main" id="{E8086F25-3574-02C3-B7F8-0F5B36EF83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5983" y="996264"/>
                <a:ext cx="1204774" cy="1204774"/>
              </a:xfrm>
              <a:prstGeom prst="rect">
                <a:avLst/>
              </a:prstGeom>
            </p:spPr>
          </p:pic>
          <p:sp>
            <p:nvSpPr>
              <p:cNvPr id="32" name="TextBox 31">
                <a:extLst>
                  <a:ext uri="{FF2B5EF4-FFF2-40B4-BE49-F238E27FC236}">
                    <a16:creationId xmlns:a16="http://schemas.microsoft.com/office/drawing/2014/main" id="{E16998F7-8170-A3F9-CBB6-B89741283F8D}"/>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+0 BTC earned</a:t>
                </a:r>
              </a:p>
            </p:txBody>
          </p:sp>
        </p:grpSp>
      </p:grpSp>
      <p:sp>
        <p:nvSpPr>
          <p:cNvPr id="3" name="TextBox 2">
            <a:extLst>
              <a:ext uri="{FF2B5EF4-FFF2-40B4-BE49-F238E27FC236}">
                <a16:creationId xmlns:a16="http://schemas.microsoft.com/office/drawing/2014/main" id="{41DC67BD-251B-8951-EAAF-0537C760D3B2}"/>
              </a:ext>
            </a:extLst>
          </p:cNvPr>
          <p:cNvSpPr txBox="1"/>
          <p:nvPr/>
        </p:nvSpPr>
        <p:spPr>
          <a:xfrm>
            <a:off x="4237530" y="1258502"/>
            <a:ext cx="334470" cy="369332"/>
          </a:xfrm>
          <a:prstGeom prst="rect">
            <a:avLst/>
          </a:prstGeom>
          <a:noFill/>
        </p:spPr>
        <p:txBody>
          <a:bodyPr wrap="square" rtlCol="0">
            <a:spAutoFit/>
          </a:bodyPr>
          <a:lstStyle/>
          <a:p>
            <a:pPr algn="l"/>
            <a:r>
              <a:rPr lang="en-US" sz="1800" dirty="0">
                <a:latin typeface="+mn-lt"/>
              </a:rPr>
              <a:t>A</a:t>
            </a:r>
          </a:p>
        </p:txBody>
      </p:sp>
    </p:spTree>
    <p:extLst>
      <p:ext uri="{BB962C8B-B14F-4D97-AF65-F5344CB8AC3E}">
        <p14:creationId xmlns:p14="http://schemas.microsoft.com/office/powerpoint/2010/main" val="36777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dirty="0"/>
                  <a:t>Would </a:t>
                </a:r>
                <a14:m>
                  <m:oMath xmlns:m="http://schemas.openxmlformats.org/officeDocument/2006/math">
                    <m:r>
                      <a:rPr lang="en-US" sz="4400" i="1" smtClean="0">
                        <a:latin typeface="Cambria Math" panose="02040503050406030204" pitchFamily="18" charset="0"/>
                        <a:ea typeface="Cambria Math" panose="02040503050406030204" pitchFamily="18" charset="0"/>
                      </a:rPr>
                      <m:t>𝛽</m:t>
                    </m:r>
                    <m:r>
                      <a:rPr lang="en-US" sz="4400" b="0" i="1" smtClean="0">
                        <a:latin typeface="Cambria Math" panose="02040503050406030204" pitchFamily="18" charset="0"/>
                        <a:ea typeface="Cambria Math" panose="02040503050406030204" pitchFamily="18" charset="0"/>
                      </a:rPr>
                      <m:t>&lt;1/2</m:t>
                    </m:r>
                  </m:oMath>
                </a14:m>
                <a:r>
                  <a:rPr lang="en-US" dirty="0"/>
                  <a:t> hold in practice?</a:t>
                </a:r>
              </a:p>
            </p:txBody>
          </p:sp>
        </mc:Choice>
        <mc:Fallback xmlns="">
          <p:sp>
            <p:nvSpPr>
              <p:cNvPr id="2" name="Title 1">
                <a:extLst>
                  <a:ext uri="{FF2B5EF4-FFF2-40B4-BE49-F238E27FC236}">
                    <a16:creationId xmlns:a16="http://schemas.microsoft.com/office/drawing/2014/main" id="{5F2FBA3D-1D99-8C72-21A6-3E6F7B8F78B8}"/>
                  </a:ext>
                </a:extLst>
              </p:cNvPr>
              <p:cNvSpPr>
                <a:spLocks noGrp="1" noRot="1" noChangeAspect="1" noMove="1" noResize="1" noEditPoints="1" noAdjustHandles="1" noChangeArrowheads="1" noChangeShapeType="1" noTextEdit="1"/>
              </p:cNvSpPr>
              <p:nvPr>
                <p:ph type="title"/>
              </p:nvPr>
            </p:nvSpPr>
            <p:spPr>
              <a:blipFill>
                <a:blip r:embed="rId7"/>
                <a:stretch>
                  <a:fillRect t="-17476" b="-5339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a:endCxn id="6" idx="3"/>
          </p:cNvCxnSpPr>
          <p:nvPr/>
        </p:nvCxnSpPr>
        <p:spPr>
          <a:xfrm flipH="1">
            <a:off x="3035925" y="2164107"/>
            <a:ext cx="8550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30878F8-DDC1-56BB-FAC6-AE5EBE234C03}"/>
              </a:ext>
            </a:extLst>
          </p:cNvPr>
          <p:cNvCxnSpPr>
            <a:cxnSpLocks/>
            <a:stCxn id="25" idx="1"/>
            <a:endCxn id="6" idx="3"/>
          </p:cNvCxnSpPr>
          <p:nvPr/>
        </p:nvCxnSpPr>
        <p:spPr>
          <a:xfrm flipH="1" flipV="1">
            <a:off x="3035925" y="2164107"/>
            <a:ext cx="855083" cy="1306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53C0FB-CB82-11EF-2178-DBE7A522D6F7}"/>
                  </a:ext>
                </a:extLst>
              </p:cNvPr>
              <p:cNvSpPr/>
              <p:nvPr/>
            </p:nvSpPr>
            <p:spPr>
              <a:xfrm>
                <a:off x="3891008" y="291766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dirty="0"/>
              </a:p>
              <a:p>
                <a:pPr algn="ctr"/>
                <a:endParaRPr lang="en-US" sz="1400" b="0" dirty="0"/>
              </a:p>
              <a:p>
                <a:pPr algn="ctr"/>
                <a:endParaRPr lang="en-US" sz="1400" dirty="0"/>
              </a:p>
            </p:txBody>
          </p:sp>
        </mc:Choice>
        <mc:Fallback xmlns="">
          <p:sp>
            <p:nvSpPr>
              <p:cNvPr id="25" name="Rectangle 24">
                <a:extLst>
                  <a:ext uri="{FF2B5EF4-FFF2-40B4-BE49-F238E27FC236}">
                    <a16:creationId xmlns:a16="http://schemas.microsoft.com/office/drawing/2014/main" id="{9153C0FB-CB82-11EF-2178-DBE7A522D6F7}"/>
                  </a:ext>
                </a:extLst>
              </p:cNvPr>
              <p:cNvSpPr>
                <a:spLocks noRot="1" noChangeAspect="1" noMove="1" noResize="1" noEditPoints="1" noAdjustHandles="1" noChangeArrowheads="1" noChangeShapeType="1" noTextEdit="1"/>
              </p:cNvSpPr>
              <p:nvPr/>
            </p:nvSpPr>
            <p:spPr>
              <a:xfrm>
                <a:off x="3891008" y="2917663"/>
                <a:ext cx="938743" cy="1105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482548" y="1110357"/>
                <a:ext cx="2563281" cy="1569660"/>
              </a:xfrm>
              <a:prstGeom prst="rect">
                <a:avLst/>
              </a:prstGeom>
              <a:noFill/>
            </p:spPr>
            <p:txBody>
              <a:bodyPr wrap="square" rtlCol="0">
                <a:spAutoFit/>
              </a:bodyPr>
              <a:lstStyle/>
              <a:p>
                <a:pPr algn="ctr"/>
                <a:r>
                  <a:rPr lang="en-US" sz="1600" dirty="0">
                    <a:latin typeface="+mn-lt"/>
                  </a:rPr>
                  <a:t>Transaction fees</a:t>
                </a:r>
              </a:p>
              <a:p>
                <a:pPr algn="ctr"/>
                <a:r>
                  <a:rPr lang="en-US" sz="1600" dirty="0">
                    <a:latin typeface="+mn-lt"/>
                  </a:rPr>
                  <a:t>(paid to the miner):</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482548" y="1110357"/>
                <a:ext cx="2563281" cy="1569660"/>
              </a:xfrm>
              <a:prstGeom prst="rect">
                <a:avLst/>
              </a:prstGeom>
              <a:blipFill>
                <a:blip r:embed="rId11"/>
                <a:stretch>
                  <a:fillRect t="-1163" b="-3876"/>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62C71E3F-D93D-B4C8-3132-C99D7FDD6AA3}"/>
              </a:ext>
            </a:extLst>
          </p:cNvPr>
          <p:cNvGrpSpPr/>
          <p:nvPr/>
        </p:nvGrpSpPr>
        <p:grpSpPr>
          <a:xfrm>
            <a:off x="4903854" y="1009056"/>
            <a:ext cx="1831910" cy="1530622"/>
            <a:chOff x="5048847" y="996264"/>
            <a:chExt cx="1831910" cy="1530622"/>
          </a:xfrm>
        </p:grpSpPr>
        <p:pic>
          <p:nvPicPr>
            <p:cNvPr id="20" name="Picture 19">
              <a:extLst>
                <a:ext uri="{FF2B5EF4-FFF2-40B4-BE49-F238E27FC236}">
                  <a16:creationId xmlns:a16="http://schemas.microsoft.com/office/drawing/2014/main" id="{D1C39509-DD56-D207-F25F-ED529A1A73C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21" name="Graphic 20" descr="Question Mark with solid fill">
              <a:extLst>
                <a:ext uri="{FF2B5EF4-FFF2-40B4-BE49-F238E27FC236}">
                  <a16:creationId xmlns:a16="http://schemas.microsoft.com/office/drawing/2014/main" id="{B3ADDEF2-29F4-0B6F-F6CA-FC2CDCFF4A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8847" y="2213108"/>
              <a:ext cx="313778" cy="313778"/>
            </a:xfrm>
            <a:prstGeom prst="rect">
              <a:avLst/>
            </a:prstGeom>
          </p:spPr>
        </p:pic>
        <p:pic>
          <p:nvPicPr>
            <p:cNvPr id="17" name="Graphic 16" descr="Question Mark with solid fill">
              <a:extLst>
                <a:ext uri="{FF2B5EF4-FFF2-40B4-BE49-F238E27FC236}">
                  <a16:creationId xmlns:a16="http://schemas.microsoft.com/office/drawing/2014/main" id="{944E3CDB-3EC0-C7C4-9178-55337FD899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05603" y="1696552"/>
              <a:ext cx="313778" cy="313778"/>
            </a:xfrm>
            <a:prstGeom prst="rect">
              <a:avLst/>
            </a:prstGeom>
          </p:spPr>
        </p:pic>
        <p:pic>
          <p:nvPicPr>
            <p:cNvPr id="22" name="Graphic 21" descr="Question Mark with solid fill">
              <a:extLst>
                <a:ext uri="{FF2B5EF4-FFF2-40B4-BE49-F238E27FC236}">
                  <a16:creationId xmlns:a16="http://schemas.microsoft.com/office/drawing/2014/main" id="{3B800270-B006-F130-98BB-5EE9CA7BD1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40162" y="1691986"/>
              <a:ext cx="313778" cy="313778"/>
            </a:xfrm>
            <a:prstGeom prst="rect">
              <a:avLst/>
            </a:prstGeom>
          </p:spPr>
        </p:pic>
        <p:grpSp>
          <p:nvGrpSpPr>
            <p:cNvPr id="47" name="Group 46">
              <a:extLst>
                <a:ext uri="{FF2B5EF4-FFF2-40B4-BE49-F238E27FC236}">
                  <a16:creationId xmlns:a16="http://schemas.microsoft.com/office/drawing/2014/main" id="{FA3123BA-B8F7-3D8D-A1D5-F27F69E0B35A}"/>
                </a:ext>
              </a:extLst>
            </p:cNvPr>
            <p:cNvGrpSpPr/>
            <p:nvPr/>
          </p:nvGrpSpPr>
          <p:grpSpPr>
            <a:xfrm>
              <a:off x="5675983" y="996264"/>
              <a:ext cx="1204774" cy="1204774"/>
              <a:chOff x="5675983" y="996264"/>
              <a:chExt cx="1204774" cy="1204774"/>
            </a:xfrm>
          </p:grpSpPr>
          <p:pic>
            <p:nvPicPr>
              <p:cNvPr id="30" name="Graphic 29" descr="Thought bubble outline">
                <a:extLst>
                  <a:ext uri="{FF2B5EF4-FFF2-40B4-BE49-F238E27FC236}">
                    <a16:creationId xmlns:a16="http://schemas.microsoft.com/office/drawing/2014/main" id="{E8086F25-3574-02C3-B7F8-0F5B36EF835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75983" y="996264"/>
                <a:ext cx="1204774" cy="1204774"/>
              </a:xfrm>
              <a:prstGeom prst="rect">
                <a:avLst/>
              </a:prstGeom>
            </p:spPr>
          </p:pic>
          <p:sp>
            <p:nvSpPr>
              <p:cNvPr id="32" name="TextBox 31">
                <a:extLst>
                  <a:ext uri="{FF2B5EF4-FFF2-40B4-BE49-F238E27FC236}">
                    <a16:creationId xmlns:a16="http://schemas.microsoft.com/office/drawing/2014/main" id="{E16998F7-8170-A3F9-CBB6-B89741283F8D}"/>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+0 BTC earned</a:t>
                </a:r>
              </a:p>
            </p:txBody>
          </p:sp>
        </p:grpSp>
      </p:grpSp>
      <p:grpSp>
        <p:nvGrpSpPr>
          <p:cNvPr id="60" name="Group 59">
            <a:extLst>
              <a:ext uri="{FF2B5EF4-FFF2-40B4-BE49-F238E27FC236}">
                <a16:creationId xmlns:a16="http://schemas.microsoft.com/office/drawing/2014/main" id="{A54C9CC1-DEEE-1961-9255-D4D1AB98E870}"/>
              </a:ext>
            </a:extLst>
          </p:cNvPr>
          <p:cNvGrpSpPr/>
          <p:nvPr/>
        </p:nvGrpSpPr>
        <p:grpSpPr>
          <a:xfrm>
            <a:off x="4903854" y="2313869"/>
            <a:ext cx="1831910" cy="1530622"/>
            <a:chOff x="5048847" y="996264"/>
            <a:chExt cx="1831910" cy="1530622"/>
          </a:xfrm>
        </p:grpSpPr>
        <p:pic>
          <p:nvPicPr>
            <p:cNvPr id="61" name="Picture 60">
              <a:extLst>
                <a:ext uri="{FF2B5EF4-FFF2-40B4-BE49-F238E27FC236}">
                  <a16:creationId xmlns:a16="http://schemas.microsoft.com/office/drawing/2014/main" id="{EC872AC6-AC6D-D9EB-2B1B-C79348D11A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62" name="Graphic 61" descr="Question Mark with solid fill">
              <a:extLst>
                <a:ext uri="{FF2B5EF4-FFF2-40B4-BE49-F238E27FC236}">
                  <a16:creationId xmlns:a16="http://schemas.microsoft.com/office/drawing/2014/main" id="{261273CC-DE94-9A9B-1C06-E4B5CEC626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8847" y="2213108"/>
              <a:ext cx="313778" cy="313778"/>
            </a:xfrm>
            <a:prstGeom prst="rect">
              <a:avLst/>
            </a:prstGeom>
          </p:spPr>
        </p:pic>
        <p:pic>
          <p:nvPicPr>
            <p:cNvPr id="63" name="Graphic 62" descr="Question Mark with solid fill">
              <a:extLst>
                <a:ext uri="{FF2B5EF4-FFF2-40B4-BE49-F238E27FC236}">
                  <a16:creationId xmlns:a16="http://schemas.microsoft.com/office/drawing/2014/main" id="{C2D5DD72-940B-F04B-56A6-3801E9F05A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05603" y="1696552"/>
              <a:ext cx="313778" cy="313778"/>
            </a:xfrm>
            <a:prstGeom prst="rect">
              <a:avLst/>
            </a:prstGeom>
          </p:spPr>
        </p:pic>
        <p:pic>
          <p:nvPicPr>
            <p:cNvPr id="64" name="Graphic 63" descr="Question Mark with solid fill">
              <a:extLst>
                <a:ext uri="{FF2B5EF4-FFF2-40B4-BE49-F238E27FC236}">
                  <a16:creationId xmlns:a16="http://schemas.microsoft.com/office/drawing/2014/main" id="{030D83A9-C9B5-4AB6-0B46-C43AAB75AD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40162" y="1691986"/>
              <a:ext cx="313778" cy="313778"/>
            </a:xfrm>
            <a:prstGeom prst="rect">
              <a:avLst/>
            </a:prstGeom>
          </p:spPr>
        </p:pic>
        <p:grpSp>
          <p:nvGrpSpPr>
            <p:cNvPr id="65" name="Group 64">
              <a:extLst>
                <a:ext uri="{FF2B5EF4-FFF2-40B4-BE49-F238E27FC236}">
                  <a16:creationId xmlns:a16="http://schemas.microsoft.com/office/drawing/2014/main" id="{11644E6C-C319-4D16-30CA-31445CFDBCF0}"/>
                </a:ext>
              </a:extLst>
            </p:cNvPr>
            <p:cNvGrpSpPr/>
            <p:nvPr/>
          </p:nvGrpSpPr>
          <p:grpSpPr>
            <a:xfrm>
              <a:off x="5675983" y="996264"/>
              <a:ext cx="1204774" cy="1204774"/>
              <a:chOff x="5675983" y="996264"/>
              <a:chExt cx="1204774" cy="1204774"/>
            </a:xfrm>
          </p:grpSpPr>
          <p:pic>
            <p:nvPicPr>
              <p:cNvPr id="66" name="Graphic 65" descr="Thought bubble outline">
                <a:extLst>
                  <a:ext uri="{FF2B5EF4-FFF2-40B4-BE49-F238E27FC236}">
                    <a16:creationId xmlns:a16="http://schemas.microsoft.com/office/drawing/2014/main" id="{E5CC4654-B22C-649B-7282-F474B9292F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75983" y="996264"/>
                <a:ext cx="1204774" cy="1204774"/>
              </a:xfrm>
              <a:prstGeom prst="rect">
                <a:avLst/>
              </a:prstGeom>
            </p:spPr>
          </p:pic>
          <p:sp>
            <p:nvSpPr>
              <p:cNvPr id="67" name="TextBox 66">
                <a:extLst>
                  <a:ext uri="{FF2B5EF4-FFF2-40B4-BE49-F238E27FC236}">
                    <a16:creationId xmlns:a16="http://schemas.microsoft.com/office/drawing/2014/main" id="{A8D2FBDB-C94B-07FB-227F-DA2157A930DE}"/>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&gt;0 BTC earned</a:t>
                </a:r>
              </a:p>
            </p:txBody>
          </p:sp>
        </p:grpSp>
      </p:grpSp>
      <p:sp>
        <p:nvSpPr>
          <p:cNvPr id="3" name="TextBox 2">
            <a:extLst>
              <a:ext uri="{FF2B5EF4-FFF2-40B4-BE49-F238E27FC236}">
                <a16:creationId xmlns:a16="http://schemas.microsoft.com/office/drawing/2014/main" id="{41DC67BD-251B-8951-EAAF-0537C760D3B2}"/>
              </a:ext>
            </a:extLst>
          </p:cNvPr>
          <p:cNvSpPr txBox="1"/>
          <p:nvPr/>
        </p:nvSpPr>
        <p:spPr>
          <a:xfrm>
            <a:off x="4237530" y="1258502"/>
            <a:ext cx="334470" cy="369332"/>
          </a:xfrm>
          <a:prstGeom prst="rect">
            <a:avLst/>
          </a:prstGeom>
          <a:noFill/>
        </p:spPr>
        <p:txBody>
          <a:bodyPr wrap="square" rtlCol="0">
            <a:spAutoFit/>
          </a:bodyPr>
          <a:lstStyle/>
          <a:p>
            <a:pPr algn="l"/>
            <a:r>
              <a:rPr lang="en-US" sz="1800" dirty="0">
                <a:latin typeface="+mn-lt"/>
              </a:rPr>
              <a:t>A</a:t>
            </a:r>
          </a:p>
        </p:txBody>
      </p:sp>
    </p:spTree>
    <p:extLst>
      <p:ext uri="{BB962C8B-B14F-4D97-AF65-F5344CB8AC3E}">
        <p14:creationId xmlns:p14="http://schemas.microsoft.com/office/powerpoint/2010/main" val="330522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dirty="0"/>
                  <a:t>Would </a:t>
                </a:r>
                <a14:m>
                  <m:oMath xmlns:m="http://schemas.openxmlformats.org/officeDocument/2006/math">
                    <m:r>
                      <a:rPr lang="en-US" sz="4400" i="1" smtClean="0">
                        <a:latin typeface="Cambria Math" panose="02040503050406030204" pitchFamily="18" charset="0"/>
                        <a:ea typeface="Cambria Math" panose="02040503050406030204" pitchFamily="18" charset="0"/>
                      </a:rPr>
                      <m:t>𝛽</m:t>
                    </m:r>
                    <m:r>
                      <a:rPr lang="en-US" sz="4400" b="0" i="1" smtClean="0">
                        <a:latin typeface="Cambria Math" panose="02040503050406030204" pitchFamily="18" charset="0"/>
                        <a:ea typeface="Cambria Math" panose="02040503050406030204" pitchFamily="18" charset="0"/>
                      </a:rPr>
                      <m:t>&lt;1/2</m:t>
                    </m:r>
                  </m:oMath>
                </a14:m>
                <a:r>
                  <a:rPr lang="en-US" dirty="0"/>
                  <a:t> hold in practice?</a:t>
                </a:r>
              </a:p>
            </p:txBody>
          </p:sp>
        </mc:Choice>
        <mc:Fallback xmlns="">
          <p:sp>
            <p:nvSpPr>
              <p:cNvPr id="2" name="Title 1">
                <a:extLst>
                  <a:ext uri="{FF2B5EF4-FFF2-40B4-BE49-F238E27FC236}">
                    <a16:creationId xmlns:a16="http://schemas.microsoft.com/office/drawing/2014/main" id="{5F2FBA3D-1D99-8C72-21A6-3E6F7B8F78B8}"/>
                  </a:ext>
                </a:extLst>
              </p:cNvPr>
              <p:cNvSpPr>
                <a:spLocks noGrp="1" noRot="1" noChangeAspect="1" noMove="1" noResize="1" noEditPoints="1" noAdjustHandles="1" noChangeArrowheads="1" noChangeShapeType="1" noTextEdit="1"/>
              </p:cNvSpPr>
              <p:nvPr>
                <p:ph type="title"/>
              </p:nvPr>
            </p:nvSpPr>
            <p:spPr>
              <a:blipFill>
                <a:blip r:embed="rId7"/>
                <a:stretch>
                  <a:fillRect t="-17476" b="-5339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a:endCxn id="6" idx="3"/>
          </p:cNvCxnSpPr>
          <p:nvPr/>
        </p:nvCxnSpPr>
        <p:spPr>
          <a:xfrm flipH="1">
            <a:off x="3035925" y="2164107"/>
            <a:ext cx="8550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30878F8-DDC1-56BB-FAC6-AE5EBE234C03}"/>
              </a:ext>
            </a:extLst>
          </p:cNvPr>
          <p:cNvCxnSpPr>
            <a:cxnSpLocks/>
            <a:stCxn id="25" idx="1"/>
            <a:endCxn id="6" idx="3"/>
          </p:cNvCxnSpPr>
          <p:nvPr/>
        </p:nvCxnSpPr>
        <p:spPr>
          <a:xfrm flipH="1" flipV="1">
            <a:off x="3035925" y="2164107"/>
            <a:ext cx="855083" cy="1306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53C0FB-CB82-11EF-2178-DBE7A522D6F7}"/>
                  </a:ext>
                </a:extLst>
              </p:cNvPr>
              <p:cNvSpPr/>
              <p:nvPr/>
            </p:nvSpPr>
            <p:spPr>
              <a:xfrm>
                <a:off x="3891008" y="291766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dirty="0"/>
              </a:p>
              <a:p>
                <a:pPr algn="ctr"/>
                <a:endParaRPr lang="en-US" sz="1400" b="0" dirty="0"/>
              </a:p>
              <a:p>
                <a:pPr algn="ctr"/>
                <a:endParaRPr lang="en-US" sz="1400" dirty="0"/>
              </a:p>
            </p:txBody>
          </p:sp>
        </mc:Choice>
        <mc:Fallback xmlns="">
          <p:sp>
            <p:nvSpPr>
              <p:cNvPr id="25" name="Rectangle 24">
                <a:extLst>
                  <a:ext uri="{FF2B5EF4-FFF2-40B4-BE49-F238E27FC236}">
                    <a16:creationId xmlns:a16="http://schemas.microsoft.com/office/drawing/2014/main" id="{9153C0FB-CB82-11EF-2178-DBE7A522D6F7}"/>
                  </a:ext>
                </a:extLst>
              </p:cNvPr>
              <p:cNvSpPr>
                <a:spLocks noRot="1" noChangeAspect="1" noMove="1" noResize="1" noEditPoints="1" noAdjustHandles="1" noChangeArrowheads="1" noChangeShapeType="1" noTextEdit="1"/>
              </p:cNvSpPr>
              <p:nvPr/>
            </p:nvSpPr>
            <p:spPr>
              <a:xfrm>
                <a:off x="3891008" y="2917663"/>
                <a:ext cx="938743" cy="1105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482548" y="1110357"/>
                <a:ext cx="2563281" cy="1569660"/>
              </a:xfrm>
              <a:prstGeom prst="rect">
                <a:avLst/>
              </a:prstGeom>
              <a:noFill/>
            </p:spPr>
            <p:txBody>
              <a:bodyPr wrap="square" rtlCol="0">
                <a:spAutoFit/>
              </a:bodyPr>
              <a:lstStyle/>
              <a:p>
                <a:pPr algn="ctr"/>
                <a:r>
                  <a:rPr lang="en-US" sz="1600" dirty="0">
                    <a:latin typeface="+mn-lt"/>
                  </a:rPr>
                  <a:t>Transaction fees</a:t>
                </a:r>
              </a:p>
              <a:p>
                <a:pPr algn="ctr"/>
                <a:r>
                  <a:rPr lang="en-US" sz="1600" dirty="0">
                    <a:latin typeface="+mn-lt"/>
                  </a:rPr>
                  <a:t>(paid to the miner):</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482548" y="1110357"/>
                <a:ext cx="2563281" cy="1569660"/>
              </a:xfrm>
              <a:prstGeom prst="rect">
                <a:avLst/>
              </a:prstGeom>
              <a:blipFill>
                <a:blip r:embed="rId11"/>
                <a:stretch>
                  <a:fillRect t="-1163"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86C32895-9EC3-FBA8-960D-842D92868C27}"/>
                  </a:ext>
                </a:extLst>
              </p:cNvPr>
              <p:cNvSpPr/>
              <p:nvPr/>
            </p:nvSpPr>
            <p:spPr>
              <a:xfrm>
                <a:off x="5644946" y="2924932"/>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i="1" dirty="0">
                  <a:solidFill>
                    <a:schemeClr val="tx1"/>
                  </a:solidFill>
                  <a:latin typeface="Cambria Math" panose="02040503050406030204" pitchFamily="18" charset="0"/>
                </a:endParaRPr>
              </a:p>
            </p:txBody>
          </p:sp>
        </mc:Choice>
        <mc:Fallback xmlns="">
          <p:sp>
            <p:nvSpPr>
              <p:cNvPr id="68" name="Rectangle 67">
                <a:extLst>
                  <a:ext uri="{FF2B5EF4-FFF2-40B4-BE49-F238E27FC236}">
                    <a16:creationId xmlns:a16="http://schemas.microsoft.com/office/drawing/2014/main" id="{86C32895-9EC3-FBA8-960D-842D92868C27}"/>
                  </a:ext>
                </a:extLst>
              </p:cNvPr>
              <p:cNvSpPr>
                <a:spLocks noRot="1" noChangeAspect="1" noMove="1" noResize="1" noEditPoints="1" noAdjustHandles="1" noChangeArrowheads="1" noChangeShapeType="1" noTextEdit="1"/>
              </p:cNvSpPr>
              <p:nvPr/>
            </p:nvSpPr>
            <p:spPr>
              <a:xfrm>
                <a:off x="5644946" y="2924932"/>
                <a:ext cx="938743" cy="1105328"/>
              </a:xfrm>
              <a:prstGeom prst="rect">
                <a:avLst/>
              </a:prstGeom>
              <a:blipFill>
                <a:blip r:embed="rId12"/>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448E8761-2536-1B5B-852D-D6718832D375}"/>
              </a:ext>
            </a:extLst>
          </p:cNvPr>
          <p:cNvCxnSpPr>
            <a:cxnSpLocks/>
            <a:stCxn id="68" idx="1"/>
            <a:endCxn id="25" idx="3"/>
          </p:cNvCxnSpPr>
          <p:nvPr/>
        </p:nvCxnSpPr>
        <p:spPr>
          <a:xfrm flipH="1" flipV="1">
            <a:off x="4829751" y="3470327"/>
            <a:ext cx="815195" cy="72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C918285-22CD-DA5E-7016-79A3E760F5E3}"/>
              </a:ext>
            </a:extLst>
          </p:cNvPr>
          <p:cNvSpPr txBox="1"/>
          <p:nvPr/>
        </p:nvSpPr>
        <p:spPr>
          <a:xfrm>
            <a:off x="6641910" y="3196601"/>
            <a:ext cx="275792"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3" name="TextBox 2">
            <a:extLst>
              <a:ext uri="{FF2B5EF4-FFF2-40B4-BE49-F238E27FC236}">
                <a16:creationId xmlns:a16="http://schemas.microsoft.com/office/drawing/2014/main" id="{41DC67BD-251B-8951-EAAF-0537C760D3B2}"/>
              </a:ext>
            </a:extLst>
          </p:cNvPr>
          <p:cNvSpPr txBox="1"/>
          <p:nvPr/>
        </p:nvSpPr>
        <p:spPr>
          <a:xfrm>
            <a:off x="4237530" y="1258502"/>
            <a:ext cx="334470" cy="369332"/>
          </a:xfrm>
          <a:prstGeom prst="rect">
            <a:avLst/>
          </a:prstGeom>
          <a:noFill/>
        </p:spPr>
        <p:txBody>
          <a:bodyPr wrap="square" rtlCol="0">
            <a:spAutoFit/>
          </a:bodyPr>
          <a:lstStyle/>
          <a:p>
            <a:pPr algn="l"/>
            <a:r>
              <a:rPr lang="en-US" sz="1800" dirty="0">
                <a:latin typeface="+mn-lt"/>
              </a:rPr>
              <a:t>A</a:t>
            </a:r>
          </a:p>
        </p:txBody>
      </p:sp>
    </p:spTree>
    <p:extLst>
      <p:ext uri="{BB962C8B-B14F-4D97-AF65-F5344CB8AC3E}">
        <p14:creationId xmlns:p14="http://schemas.microsoft.com/office/powerpoint/2010/main" val="26832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dirty="0"/>
                  <a:t>Would </a:t>
                </a:r>
                <a14:m>
                  <m:oMath xmlns:m="http://schemas.openxmlformats.org/officeDocument/2006/math">
                    <m:r>
                      <a:rPr lang="en-US" sz="4400" i="1" smtClean="0">
                        <a:latin typeface="Cambria Math" panose="02040503050406030204" pitchFamily="18" charset="0"/>
                        <a:ea typeface="Cambria Math" panose="02040503050406030204" pitchFamily="18" charset="0"/>
                      </a:rPr>
                      <m:t>𝛽</m:t>
                    </m:r>
                    <m:r>
                      <a:rPr lang="en-US" sz="4400" b="0" i="1" smtClean="0">
                        <a:latin typeface="Cambria Math" panose="02040503050406030204" pitchFamily="18" charset="0"/>
                        <a:ea typeface="Cambria Math" panose="02040503050406030204" pitchFamily="18" charset="0"/>
                      </a:rPr>
                      <m:t>&lt;1/2</m:t>
                    </m:r>
                  </m:oMath>
                </a14:m>
                <a:r>
                  <a:rPr lang="en-US" dirty="0"/>
                  <a:t> hold in practice?</a:t>
                </a:r>
              </a:p>
            </p:txBody>
          </p:sp>
        </mc:Choice>
        <mc:Fallback xmlns="">
          <p:sp>
            <p:nvSpPr>
              <p:cNvPr id="2" name="Title 1">
                <a:extLst>
                  <a:ext uri="{FF2B5EF4-FFF2-40B4-BE49-F238E27FC236}">
                    <a16:creationId xmlns:a16="http://schemas.microsoft.com/office/drawing/2014/main" id="{5F2FBA3D-1D99-8C72-21A6-3E6F7B8F78B8}"/>
                  </a:ext>
                </a:extLst>
              </p:cNvPr>
              <p:cNvSpPr>
                <a:spLocks noGrp="1" noRot="1" noChangeAspect="1" noMove="1" noResize="1" noEditPoints="1" noAdjustHandles="1" noChangeArrowheads="1" noChangeShapeType="1" noTextEdit="1"/>
              </p:cNvSpPr>
              <p:nvPr>
                <p:ph type="title"/>
              </p:nvPr>
            </p:nvSpPr>
            <p:spPr>
              <a:blipFill>
                <a:blip r:embed="rId7"/>
                <a:stretch>
                  <a:fillRect t="-17476" b="-5339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a:endCxn id="6" idx="3"/>
          </p:cNvCxnSpPr>
          <p:nvPr/>
        </p:nvCxnSpPr>
        <p:spPr>
          <a:xfrm flipH="1">
            <a:off x="3035925" y="2164107"/>
            <a:ext cx="8550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30878F8-DDC1-56BB-FAC6-AE5EBE234C03}"/>
              </a:ext>
            </a:extLst>
          </p:cNvPr>
          <p:cNvCxnSpPr>
            <a:cxnSpLocks/>
            <a:stCxn id="25" idx="1"/>
            <a:endCxn id="6" idx="3"/>
          </p:cNvCxnSpPr>
          <p:nvPr/>
        </p:nvCxnSpPr>
        <p:spPr>
          <a:xfrm flipH="1" flipV="1">
            <a:off x="3035925" y="2164107"/>
            <a:ext cx="855083" cy="1306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53C0FB-CB82-11EF-2178-DBE7A522D6F7}"/>
                  </a:ext>
                </a:extLst>
              </p:cNvPr>
              <p:cNvSpPr/>
              <p:nvPr/>
            </p:nvSpPr>
            <p:spPr>
              <a:xfrm>
                <a:off x="3891008" y="291766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dirty="0"/>
              </a:p>
              <a:p>
                <a:pPr algn="ctr"/>
                <a:endParaRPr lang="en-US" sz="1400" b="0" dirty="0"/>
              </a:p>
              <a:p>
                <a:pPr algn="ctr"/>
                <a:endParaRPr lang="en-US" sz="1400" dirty="0"/>
              </a:p>
            </p:txBody>
          </p:sp>
        </mc:Choice>
        <mc:Fallback xmlns="">
          <p:sp>
            <p:nvSpPr>
              <p:cNvPr id="25" name="Rectangle 24">
                <a:extLst>
                  <a:ext uri="{FF2B5EF4-FFF2-40B4-BE49-F238E27FC236}">
                    <a16:creationId xmlns:a16="http://schemas.microsoft.com/office/drawing/2014/main" id="{9153C0FB-CB82-11EF-2178-DBE7A522D6F7}"/>
                  </a:ext>
                </a:extLst>
              </p:cNvPr>
              <p:cNvSpPr>
                <a:spLocks noRot="1" noChangeAspect="1" noMove="1" noResize="1" noEditPoints="1" noAdjustHandles="1" noChangeArrowheads="1" noChangeShapeType="1" noTextEdit="1"/>
              </p:cNvSpPr>
              <p:nvPr/>
            </p:nvSpPr>
            <p:spPr>
              <a:xfrm>
                <a:off x="3891008" y="2917663"/>
                <a:ext cx="938743" cy="1105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482548" y="1110357"/>
                <a:ext cx="2563281" cy="1569660"/>
              </a:xfrm>
              <a:prstGeom prst="rect">
                <a:avLst/>
              </a:prstGeom>
              <a:noFill/>
            </p:spPr>
            <p:txBody>
              <a:bodyPr wrap="square" rtlCol="0">
                <a:spAutoFit/>
              </a:bodyPr>
              <a:lstStyle/>
              <a:p>
                <a:pPr algn="ctr"/>
                <a:r>
                  <a:rPr lang="en-US" sz="1600" dirty="0">
                    <a:latin typeface="+mn-lt"/>
                  </a:rPr>
                  <a:t>Transaction fees</a:t>
                </a:r>
              </a:p>
              <a:p>
                <a:pPr algn="ctr"/>
                <a:r>
                  <a:rPr lang="en-US" sz="1600" dirty="0">
                    <a:latin typeface="+mn-lt"/>
                  </a:rPr>
                  <a:t>(paid to the miner):</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482548" y="1110357"/>
                <a:ext cx="2563281" cy="1569660"/>
              </a:xfrm>
              <a:prstGeom prst="rect">
                <a:avLst/>
              </a:prstGeom>
              <a:blipFill>
                <a:blip r:embed="rId11"/>
                <a:stretch>
                  <a:fillRect t="-1163"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86C32895-9EC3-FBA8-960D-842D92868C27}"/>
                  </a:ext>
                </a:extLst>
              </p:cNvPr>
              <p:cNvSpPr/>
              <p:nvPr/>
            </p:nvSpPr>
            <p:spPr>
              <a:xfrm>
                <a:off x="5644946" y="2924932"/>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i="1" dirty="0">
                  <a:solidFill>
                    <a:schemeClr val="tx1"/>
                  </a:solidFill>
                  <a:latin typeface="Cambria Math" panose="02040503050406030204" pitchFamily="18" charset="0"/>
                </a:endParaRPr>
              </a:p>
            </p:txBody>
          </p:sp>
        </mc:Choice>
        <mc:Fallback xmlns="">
          <p:sp>
            <p:nvSpPr>
              <p:cNvPr id="68" name="Rectangle 67">
                <a:extLst>
                  <a:ext uri="{FF2B5EF4-FFF2-40B4-BE49-F238E27FC236}">
                    <a16:creationId xmlns:a16="http://schemas.microsoft.com/office/drawing/2014/main" id="{86C32895-9EC3-FBA8-960D-842D92868C27}"/>
                  </a:ext>
                </a:extLst>
              </p:cNvPr>
              <p:cNvSpPr>
                <a:spLocks noRot="1" noChangeAspect="1" noMove="1" noResize="1" noEditPoints="1" noAdjustHandles="1" noChangeArrowheads="1" noChangeShapeType="1" noTextEdit="1"/>
              </p:cNvSpPr>
              <p:nvPr/>
            </p:nvSpPr>
            <p:spPr>
              <a:xfrm>
                <a:off x="5644946" y="2924932"/>
                <a:ext cx="938743" cy="1105328"/>
              </a:xfrm>
              <a:prstGeom prst="rect">
                <a:avLst/>
              </a:prstGeom>
              <a:blipFill>
                <a:blip r:embed="rId12"/>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448E8761-2536-1B5B-852D-D6718832D375}"/>
              </a:ext>
            </a:extLst>
          </p:cNvPr>
          <p:cNvCxnSpPr>
            <a:cxnSpLocks/>
            <a:stCxn id="68" idx="1"/>
            <a:endCxn id="25" idx="3"/>
          </p:cNvCxnSpPr>
          <p:nvPr/>
        </p:nvCxnSpPr>
        <p:spPr>
          <a:xfrm flipH="1" flipV="1">
            <a:off x="4829751" y="3470327"/>
            <a:ext cx="815195" cy="72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C918285-22CD-DA5E-7016-79A3E760F5E3}"/>
              </a:ext>
            </a:extLst>
          </p:cNvPr>
          <p:cNvSpPr txBox="1"/>
          <p:nvPr/>
        </p:nvSpPr>
        <p:spPr>
          <a:xfrm>
            <a:off x="6641910" y="3196601"/>
            <a:ext cx="275792"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76" name="TextBox 75">
            <a:extLst>
              <a:ext uri="{FF2B5EF4-FFF2-40B4-BE49-F238E27FC236}">
                <a16:creationId xmlns:a16="http://schemas.microsoft.com/office/drawing/2014/main" id="{6AEAE7B1-4038-0388-9371-2686A7CB5EF2}"/>
              </a:ext>
            </a:extLst>
          </p:cNvPr>
          <p:cNvSpPr txBox="1"/>
          <p:nvPr/>
        </p:nvSpPr>
        <p:spPr>
          <a:xfrm>
            <a:off x="457200" y="4413419"/>
            <a:ext cx="8229600" cy="707886"/>
          </a:xfrm>
          <a:prstGeom prst="rect">
            <a:avLst/>
          </a:prstGeom>
          <a:noFill/>
        </p:spPr>
        <p:txBody>
          <a:bodyPr wrap="square" rtlCol="0">
            <a:spAutoFit/>
          </a:bodyPr>
          <a:lstStyle/>
          <a:p>
            <a:pPr algn="ctr"/>
            <a:r>
              <a:rPr lang="en-US" sz="2000" dirty="0">
                <a:solidFill>
                  <a:srgbClr val="FF0000"/>
                </a:solidFill>
                <a:latin typeface="+mn-lt"/>
              </a:rPr>
              <a:t>Need to think about incentives!!</a:t>
            </a:r>
          </a:p>
          <a:p>
            <a:pPr algn="ctr"/>
            <a:r>
              <a:rPr lang="en-US" sz="2000" dirty="0">
                <a:solidFill>
                  <a:srgbClr val="FF0000"/>
                </a:solidFill>
                <a:latin typeface="+mn-lt"/>
              </a:rPr>
              <a:t>MEV gives even more incentive to violate the protocol!!</a:t>
            </a:r>
          </a:p>
        </p:txBody>
      </p:sp>
      <p:sp>
        <p:nvSpPr>
          <p:cNvPr id="78" name="Rectangle 77">
            <a:extLst>
              <a:ext uri="{FF2B5EF4-FFF2-40B4-BE49-F238E27FC236}">
                <a16:creationId xmlns:a16="http://schemas.microsoft.com/office/drawing/2014/main" id="{94672FDD-FAAE-BAE8-9A3A-5AA8048D0B89}"/>
              </a:ext>
            </a:extLst>
          </p:cNvPr>
          <p:cNvSpPr/>
          <p:nvPr/>
        </p:nvSpPr>
        <p:spPr>
          <a:xfrm>
            <a:off x="7049122" y="2938808"/>
            <a:ext cx="1981483" cy="139165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mn-lt"/>
              </a:rPr>
              <a:t>- Miners have incentive to violate the protocol!</a:t>
            </a:r>
          </a:p>
          <a:p>
            <a:pPr algn="ctr"/>
            <a:r>
              <a:rPr lang="en-US" sz="1600" dirty="0"/>
              <a:t>- Can lead to double spends!</a:t>
            </a:r>
            <a:endParaRPr lang="en-US" sz="1600" dirty="0">
              <a:latin typeface="+mn-lt"/>
            </a:endParaRPr>
          </a:p>
        </p:txBody>
      </p:sp>
      <p:sp>
        <p:nvSpPr>
          <p:cNvPr id="11" name="Rectangle 10">
            <a:extLst>
              <a:ext uri="{FF2B5EF4-FFF2-40B4-BE49-F238E27FC236}">
                <a16:creationId xmlns:a16="http://schemas.microsoft.com/office/drawing/2014/main" id="{5060AA1E-2BF9-9B84-15F7-B9F8746851A4}"/>
              </a:ext>
            </a:extLst>
          </p:cNvPr>
          <p:cNvSpPr/>
          <p:nvPr/>
        </p:nvSpPr>
        <p:spPr>
          <a:xfrm>
            <a:off x="465123" y="2962786"/>
            <a:ext cx="2617595" cy="136767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Miner (maximal) extractable value (MEV): </a:t>
            </a:r>
            <a:r>
              <a:rPr lang="en-US" sz="1600" dirty="0"/>
              <a:t>a measure of miner’s profit via inclusion, exclusion or re-ordering of transactions within its block</a:t>
            </a:r>
            <a:endParaRPr lang="en-US" sz="1600" dirty="0">
              <a:solidFill>
                <a:schemeClr val="bg1"/>
              </a:solidFill>
            </a:endParaRPr>
          </a:p>
        </p:txBody>
      </p:sp>
      <p:sp>
        <p:nvSpPr>
          <p:cNvPr id="3" name="TextBox 2">
            <a:extLst>
              <a:ext uri="{FF2B5EF4-FFF2-40B4-BE49-F238E27FC236}">
                <a16:creationId xmlns:a16="http://schemas.microsoft.com/office/drawing/2014/main" id="{41DC67BD-251B-8951-EAAF-0537C760D3B2}"/>
              </a:ext>
            </a:extLst>
          </p:cNvPr>
          <p:cNvSpPr txBox="1"/>
          <p:nvPr/>
        </p:nvSpPr>
        <p:spPr>
          <a:xfrm>
            <a:off x="4237530" y="1258502"/>
            <a:ext cx="334470" cy="369332"/>
          </a:xfrm>
          <a:prstGeom prst="rect">
            <a:avLst/>
          </a:prstGeom>
          <a:noFill/>
        </p:spPr>
        <p:txBody>
          <a:bodyPr wrap="square" rtlCol="0">
            <a:spAutoFit/>
          </a:bodyPr>
          <a:lstStyle/>
          <a:p>
            <a:pPr algn="l"/>
            <a:r>
              <a:rPr lang="en-US" sz="1800" dirty="0">
                <a:latin typeface="+mn-lt"/>
              </a:rPr>
              <a:t>A</a:t>
            </a:r>
          </a:p>
        </p:txBody>
      </p:sp>
    </p:spTree>
    <p:extLst>
      <p:ext uri="{BB962C8B-B14F-4D97-AF65-F5344CB8AC3E}">
        <p14:creationId xmlns:p14="http://schemas.microsoft.com/office/powerpoint/2010/main" val="4150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8F8D-C1CF-2049-81A9-75AD5EAEEB8E}"/>
              </a:ext>
            </a:extLst>
          </p:cNvPr>
          <p:cNvSpPr>
            <a:spLocks noGrp="1"/>
          </p:cNvSpPr>
          <p:nvPr>
            <p:ph type="title"/>
          </p:nvPr>
        </p:nvSpPr>
        <p:spPr/>
        <p:txBody>
          <a:bodyPr>
            <a:normAutofit fontScale="90000"/>
          </a:bodyPr>
          <a:lstStyle/>
          <a:p>
            <a:r>
              <a:rPr lang="en-US" dirty="0"/>
              <a:t>No Attacks on Bitcoin?</a:t>
            </a:r>
          </a:p>
        </p:txBody>
      </p:sp>
      <p:sp>
        <p:nvSpPr>
          <p:cNvPr id="3" name="Content Placeholder 2">
            <a:extLst>
              <a:ext uri="{FF2B5EF4-FFF2-40B4-BE49-F238E27FC236}">
                <a16:creationId xmlns:a16="http://schemas.microsoft.com/office/drawing/2014/main" id="{8408EBE5-A68E-864B-92F2-DAB4883E3F31}"/>
              </a:ext>
            </a:extLst>
          </p:cNvPr>
          <p:cNvSpPr>
            <a:spLocks noGrp="1"/>
          </p:cNvSpPr>
          <p:nvPr>
            <p:ph idx="1"/>
          </p:nvPr>
        </p:nvSpPr>
        <p:spPr>
          <a:xfrm>
            <a:off x="4572000" y="1325070"/>
            <a:ext cx="4939050" cy="3818430"/>
          </a:xfrm>
        </p:spPr>
        <p:txBody>
          <a:bodyPr>
            <a:normAutofit/>
          </a:bodyPr>
          <a:lstStyle/>
          <a:p>
            <a:pPr marL="0" indent="0">
              <a:buNone/>
            </a:pPr>
            <a:r>
              <a:rPr lang="en-US" sz="1600" dirty="0"/>
              <a:t>Ghash.IO had &gt;50% in 2014</a:t>
            </a:r>
          </a:p>
          <a:p>
            <a:r>
              <a:rPr lang="en-US" sz="1600" dirty="0"/>
              <a:t>Gave up mining power</a:t>
            </a:r>
          </a:p>
          <a:p>
            <a:pPr marL="0" indent="0">
              <a:buNone/>
            </a:pPr>
            <a:endParaRPr lang="en-US" sz="1600" dirty="0"/>
          </a:p>
          <a:p>
            <a:pPr marL="0" indent="0">
              <a:buNone/>
            </a:pPr>
            <a:r>
              <a:rPr lang="en-US" sz="1600" dirty="0"/>
              <a:t>Why are visible attacks not more frequent?</a:t>
            </a:r>
          </a:p>
          <a:p>
            <a:pPr marL="0" indent="0">
              <a:buNone/>
            </a:pPr>
            <a:endParaRPr lang="en-US" sz="1600" dirty="0"/>
          </a:p>
          <a:p>
            <a:pPr marL="0" indent="0">
              <a:buNone/>
            </a:pPr>
            <a:r>
              <a:rPr lang="en-US" sz="1600" dirty="0"/>
              <a:t>Miners care about the Bitcoin price?</a:t>
            </a:r>
          </a:p>
          <a:p>
            <a:r>
              <a:rPr lang="en-US" sz="1600" dirty="0"/>
              <a:t>Not a valid argument.</a:t>
            </a:r>
          </a:p>
          <a:p>
            <a:r>
              <a:rPr lang="en-US" sz="1600" dirty="0"/>
              <a:t>They can ‘short’ the chain for profit!</a:t>
            </a:r>
          </a:p>
          <a:p>
            <a:endParaRPr lang="en-US" sz="1600" dirty="0"/>
          </a:p>
          <a:p>
            <a:pPr marL="0" indent="0">
              <a:buNone/>
            </a:pPr>
            <a:r>
              <a:rPr lang="en-US" sz="1600" dirty="0"/>
              <a:t>Might not always be rational to attack.</a:t>
            </a:r>
          </a:p>
          <a:p>
            <a:pPr marL="0" indent="0">
              <a:buNone/>
            </a:pPr>
            <a:endParaRPr lang="en-US" sz="1600" dirty="0"/>
          </a:p>
          <a:p>
            <a:pPr marL="0" indent="0">
              <a:buNone/>
            </a:pPr>
            <a:r>
              <a:rPr lang="en-US" sz="1600" dirty="0"/>
              <a:t>No guarantees for the future!</a:t>
            </a:r>
          </a:p>
        </p:txBody>
      </p:sp>
      <p:pic>
        <p:nvPicPr>
          <p:cNvPr id="7170" name="Picture 2" descr="Growth of Bitcoin mining pool Ghash.io raises concern over possible '51%  attack'... again">
            <a:extLst>
              <a:ext uri="{FF2B5EF4-FFF2-40B4-BE49-F238E27FC236}">
                <a16:creationId xmlns:a16="http://schemas.microsoft.com/office/drawing/2014/main" id="{78DD3F33-D341-5545-9B8D-742928E1D12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16832"/>
            <a:ext cx="4718921" cy="41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8E0A-A4E8-47A4-8693-3BC82D3342F0}"/>
              </a:ext>
            </a:extLst>
          </p:cNvPr>
          <p:cNvSpPr>
            <a:spLocks noGrp="1"/>
          </p:cNvSpPr>
          <p:nvPr>
            <p:ph type="title"/>
          </p:nvPr>
        </p:nvSpPr>
        <p:spPr/>
        <p:txBody>
          <a:bodyPr>
            <a:normAutofit fontScale="90000"/>
          </a:bodyPr>
          <a:lstStyle/>
          <a:p>
            <a:r>
              <a:rPr lang="en-US" dirty="0"/>
              <a:t>Is Bitcoin the Endgame?</a:t>
            </a:r>
          </a:p>
        </p:txBody>
      </p:sp>
      <p:sp>
        <p:nvSpPr>
          <p:cNvPr id="3" name="Content Placeholder 2">
            <a:extLst>
              <a:ext uri="{FF2B5EF4-FFF2-40B4-BE49-F238E27FC236}">
                <a16:creationId xmlns:a16="http://schemas.microsoft.com/office/drawing/2014/main" id="{66E5FE5B-1D8C-4F4B-8C49-EE06A3A9E16D}"/>
              </a:ext>
            </a:extLst>
          </p:cNvPr>
          <p:cNvSpPr>
            <a:spLocks noGrp="1"/>
          </p:cNvSpPr>
          <p:nvPr>
            <p:ph idx="1"/>
          </p:nvPr>
        </p:nvSpPr>
        <p:spPr>
          <a:xfrm>
            <a:off x="457199" y="1200151"/>
            <a:ext cx="8333509" cy="3818430"/>
          </a:xfrm>
        </p:spPr>
        <p:txBody>
          <a:bodyPr>
            <a:normAutofit/>
          </a:bodyPr>
          <a:lstStyle/>
          <a:p>
            <a:pPr marL="0" indent="0">
              <a:buNone/>
            </a:pPr>
            <a:r>
              <a:rPr lang="en-US" sz="1800" dirty="0"/>
              <a:t>Bitcoin provides Sybil resistance and dynamic availability. </a:t>
            </a:r>
          </a:p>
          <a:p>
            <a:pPr marL="0" indent="0">
              <a:buNone/>
            </a:pPr>
            <a:r>
              <a:rPr lang="en-US" sz="1800" dirty="0"/>
              <a:t>Is it the Endgame for consensus?</a:t>
            </a:r>
          </a:p>
          <a:p>
            <a:pPr marL="0" indent="0" algn="ctr">
              <a:buNone/>
            </a:pPr>
            <a:r>
              <a:rPr lang="en-US" sz="1800" dirty="0">
                <a:solidFill>
                  <a:srgbClr val="FF0000"/>
                </a:solidFill>
              </a:rPr>
              <a:t>No!</a:t>
            </a:r>
          </a:p>
          <a:p>
            <a:pPr marL="0" indent="0">
              <a:buNone/>
            </a:pPr>
            <a:endParaRPr lang="en-US" sz="1800" dirty="0"/>
          </a:p>
          <a:p>
            <a:pPr marL="0" indent="0" algn="ctr">
              <a:buNone/>
            </a:pPr>
            <a:r>
              <a:rPr lang="en-US" sz="1800" dirty="0"/>
              <a:t>Bitcoin is secure only under </a:t>
            </a:r>
            <a:r>
              <a:rPr lang="en-US" sz="1800" u="sng" dirty="0"/>
              <a:t>synchrony</a:t>
            </a:r>
            <a:r>
              <a:rPr lang="en-US" sz="1800" dirty="0"/>
              <a:t> and loses security during periods of </a:t>
            </a:r>
            <a:r>
              <a:rPr lang="en-US" sz="1800" u="sng" dirty="0"/>
              <a:t>asynchrony</a:t>
            </a:r>
            <a:r>
              <a:rPr lang="en-US" sz="1800" dirty="0"/>
              <a:t>.</a:t>
            </a:r>
          </a:p>
          <a:p>
            <a:pPr marL="0" indent="0" algn="ctr">
              <a:buNone/>
            </a:pPr>
            <a:r>
              <a:rPr lang="en-US" sz="1800" dirty="0"/>
              <a:t>It </a:t>
            </a:r>
            <a:r>
              <a:rPr lang="en-US" sz="1800" i="1" dirty="0"/>
              <a:t>confirms</a:t>
            </a:r>
            <a:r>
              <a:rPr lang="en-US" sz="1800" dirty="0"/>
              <a:t> blocks with an error probability depending on </a:t>
            </a:r>
            <a:r>
              <a:rPr lang="en-US" sz="1800" i="1" dirty="0"/>
              <a:t>k</a:t>
            </a:r>
            <a:r>
              <a:rPr lang="en-US" sz="1800" dirty="0"/>
              <a:t>, i.e., blocks are not </a:t>
            </a:r>
            <a:r>
              <a:rPr lang="en-US" sz="1800" u="sng" dirty="0"/>
              <a:t>finalized</a:t>
            </a:r>
            <a:r>
              <a:rPr lang="en-US" sz="1800" dirty="0"/>
              <a:t>.</a:t>
            </a:r>
          </a:p>
          <a:p>
            <a:pPr marL="0" indent="0" algn="ctr">
              <a:buNone/>
            </a:pPr>
            <a:r>
              <a:rPr lang="en-US" sz="1800" dirty="0">
                <a:solidFill>
                  <a:srgbClr val="FF0000"/>
                </a:solidFill>
              </a:rPr>
              <a:t>Energy consumption?</a:t>
            </a:r>
          </a:p>
          <a:p>
            <a:pPr marL="0" indent="0" algn="ctr">
              <a:buNone/>
            </a:pPr>
            <a:endParaRPr lang="en-US" sz="1800" dirty="0">
              <a:solidFill>
                <a:srgbClr val="FF0000"/>
              </a:solidFill>
            </a:endParaRPr>
          </a:p>
          <a:p>
            <a:pPr marL="0" indent="0" algn="ctr">
              <a:buNone/>
            </a:pPr>
            <a:endParaRPr lang="en-US" sz="1800" dirty="0">
              <a:solidFill>
                <a:srgbClr val="FF0000"/>
              </a:solidFill>
            </a:endParaRPr>
          </a:p>
          <a:p>
            <a:pPr marL="0" indent="0">
              <a:buNone/>
            </a:pPr>
            <a:r>
              <a:rPr lang="en-US" sz="1800" b="1" dirty="0"/>
              <a:t>Next lecture:   </a:t>
            </a:r>
            <a:r>
              <a:rPr lang="en-US" sz="1800" dirty="0"/>
              <a:t>low-energy consensus using proof-of-stake</a:t>
            </a:r>
          </a:p>
          <a:p>
            <a:pPr marL="0" indent="0" algn="ctr">
              <a:buNone/>
            </a:pPr>
            <a:endParaRPr lang="en-US" sz="1800" dirty="0"/>
          </a:p>
        </p:txBody>
      </p:sp>
    </p:spTree>
    <p:extLst>
      <p:ext uri="{BB962C8B-B14F-4D97-AF65-F5344CB8AC3E}">
        <p14:creationId xmlns:p14="http://schemas.microsoft.com/office/powerpoint/2010/main" val="2960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172AE5B-21CD-D548-AD72-3757124A6A04}"/>
              </a:ext>
            </a:extLst>
          </p:cNvPr>
          <p:cNvSpPr>
            <a:spLocks noGrp="1"/>
          </p:cNvSpPr>
          <p:nvPr>
            <p:ph type="subTitle" idx="1"/>
          </p:nvPr>
        </p:nvSpPr>
        <p:spPr>
          <a:xfrm>
            <a:off x="277091" y="3307195"/>
            <a:ext cx="8589818" cy="1314450"/>
          </a:xfrm>
        </p:spPr>
        <p:txBody>
          <a:bodyPr>
            <a:normAutofit/>
          </a:bodyPr>
          <a:lstStyle/>
          <a:p>
            <a:r>
              <a:rPr lang="en-US" dirty="0">
                <a:solidFill>
                  <a:schemeClr val="tx1"/>
                </a:solidFill>
              </a:rPr>
              <a:t>Next lecture: Incentives and Accountability </a:t>
            </a:r>
            <a:r>
              <a:rPr lang="en-US">
                <a:solidFill>
                  <a:schemeClr val="tx1"/>
                </a:solidFill>
              </a:rPr>
              <a:t>in Consensus</a:t>
            </a:r>
            <a:endParaRPr lang="en-US" dirty="0">
              <a:solidFill>
                <a:schemeClr val="tx1"/>
              </a:solidFill>
            </a:endParaRPr>
          </a:p>
        </p:txBody>
      </p:sp>
      <p:sp>
        <p:nvSpPr>
          <p:cNvPr id="4" name="Title 3">
            <a:extLst>
              <a:ext uri="{FF2B5EF4-FFF2-40B4-BE49-F238E27FC236}">
                <a16:creationId xmlns:a16="http://schemas.microsoft.com/office/drawing/2014/main" id="{E066383B-610F-F040-85AB-9E762F54A50E}"/>
              </a:ext>
            </a:extLst>
          </p:cNvPr>
          <p:cNvSpPr>
            <a:spLocks noGrp="1"/>
          </p:cNvSpPr>
          <p:nvPr>
            <p:ph type="ctrTitle"/>
          </p:nvPr>
        </p:nvSpPr>
        <p:spPr/>
        <p:txBody>
          <a:bodyPr/>
          <a:lstStyle/>
          <a:p>
            <a:r>
              <a:rPr lang="en-US" dirty="0"/>
              <a:t>END  OF  LECTURE</a:t>
            </a:r>
          </a:p>
        </p:txBody>
      </p:sp>
    </p:spTree>
    <p:extLst>
      <p:ext uri="{BB962C8B-B14F-4D97-AF65-F5344CB8AC3E}">
        <p14:creationId xmlns:p14="http://schemas.microsoft.com/office/powerpoint/2010/main" val="325477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41328" y="2546249"/>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41328" y="2435890"/>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28027" y="2450219"/>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098955" y="244368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84687" y="2435759"/>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20280" y="2639464"/>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20280" y="2639464"/>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796650" y="263946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796650" y="2639464"/>
                <a:ext cx="259079" cy="369332"/>
              </a:xfrm>
              <a:prstGeom prst="rect">
                <a:avLst/>
              </a:prstGeom>
              <a:blipFill>
                <a:blip r:embed="rId3"/>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77035" y="26472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77035" y="2647259"/>
                <a:ext cx="259079" cy="369332"/>
              </a:xfrm>
              <a:prstGeom prst="rect">
                <a:avLst/>
              </a:prstGeom>
              <a:blipFill>
                <a:blip r:embed="rId4"/>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55147" y="263946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55147" y="2639464"/>
                <a:ext cx="259079" cy="369332"/>
              </a:xfrm>
              <a:prstGeom prst="rect">
                <a:avLst/>
              </a:prstGeom>
              <a:blipFill>
                <a:blip r:embed="rId5"/>
                <a:stretch>
                  <a:fillRect r="-2790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39975" y="244028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18055" y="264386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3</m:t>
                          </m:r>
                        </m:sub>
                      </m:sSub>
                    </m:oMath>
                  </m:oMathPara>
                </a14:m>
                <a:endParaRPr lang="en-US" sz="1800" dirty="0"/>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18055" y="2643860"/>
                <a:ext cx="259079" cy="369332"/>
              </a:xfrm>
              <a:prstGeom prst="rect">
                <a:avLst/>
              </a:prstGeom>
              <a:blipFill>
                <a:blip r:embed="rId6"/>
                <a:stretch>
                  <a:fillRect r="-27907" b="-166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34568" y="245238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12648" y="26559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181818"/>
                              </a:solidFill>
                              <a:latin typeface="Cambria Math" panose="02040503050406030204" pitchFamily="18" charset="0"/>
                            </a:rPr>
                          </m:ctrlPr>
                        </m:sSubPr>
                        <m:e>
                          <m:r>
                            <a:rPr lang="en-US" sz="1800" b="0" i="1">
                              <a:solidFill>
                                <a:srgbClr val="181818"/>
                              </a:solidFill>
                              <a:latin typeface="Cambria Math" panose="02040503050406030204" pitchFamily="18" charset="0"/>
                            </a:rPr>
                            <m:t>𝑡</m:t>
                          </m:r>
                        </m:e>
                        <m:sub>
                          <m:r>
                            <a:rPr lang="en-US" sz="1800" b="0" i="1" smtClean="0">
                              <a:solidFill>
                                <a:srgbClr val="181818"/>
                              </a:solidFill>
                              <a:latin typeface="Cambria Math" panose="02040503050406030204" pitchFamily="18" charset="0"/>
                            </a:rPr>
                            <m:t>4</m:t>
                          </m:r>
                        </m:sub>
                      </m:sSub>
                    </m:oMath>
                  </m:oMathPara>
                </a14:m>
                <a:endParaRPr lang="en-US" sz="1800"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12648" y="2655959"/>
                <a:ext cx="259079" cy="369332"/>
              </a:xfrm>
              <a:prstGeom prst="rect">
                <a:avLst/>
              </a:prstGeom>
              <a:blipFill>
                <a:blip r:embed="rId7"/>
                <a:stretch>
                  <a:fillRect r="-28571" b="-1667"/>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33551" y="245238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11631" y="26559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11631" y="2655959"/>
                <a:ext cx="259079" cy="369332"/>
              </a:xfrm>
              <a:prstGeom prst="rect">
                <a:avLst/>
              </a:prstGeom>
              <a:blipFill>
                <a:blip r:embed="rId8"/>
                <a:stretch>
                  <a:fillRect r="-28571" b="-1667"/>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27936" y="2468880"/>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06016" y="267245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06016" y="2672454"/>
                <a:ext cx="259079" cy="369332"/>
              </a:xfrm>
              <a:prstGeom prst="rect">
                <a:avLst/>
              </a:prstGeom>
              <a:blipFill>
                <a:blip r:embed="rId9"/>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923330"/>
              </a:xfrm>
              <a:prstGeom prst="rect">
                <a:avLst/>
              </a:prstGeom>
              <a:noFill/>
            </p:spPr>
            <p:txBody>
              <a:bodyPr wrap="square" rtlCol="0">
                <a:spAutoFit/>
              </a:bodyPr>
              <a:lstStyle/>
              <a:p>
                <a:pPr algn="l"/>
                <a:r>
                  <a:rPr lang="en-US" sz="1800" b="1" dirty="0">
                    <a:latin typeface="+mn-lt"/>
                  </a:rPr>
                  <a:t>Loner block:</a:t>
                </a:r>
              </a:p>
              <a:p>
                <a:pPr marL="285750" indent="-285750">
                  <a:buFont typeface="Wingdings" panose="05000000000000000000" pitchFamily="2" charset="2"/>
                  <a:buChar char="v"/>
                </a:pPr>
                <a:r>
                  <a:rPr lang="en-US" sz="1800" dirty="0">
                    <a:latin typeface="+mn-lt"/>
                  </a:rPr>
                  <a:t>An honest block such that no other honest block is mined within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time of the loner block.</a:t>
                </a:r>
              </a:p>
            </p:txBody>
          </p:sp>
        </mc:Choice>
        <mc:Fallback xmlns="">
          <p:sp>
            <p:nvSpPr>
              <p:cNvPr id="35" name="TextBox 34">
                <a:extLst>
                  <a:ext uri="{FF2B5EF4-FFF2-40B4-BE49-F238E27FC236}">
                    <a16:creationId xmlns:a16="http://schemas.microsoft.com/office/drawing/2014/main" id="{4645FEB8-F239-B872-73DC-C050B5A6DCB6}"/>
                  </a:ext>
                </a:extLst>
              </p:cNvPr>
              <p:cNvSpPr txBox="1">
                <a:spLocks noRot="1" noChangeAspect="1" noMove="1" noResize="1" noEditPoints="1" noAdjustHandles="1" noChangeArrowheads="1" noChangeShapeType="1" noTextEdit="1"/>
              </p:cNvSpPr>
              <p:nvPr/>
            </p:nvSpPr>
            <p:spPr>
              <a:xfrm>
                <a:off x="326653" y="1103329"/>
                <a:ext cx="8490694" cy="923330"/>
              </a:xfrm>
              <a:prstGeom prst="rect">
                <a:avLst/>
              </a:prstGeom>
              <a:blipFill>
                <a:blip r:embed="rId12"/>
                <a:stretch>
                  <a:fillRect l="-647" t="-3974" b="-9934"/>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0344E198-D6BD-5D57-F4AA-279E958B5334}"/>
              </a:ext>
            </a:extLst>
          </p:cNvPr>
          <p:cNvCxnSpPr>
            <a:cxnSpLocks/>
          </p:cNvCxnSpPr>
          <p:nvPr/>
        </p:nvCxnSpPr>
        <p:spPr>
          <a:xfrm>
            <a:off x="7569189" y="246402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E1A8A76-2860-B7A2-3C8D-0FB760D7ED1E}"/>
                  </a:ext>
                </a:extLst>
              </p:cNvPr>
              <p:cNvSpPr txBox="1"/>
              <p:nvPr/>
            </p:nvSpPr>
            <p:spPr>
              <a:xfrm>
                <a:off x="7447269" y="266759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54" name="TextBox 53">
                <a:extLst>
                  <a:ext uri="{FF2B5EF4-FFF2-40B4-BE49-F238E27FC236}">
                    <a16:creationId xmlns:a16="http://schemas.microsoft.com/office/drawing/2014/main" id="{2E1A8A76-2860-B7A2-3C8D-0FB760D7ED1E}"/>
                  </a:ext>
                </a:extLst>
              </p:cNvPr>
              <p:cNvSpPr txBox="1">
                <a:spLocks noRot="1" noChangeAspect="1" noMove="1" noResize="1" noEditPoints="1" noAdjustHandles="1" noChangeArrowheads="1" noChangeShapeType="1" noTextEdit="1"/>
              </p:cNvSpPr>
              <p:nvPr/>
            </p:nvSpPr>
            <p:spPr>
              <a:xfrm>
                <a:off x="7447269" y="2667595"/>
                <a:ext cx="259079" cy="369332"/>
              </a:xfrm>
              <a:prstGeom prst="rect">
                <a:avLst/>
              </a:prstGeom>
              <a:blipFill>
                <a:blip r:embed="rId22"/>
                <a:stretch>
                  <a:fillRect r="-28571" b="-166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4E5F9F8-EC41-A758-1A80-7A34C98EFAAA}"/>
              </a:ext>
            </a:extLst>
          </p:cNvPr>
          <p:cNvSpPr txBox="1"/>
          <p:nvPr/>
        </p:nvSpPr>
        <p:spPr>
          <a:xfrm>
            <a:off x="0" y="4635669"/>
            <a:ext cx="3732552" cy="507831"/>
          </a:xfrm>
          <a:prstGeom prst="rect">
            <a:avLst/>
          </a:prstGeom>
          <a:noFill/>
        </p:spPr>
        <p:txBody>
          <a:bodyPr wrap="square" rtlCol="0">
            <a:spAutoFit/>
          </a:bodyPr>
          <a:lstStyle/>
          <a:p>
            <a:endParaRPr lang="en-US" altLang="en-US" sz="900" dirty="0"/>
          </a:p>
          <a:p>
            <a:r>
              <a:rPr lang="en-US" altLang="en-US" sz="900" dirty="0"/>
              <a:t>Analysis of Nakamoto Consensus (2019)</a:t>
            </a:r>
          </a:p>
          <a:p>
            <a:r>
              <a:rPr lang="en-US" sz="900" dirty="0"/>
              <a:t>The Sleepy Model of Consensus (2016)</a:t>
            </a:r>
            <a:endParaRPr lang="en-US" altLang="en-US" sz="900" dirty="0"/>
          </a:p>
        </p:txBody>
      </p:sp>
    </p:spTree>
    <p:extLst>
      <p:ext uri="{BB962C8B-B14F-4D97-AF65-F5344CB8AC3E}">
        <p14:creationId xmlns:p14="http://schemas.microsoft.com/office/powerpoint/2010/main" val="33915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6" grpId="0"/>
      <p:bldP spid="18" grpId="0"/>
      <p:bldP spid="22"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41328" y="2546249"/>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41328" y="2435890"/>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28027" y="2450219"/>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098955" y="244368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84687" y="2435759"/>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20280" y="2639464"/>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20280" y="2639464"/>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796650" y="263946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796650" y="2639464"/>
                <a:ext cx="259079" cy="369332"/>
              </a:xfrm>
              <a:prstGeom prst="rect">
                <a:avLst/>
              </a:prstGeom>
              <a:blipFill>
                <a:blip r:embed="rId3"/>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77035" y="26472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77035" y="2647259"/>
                <a:ext cx="259079" cy="369332"/>
              </a:xfrm>
              <a:prstGeom prst="rect">
                <a:avLst/>
              </a:prstGeom>
              <a:blipFill>
                <a:blip r:embed="rId4"/>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55147" y="263946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55147" y="2639464"/>
                <a:ext cx="259079" cy="369332"/>
              </a:xfrm>
              <a:prstGeom prst="rect">
                <a:avLst/>
              </a:prstGeom>
              <a:blipFill>
                <a:blip r:embed="rId5"/>
                <a:stretch>
                  <a:fillRect r="-2790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39975" y="244028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18055" y="264386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3</m:t>
                          </m:r>
                        </m:sub>
                      </m:sSub>
                    </m:oMath>
                  </m:oMathPara>
                </a14:m>
                <a:endParaRPr lang="en-US" sz="1800" dirty="0"/>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18055" y="2643860"/>
                <a:ext cx="259079" cy="369332"/>
              </a:xfrm>
              <a:prstGeom prst="rect">
                <a:avLst/>
              </a:prstGeom>
              <a:blipFill>
                <a:blip r:embed="rId6"/>
                <a:stretch>
                  <a:fillRect r="-27907" b="-166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34568" y="245238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12648" y="26559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181818"/>
                              </a:solidFill>
                              <a:latin typeface="Cambria Math" panose="02040503050406030204" pitchFamily="18" charset="0"/>
                            </a:rPr>
                          </m:ctrlPr>
                        </m:sSubPr>
                        <m:e>
                          <m:r>
                            <a:rPr lang="en-US" sz="1800" b="0" i="1">
                              <a:solidFill>
                                <a:srgbClr val="181818"/>
                              </a:solidFill>
                              <a:latin typeface="Cambria Math" panose="02040503050406030204" pitchFamily="18" charset="0"/>
                            </a:rPr>
                            <m:t>𝑡</m:t>
                          </m:r>
                        </m:e>
                        <m:sub>
                          <m:r>
                            <a:rPr lang="en-US" sz="1800" b="0" i="1" smtClean="0">
                              <a:solidFill>
                                <a:srgbClr val="181818"/>
                              </a:solidFill>
                              <a:latin typeface="Cambria Math" panose="02040503050406030204" pitchFamily="18" charset="0"/>
                            </a:rPr>
                            <m:t>4</m:t>
                          </m:r>
                        </m:sub>
                      </m:sSub>
                    </m:oMath>
                  </m:oMathPara>
                </a14:m>
                <a:endParaRPr lang="en-US" sz="1800"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12648" y="2655959"/>
                <a:ext cx="259079" cy="369332"/>
              </a:xfrm>
              <a:prstGeom prst="rect">
                <a:avLst/>
              </a:prstGeom>
              <a:blipFill>
                <a:blip r:embed="rId7"/>
                <a:stretch>
                  <a:fillRect r="-28571" b="-1667"/>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33551" y="245238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11631" y="265595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11631" y="2655959"/>
                <a:ext cx="259079" cy="369332"/>
              </a:xfrm>
              <a:prstGeom prst="rect">
                <a:avLst/>
              </a:prstGeom>
              <a:blipFill>
                <a:blip r:embed="rId8"/>
                <a:stretch>
                  <a:fillRect r="-28571" b="-1667"/>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27936" y="2468880"/>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06016" y="267245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06016" y="2672454"/>
                <a:ext cx="259079" cy="369332"/>
              </a:xfrm>
              <a:prstGeom prst="rect">
                <a:avLst/>
              </a:prstGeom>
              <a:blipFill>
                <a:blip r:embed="rId9"/>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923330"/>
              </a:xfrm>
              <a:prstGeom prst="rect">
                <a:avLst/>
              </a:prstGeom>
              <a:noFill/>
            </p:spPr>
            <p:txBody>
              <a:bodyPr wrap="square" rtlCol="0">
                <a:spAutoFit/>
              </a:bodyPr>
              <a:lstStyle/>
              <a:p>
                <a:pPr algn="l"/>
                <a:r>
                  <a:rPr lang="en-US" sz="1800" b="1" dirty="0">
                    <a:latin typeface="+mn-lt"/>
                  </a:rPr>
                  <a:t>Loner block:</a:t>
                </a:r>
              </a:p>
              <a:p>
                <a:pPr marL="285750" indent="-285750">
                  <a:buFont typeface="Wingdings" panose="05000000000000000000" pitchFamily="2" charset="2"/>
                  <a:buChar char="v"/>
                </a:pPr>
                <a:r>
                  <a:rPr lang="en-US" sz="1800" dirty="0">
                    <a:latin typeface="+mn-lt"/>
                  </a:rPr>
                  <a:t>An honest block such that no other honest block is mined within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time of the loner block.</a:t>
                </a:r>
              </a:p>
            </p:txBody>
          </p:sp>
        </mc:Choice>
        <mc:Fallback xmlns="">
          <p:sp>
            <p:nvSpPr>
              <p:cNvPr id="35" name="TextBox 34">
                <a:extLst>
                  <a:ext uri="{FF2B5EF4-FFF2-40B4-BE49-F238E27FC236}">
                    <a16:creationId xmlns:a16="http://schemas.microsoft.com/office/drawing/2014/main" id="{4645FEB8-F239-B872-73DC-C050B5A6DCB6}"/>
                  </a:ext>
                </a:extLst>
              </p:cNvPr>
              <p:cNvSpPr txBox="1">
                <a:spLocks noRot="1" noChangeAspect="1" noMove="1" noResize="1" noEditPoints="1" noAdjustHandles="1" noChangeArrowheads="1" noChangeShapeType="1" noTextEdit="1"/>
              </p:cNvSpPr>
              <p:nvPr/>
            </p:nvSpPr>
            <p:spPr>
              <a:xfrm>
                <a:off x="326653" y="1103329"/>
                <a:ext cx="8490694" cy="923330"/>
              </a:xfrm>
              <a:prstGeom prst="rect">
                <a:avLst/>
              </a:prstGeom>
              <a:blipFill>
                <a:blip r:embed="rId12"/>
                <a:stretch>
                  <a:fillRect l="-647" t="-3974" b="-9934"/>
                </a:stretch>
              </a:blipFill>
            </p:spPr>
            <p:txBody>
              <a:bodyPr/>
              <a:lstStyle/>
              <a:p>
                <a:r>
                  <a:rPr lang="en-US">
                    <a:noFill/>
                  </a:rPr>
                  <a:t> </a:t>
                </a:r>
              </a:p>
            </p:txBody>
          </p:sp>
        </mc:Fallback>
      </mc:AlternateContent>
      <p:sp>
        <p:nvSpPr>
          <p:cNvPr id="40" name="Right Brace 39">
            <a:extLst>
              <a:ext uri="{FF2B5EF4-FFF2-40B4-BE49-F238E27FC236}">
                <a16:creationId xmlns:a16="http://schemas.microsoft.com/office/drawing/2014/main" id="{FE39128C-DCAE-A295-9F44-CCECBC9ACDDA}"/>
              </a:ext>
            </a:extLst>
          </p:cNvPr>
          <p:cNvSpPr/>
          <p:nvPr/>
        </p:nvSpPr>
        <p:spPr>
          <a:xfrm rot="5400000">
            <a:off x="1564061" y="2824531"/>
            <a:ext cx="149466" cy="55278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Brace 40">
            <a:extLst>
              <a:ext uri="{FF2B5EF4-FFF2-40B4-BE49-F238E27FC236}">
                <a16:creationId xmlns:a16="http://schemas.microsoft.com/office/drawing/2014/main" id="{BA9DAB97-9A82-7912-811F-56B2A9301715}"/>
              </a:ext>
            </a:extLst>
          </p:cNvPr>
          <p:cNvSpPr/>
          <p:nvPr/>
        </p:nvSpPr>
        <p:spPr>
          <a:xfrm rot="5400000">
            <a:off x="2120318" y="2824532"/>
            <a:ext cx="149466" cy="55278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3762942-A43B-CE31-2653-042E32C64640}"/>
                  </a:ext>
                </a:extLst>
              </p:cNvPr>
              <p:cNvSpPr txBox="1"/>
              <p:nvPr/>
            </p:nvSpPr>
            <p:spPr>
              <a:xfrm>
                <a:off x="1512958" y="3206375"/>
                <a:ext cx="25167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latin typeface="+mn-lt"/>
                </a:endParaRPr>
              </a:p>
            </p:txBody>
          </p:sp>
        </mc:Choice>
        <mc:Fallback xmlns="">
          <p:sp>
            <p:nvSpPr>
              <p:cNvPr id="42" name="TextBox 41">
                <a:extLst>
                  <a:ext uri="{FF2B5EF4-FFF2-40B4-BE49-F238E27FC236}">
                    <a16:creationId xmlns:a16="http://schemas.microsoft.com/office/drawing/2014/main" id="{C3762942-A43B-CE31-2653-042E32C64640}"/>
                  </a:ext>
                </a:extLst>
              </p:cNvPr>
              <p:cNvSpPr txBox="1">
                <a:spLocks noRot="1" noChangeAspect="1" noMove="1" noResize="1" noEditPoints="1" noAdjustHandles="1" noChangeArrowheads="1" noChangeShapeType="1" noTextEdit="1"/>
              </p:cNvSpPr>
              <p:nvPr/>
            </p:nvSpPr>
            <p:spPr>
              <a:xfrm>
                <a:off x="1512958" y="3206375"/>
                <a:ext cx="251671" cy="369332"/>
              </a:xfrm>
              <a:prstGeom prst="rect">
                <a:avLst/>
              </a:prstGeom>
              <a:blipFill>
                <a:blip r:embed="rId15"/>
                <a:stretch>
                  <a:fillRect l="-26829" r="-31707"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8D2C82F-FB8E-4E5B-4423-792C49F62846}"/>
                  </a:ext>
                </a:extLst>
              </p:cNvPr>
              <p:cNvSpPr txBox="1"/>
              <p:nvPr/>
            </p:nvSpPr>
            <p:spPr>
              <a:xfrm>
                <a:off x="2069215" y="3206375"/>
                <a:ext cx="25167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latin typeface="+mn-lt"/>
                </a:endParaRPr>
              </a:p>
            </p:txBody>
          </p:sp>
        </mc:Choice>
        <mc:Fallback xmlns="">
          <p:sp>
            <p:nvSpPr>
              <p:cNvPr id="43" name="TextBox 42">
                <a:extLst>
                  <a:ext uri="{FF2B5EF4-FFF2-40B4-BE49-F238E27FC236}">
                    <a16:creationId xmlns:a16="http://schemas.microsoft.com/office/drawing/2014/main" id="{48D2C82F-FB8E-4E5B-4423-792C49F62846}"/>
                  </a:ext>
                </a:extLst>
              </p:cNvPr>
              <p:cNvSpPr txBox="1">
                <a:spLocks noRot="1" noChangeAspect="1" noMove="1" noResize="1" noEditPoints="1" noAdjustHandles="1" noChangeArrowheads="1" noChangeShapeType="1" noTextEdit="1"/>
              </p:cNvSpPr>
              <p:nvPr/>
            </p:nvSpPr>
            <p:spPr>
              <a:xfrm>
                <a:off x="2069215" y="3206375"/>
                <a:ext cx="251671" cy="369332"/>
              </a:xfrm>
              <a:prstGeom prst="rect">
                <a:avLst/>
              </a:prstGeom>
              <a:blipFill>
                <a:blip r:embed="rId16"/>
                <a:stretch>
                  <a:fillRect l="-26190" r="-28571" b="-4918"/>
                </a:stretch>
              </a:blipFill>
            </p:spPr>
            <p:txBody>
              <a:bodyPr/>
              <a:lstStyle/>
              <a:p>
                <a:r>
                  <a:rPr lang="en-US">
                    <a:noFill/>
                  </a:rPr>
                  <a:t> </a:t>
                </a:r>
              </a:p>
            </p:txBody>
          </p:sp>
        </mc:Fallback>
      </mc:AlternateContent>
      <p:sp>
        <p:nvSpPr>
          <p:cNvPr id="48" name="Right Brace 47">
            <a:extLst>
              <a:ext uri="{FF2B5EF4-FFF2-40B4-BE49-F238E27FC236}">
                <a16:creationId xmlns:a16="http://schemas.microsoft.com/office/drawing/2014/main" id="{3264B27A-062D-1180-2349-EB6C93E56CEB}"/>
              </a:ext>
            </a:extLst>
          </p:cNvPr>
          <p:cNvSpPr/>
          <p:nvPr/>
        </p:nvSpPr>
        <p:spPr>
          <a:xfrm rot="5400000">
            <a:off x="6973337" y="2816614"/>
            <a:ext cx="149466" cy="55278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ight Brace 48">
            <a:extLst>
              <a:ext uri="{FF2B5EF4-FFF2-40B4-BE49-F238E27FC236}">
                <a16:creationId xmlns:a16="http://schemas.microsoft.com/office/drawing/2014/main" id="{D635F374-7049-EE80-2C11-77AF58FED757}"/>
              </a:ext>
            </a:extLst>
          </p:cNvPr>
          <p:cNvSpPr/>
          <p:nvPr/>
        </p:nvSpPr>
        <p:spPr>
          <a:xfrm rot="5400000">
            <a:off x="7529594" y="2816615"/>
            <a:ext cx="149466" cy="55278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863A4D8-D4F5-36CF-3281-0F57AB7C7BFE}"/>
                  </a:ext>
                </a:extLst>
              </p:cNvPr>
              <p:cNvSpPr txBox="1"/>
              <p:nvPr/>
            </p:nvSpPr>
            <p:spPr>
              <a:xfrm>
                <a:off x="6922234" y="3198458"/>
                <a:ext cx="25167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latin typeface="+mn-lt"/>
                </a:endParaRPr>
              </a:p>
            </p:txBody>
          </p:sp>
        </mc:Choice>
        <mc:Fallback xmlns="">
          <p:sp>
            <p:nvSpPr>
              <p:cNvPr id="50" name="TextBox 49">
                <a:extLst>
                  <a:ext uri="{FF2B5EF4-FFF2-40B4-BE49-F238E27FC236}">
                    <a16:creationId xmlns:a16="http://schemas.microsoft.com/office/drawing/2014/main" id="{1863A4D8-D4F5-36CF-3281-0F57AB7C7BFE}"/>
                  </a:ext>
                </a:extLst>
              </p:cNvPr>
              <p:cNvSpPr txBox="1">
                <a:spLocks noRot="1" noChangeAspect="1" noMove="1" noResize="1" noEditPoints="1" noAdjustHandles="1" noChangeArrowheads="1" noChangeShapeType="1" noTextEdit="1"/>
              </p:cNvSpPr>
              <p:nvPr/>
            </p:nvSpPr>
            <p:spPr>
              <a:xfrm>
                <a:off x="6922234" y="3198458"/>
                <a:ext cx="251671" cy="369332"/>
              </a:xfrm>
              <a:prstGeom prst="rect">
                <a:avLst/>
              </a:prstGeom>
              <a:blipFill>
                <a:blip r:embed="rId19"/>
                <a:stretch>
                  <a:fillRect l="-29268" r="-29268"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3064E9C-AB74-2A14-89CB-FCB196F6074A}"/>
                  </a:ext>
                </a:extLst>
              </p:cNvPr>
              <p:cNvSpPr txBox="1"/>
              <p:nvPr/>
            </p:nvSpPr>
            <p:spPr>
              <a:xfrm>
                <a:off x="7478491" y="3198458"/>
                <a:ext cx="25167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latin typeface="+mn-lt"/>
                </a:endParaRPr>
              </a:p>
            </p:txBody>
          </p:sp>
        </mc:Choice>
        <mc:Fallback xmlns="">
          <p:sp>
            <p:nvSpPr>
              <p:cNvPr id="51" name="TextBox 50">
                <a:extLst>
                  <a:ext uri="{FF2B5EF4-FFF2-40B4-BE49-F238E27FC236}">
                    <a16:creationId xmlns:a16="http://schemas.microsoft.com/office/drawing/2014/main" id="{43064E9C-AB74-2A14-89CB-FCB196F6074A}"/>
                  </a:ext>
                </a:extLst>
              </p:cNvPr>
              <p:cNvSpPr txBox="1">
                <a:spLocks noRot="1" noChangeAspect="1" noMove="1" noResize="1" noEditPoints="1" noAdjustHandles="1" noChangeArrowheads="1" noChangeShapeType="1" noTextEdit="1"/>
              </p:cNvSpPr>
              <p:nvPr/>
            </p:nvSpPr>
            <p:spPr>
              <a:xfrm>
                <a:off x="7478491" y="3198458"/>
                <a:ext cx="251671" cy="369332"/>
              </a:xfrm>
              <a:prstGeom prst="rect">
                <a:avLst/>
              </a:prstGeom>
              <a:blipFill>
                <a:blip r:embed="rId20"/>
                <a:stretch>
                  <a:fillRect l="-29268" r="-29268"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12BE0AF-C39C-C111-F18B-BE3ADCF7112A}"/>
                  </a:ext>
                </a:extLst>
              </p:cNvPr>
              <p:cNvSpPr txBox="1"/>
              <p:nvPr/>
            </p:nvSpPr>
            <p:spPr>
              <a:xfrm>
                <a:off x="326653" y="3784982"/>
                <a:ext cx="8490693" cy="646331"/>
              </a:xfrm>
              <a:prstGeom prst="rect">
                <a:avLst/>
              </a:prstGeom>
              <a:noFill/>
            </p:spPr>
            <p:txBody>
              <a:bodyPr wrap="square" rtlCol="0">
                <a:spAutoFit/>
              </a:bodyPr>
              <a:lstStyle/>
              <a:p>
                <a:pPr algn="ctr"/>
                <a:r>
                  <a:rPr lang="en-US" sz="1800" b="1" dirty="0">
                    <a:latin typeface="+mn-lt"/>
                  </a:rPr>
                  <a:t>Length of the shortest chain among the longest chains observed by the clients at time </a:t>
                </a:r>
                <a14:m>
                  <m:oMath xmlns:m="http://schemas.openxmlformats.org/officeDocument/2006/math">
                    <m:r>
                      <a:rPr lang="en-US" sz="1800" b="1" i="1" smtClean="0">
                        <a:latin typeface="Cambria Math" panose="02040503050406030204" pitchFamily="18" charset="0"/>
                      </a:rPr>
                      <m:t>𝒕</m:t>
                    </m:r>
                  </m:oMath>
                </a14:m>
                <a:r>
                  <a:rPr lang="en-US" sz="1800" b="1" dirty="0">
                    <a:latin typeface="+mn-lt"/>
                  </a:rPr>
                  <a:t>:</a:t>
                </a:r>
                <a:r>
                  <a:rPr lang="en-US" sz="1800" dirty="0">
                    <a:latin typeface="+mn-lt"/>
                  </a:rPr>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𝐿</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𝑡</m:t>
                        </m:r>
                      </m:e>
                    </m:d>
                  </m:oMath>
                </a14:m>
                <a:endParaRPr lang="en-US" sz="1800" b="0" dirty="0">
                  <a:latin typeface="+mn-lt"/>
                  <a:ea typeface="Cambria Math" panose="02040503050406030204" pitchFamily="18" charset="0"/>
                </a:endParaRPr>
              </a:p>
            </p:txBody>
          </p:sp>
        </mc:Choice>
        <mc:Fallback xmlns="">
          <p:sp>
            <p:nvSpPr>
              <p:cNvPr id="52" name="TextBox 51">
                <a:extLst>
                  <a:ext uri="{FF2B5EF4-FFF2-40B4-BE49-F238E27FC236}">
                    <a16:creationId xmlns:a16="http://schemas.microsoft.com/office/drawing/2014/main" id="{E12BE0AF-C39C-C111-F18B-BE3ADCF7112A}"/>
                  </a:ext>
                </a:extLst>
              </p:cNvPr>
              <p:cNvSpPr txBox="1">
                <a:spLocks noRot="1" noChangeAspect="1" noMove="1" noResize="1" noEditPoints="1" noAdjustHandles="1" noChangeArrowheads="1" noChangeShapeType="1" noTextEdit="1"/>
              </p:cNvSpPr>
              <p:nvPr/>
            </p:nvSpPr>
            <p:spPr>
              <a:xfrm>
                <a:off x="326653" y="3784982"/>
                <a:ext cx="8490693" cy="646331"/>
              </a:xfrm>
              <a:prstGeom prst="rect">
                <a:avLst/>
              </a:prstGeom>
              <a:blipFill>
                <a:blip r:embed="rId21"/>
                <a:stretch>
                  <a:fillRect l="-503" t="-5660" r="-503"/>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0344E198-D6BD-5D57-F4AA-279E958B5334}"/>
              </a:ext>
            </a:extLst>
          </p:cNvPr>
          <p:cNvCxnSpPr>
            <a:cxnSpLocks/>
          </p:cNvCxnSpPr>
          <p:nvPr/>
        </p:nvCxnSpPr>
        <p:spPr>
          <a:xfrm>
            <a:off x="7569189" y="246402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E1A8A76-2860-B7A2-3C8D-0FB760D7ED1E}"/>
                  </a:ext>
                </a:extLst>
              </p:cNvPr>
              <p:cNvSpPr txBox="1"/>
              <p:nvPr/>
            </p:nvSpPr>
            <p:spPr>
              <a:xfrm>
                <a:off x="7447269" y="266759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54" name="TextBox 53">
                <a:extLst>
                  <a:ext uri="{FF2B5EF4-FFF2-40B4-BE49-F238E27FC236}">
                    <a16:creationId xmlns:a16="http://schemas.microsoft.com/office/drawing/2014/main" id="{2E1A8A76-2860-B7A2-3C8D-0FB760D7ED1E}"/>
                  </a:ext>
                </a:extLst>
              </p:cNvPr>
              <p:cNvSpPr txBox="1">
                <a:spLocks noRot="1" noChangeAspect="1" noMove="1" noResize="1" noEditPoints="1" noAdjustHandles="1" noChangeArrowheads="1" noChangeShapeType="1" noTextEdit="1"/>
              </p:cNvSpPr>
              <p:nvPr/>
            </p:nvSpPr>
            <p:spPr>
              <a:xfrm>
                <a:off x="7447269" y="2667595"/>
                <a:ext cx="259079" cy="369332"/>
              </a:xfrm>
              <a:prstGeom prst="rect">
                <a:avLst/>
              </a:prstGeom>
              <a:blipFill>
                <a:blip r:embed="rId22"/>
                <a:stretch>
                  <a:fillRect r="-28571" b="-1667"/>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6ACB3C7B-90D2-47F9-D17A-5E212042F286}"/>
              </a:ext>
            </a:extLst>
          </p:cNvPr>
          <p:cNvSpPr/>
          <p:nvPr/>
        </p:nvSpPr>
        <p:spPr>
          <a:xfrm rot="5400000">
            <a:off x="7114547" y="2239214"/>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B484A2-CA86-160F-3FFE-D77C89C0CEF7}"/>
              </a:ext>
            </a:extLst>
          </p:cNvPr>
          <p:cNvSpPr txBox="1"/>
          <p:nvPr/>
        </p:nvSpPr>
        <p:spPr>
          <a:xfrm>
            <a:off x="6806243" y="1861901"/>
            <a:ext cx="1317704" cy="369332"/>
          </a:xfrm>
          <a:prstGeom prst="rect">
            <a:avLst/>
          </a:prstGeom>
          <a:noFill/>
        </p:spPr>
        <p:txBody>
          <a:bodyPr wrap="square" rtlCol="0">
            <a:spAutoFit/>
          </a:bodyPr>
          <a:lstStyle/>
          <a:p>
            <a:pPr algn="l"/>
            <a:r>
              <a:rPr lang="en-US" sz="1800" dirty="0">
                <a:latin typeface="+mn-lt"/>
              </a:rPr>
              <a:t>Not loners!</a:t>
            </a:r>
          </a:p>
        </p:txBody>
      </p:sp>
      <p:sp>
        <p:nvSpPr>
          <p:cNvPr id="20" name="TextBox 19">
            <a:extLst>
              <a:ext uri="{FF2B5EF4-FFF2-40B4-BE49-F238E27FC236}">
                <a16:creationId xmlns:a16="http://schemas.microsoft.com/office/drawing/2014/main" id="{64E5F9F8-EC41-A758-1A80-7A34C98EFAAA}"/>
              </a:ext>
            </a:extLst>
          </p:cNvPr>
          <p:cNvSpPr txBox="1"/>
          <p:nvPr/>
        </p:nvSpPr>
        <p:spPr>
          <a:xfrm>
            <a:off x="0" y="4635669"/>
            <a:ext cx="3732552" cy="507831"/>
          </a:xfrm>
          <a:prstGeom prst="rect">
            <a:avLst/>
          </a:prstGeom>
          <a:noFill/>
        </p:spPr>
        <p:txBody>
          <a:bodyPr wrap="square" rtlCol="0">
            <a:spAutoFit/>
          </a:bodyPr>
          <a:lstStyle/>
          <a:p>
            <a:endParaRPr lang="en-US" altLang="en-US" sz="900" dirty="0"/>
          </a:p>
          <a:p>
            <a:r>
              <a:rPr lang="en-US" altLang="en-US" sz="900" dirty="0"/>
              <a:t>Analysis of Nakamoto Consensus (2019)</a:t>
            </a:r>
          </a:p>
          <a:p>
            <a:r>
              <a:rPr lang="en-US" sz="900" dirty="0"/>
              <a:t>The Sleepy Model of Consensus (2016)</a:t>
            </a:r>
            <a:endParaRPr lang="en-US" altLang="en-US" sz="900" dirty="0"/>
          </a:p>
        </p:txBody>
      </p:sp>
      <p:sp>
        <p:nvSpPr>
          <p:cNvPr id="24" name="Oval 23">
            <a:extLst>
              <a:ext uri="{FF2B5EF4-FFF2-40B4-BE49-F238E27FC236}">
                <a16:creationId xmlns:a16="http://schemas.microsoft.com/office/drawing/2014/main" id="{B7C535A6-E2A2-C470-DBC0-7846DA94553F}"/>
              </a:ext>
            </a:extLst>
          </p:cNvPr>
          <p:cNvSpPr/>
          <p:nvPr/>
        </p:nvSpPr>
        <p:spPr>
          <a:xfrm rot="5400000">
            <a:off x="1578843" y="2373702"/>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749A5EB-37BB-4626-BD1B-5D065601B9A7}"/>
              </a:ext>
            </a:extLst>
          </p:cNvPr>
          <p:cNvSpPr txBox="1"/>
          <p:nvPr/>
        </p:nvSpPr>
        <p:spPr>
          <a:xfrm>
            <a:off x="1270539" y="1996389"/>
            <a:ext cx="1317704" cy="369332"/>
          </a:xfrm>
          <a:prstGeom prst="rect">
            <a:avLst/>
          </a:prstGeom>
          <a:noFill/>
        </p:spPr>
        <p:txBody>
          <a:bodyPr wrap="square" rtlCol="0">
            <a:spAutoFit/>
          </a:bodyPr>
          <a:lstStyle/>
          <a:p>
            <a:pPr algn="ctr"/>
            <a:r>
              <a:rPr lang="en-US" sz="1800" dirty="0">
                <a:latin typeface="+mn-lt"/>
              </a:rPr>
              <a:t>Loner!</a:t>
            </a:r>
          </a:p>
        </p:txBody>
      </p:sp>
    </p:spTree>
    <p:extLst>
      <p:ext uri="{BB962C8B-B14F-4D97-AF65-F5344CB8AC3E}">
        <p14:creationId xmlns:p14="http://schemas.microsoft.com/office/powerpoint/2010/main" val="23516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53339" y="2324155"/>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53339" y="2213796"/>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40038" y="222812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110966" y="2221591"/>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96698" y="221366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32291" y="2417370"/>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32291" y="2417370"/>
                <a:ext cx="876295" cy="369332"/>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808661" y="241737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808661" y="2417370"/>
                <a:ext cx="259079" cy="369332"/>
              </a:xfrm>
              <a:prstGeom prst="rect">
                <a:avLst/>
              </a:prstGeom>
              <a:blipFill>
                <a:blip r:embed="rId3"/>
                <a:stretch>
                  <a:fillRect r="-26190"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89046" y="242516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89046" y="2425165"/>
                <a:ext cx="259079" cy="369332"/>
              </a:xfrm>
              <a:prstGeom prst="rect">
                <a:avLst/>
              </a:prstGeom>
              <a:blipFill>
                <a:blip r:embed="rId4"/>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67158" y="241737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5</m:t>
                          </m:r>
                        </m:sub>
                      </m:sSub>
                    </m:oMath>
                  </m:oMathPara>
                </a14:m>
                <a:endParaRPr lang="en-US" sz="1800" dirty="0">
                  <a:solidFill>
                    <a:srgbClr val="FF000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67158" y="2417370"/>
                <a:ext cx="259079" cy="369332"/>
              </a:xfrm>
              <a:prstGeom prst="rect">
                <a:avLst/>
              </a:prstGeom>
              <a:blipFill>
                <a:blip r:embed="rId5"/>
                <a:stretch>
                  <a:fillRect r="-27907" b="-1667"/>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51986" y="2218192"/>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30066" y="242176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3</m:t>
                          </m:r>
                        </m:sub>
                      </m:sSub>
                    </m:oMath>
                  </m:oMathPara>
                </a14:m>
                <a:endParaRPr lang="en-US" sz="1800" dirty="0"/>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30066" y="2421766"/>
                <a:ext cx="259079" cy="369332"/>
              </a:xfrm>
              <a:prstGeom prst="rect">
                <a:avLst/>
              </a:prstGeom>
              <a:blipFill>
                <a:blip r:embed="rId6"/>
                <a:stretch>
                  <a:fillRect r="-2790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46579" y="223029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24659" y="243386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181818"/>
                              </a:solidFill>
                              <a:latin typeface="Cambria Math" panose="02040503050406030204" pitchFamily="18" charset="0"/>
                            </a:rPr>
                          </m:ctrlPr>
                        </m:sSubPr>
                        <m:e>
                          <m:r>
                            <a:rPr lang="en-US" sz="1800" b="0" i="1">
                              <a:solidFill>
                                <a:srgbClr val="181818"/>
                              </a:solidFill>
                              <a:latin typeface="Cambria Math" panose="02040503050406030204" pitchFamily="18" charset="0"/>
                            </a:rPr>
                            <m:t>𝑡</m:t>
                          </m:r>
                        </m:e>
                        <m:sub>
                          <m:r>
                            <a:rPr lang="en-US" sz="1800" b="0" i="1" smtClean="0">
                              <a:solidFill>
                                <a:srgbClr val="181818"/>
                              </a:solidFill>
                              <a:latin typeface="Cambria Math" panose="02040503050406030204" pitchFamily="18" charset="0"/>
                            </a:rPr>
                            <m:t>4</m:t>
                          </m:r>
                        </m:sub>
                      </m:sSub>
                    </m:oMath>
                  </m:oMathPara>
                </a14:m>
                <a:endParaRPr lang="en-US" sz="1800"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24659" y="2433865"/>
                <a:ext cx="259079" cy="369332"/>
              </a:xfrm>
              <a:prstGeom prst="rect">
                <a:avLst/>
              </a:prstGeom>
              <a:blipFill>
                <a:blip r:embed="rId7"/>
                <a:stretch>
                  <a:fillRect r="-28571"/>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45562" y="223029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23642" y="243386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23642" y="2433865"/>
                <a:ext cx="259079" cy="369332"/>
              </a:xfrm>
              <a:prstGeom prst="rect">
                <a:avLst/>
              </a:prstGeom>
              <a:blipFill>
                <a:blip r:embed="rId8"/>
                <a:stretch>
                  <a:fillRect r="-28571"/>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39947" y="224678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18027" y="245036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18027" y="2450360"/>
                <a:ext cx="259079" cy="369332"/>
              </a:xfrm>
              <a:prstGeom prst="rect">
                <a:avLst/>
              </a:prstGeom>
              <a:blipFill>
                <a:blip r:embed="rId9"/>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923330"/>
              </a:xfrm>
              <a:prstGeom prst="rect">
                <a:avLst/>
              </a:prstGeom>
              <a:noFill/>
            </p:spPr>
            <p:txBody>
              <a:bodyPr wrap="square" rtlCol="0">
                <a:spAutoFit/>
              </a:bodyPr>
              <a:lstStyle/>
              <a:p>
                <a:pPr algn="l"/>
                <a:r>
                  <a:rPr lang="en-US" sz="1800" b="1" dirty="0">
                    <a:latin typeface="+mn-lt"/>
                  </a:rPr>
                  <a:t>Loner block:</a:t>
                </a:r>
              </a:p>
              <a:p>
                <a:pPr marL="285750" indent="-285750">
                  <a:buFont typeface="Wingdings" panose="05000000000000000000" pitchFamily="2" charset="2"/>
                  <a:buChar char="v"/>
                </a:pPr>
                <a:r>
                  <a:rPr lang="en-US" sz="1800" dirty="0">
                    <a:latin typeface="+mn-lt"/>
                  </a:rPr>
                  <a:t>An honest block such that no other honest block is mined within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time of the loner block.</a:t>
                </a:r>
              </a:p>
            </p:txBody>
          </p:sp>
        </mc:Choice>
        <mc:Fallback xmlns="">
          <p:sp>
            <p:nvSpPr>
              <p:cNvPr id="35" name="TextBox 34">
                <a:extLst>
                  <a:ext uri="{FF2B5EF4-FFF2-40B4-BE49-F238E27FC236}">
                    <a16:creationId xmlns:a16="http://schemas.microsoft.com/office/drawing/2014/main" id="{4645FEB8-F239-B872-73DC-C050B5A6DCB6}"/>
                  </a:ext>
                </a:extLst>
              </p:cNvPr>
              <p:cNvSpPr txBox="1">
                <a:spLocks noRot="1" noChangeAspect="1" noMove="1" noResize="1" noEditPoints="1" noAdjustHandles="1" noChangeArrowheads="1" noChangeShapeType="1" noTextEdit="1"/>
              </p:cNvSpPr>
              <p:nvPr/>
            </p:nvSpPr>
            <p:spPr>
              <a:xfrm>
                <a:off x="326653" y="1103329"/>
                <a:ext cx="8490694" cy="923330"/>
              </a:xfrm>
              <a:prstGeom prst="rect">
                <a:avLst/>
              </a:prstGeom>
              <a:blipFill>
                <a:blip r:embed="rId12"/>
                <a:stretch>
                  <a:fillRect l="-64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12BE0AF-C39C-C111-F18B-BE3ADCF7112A}"/>
                  </a:ext>
                </a:extLst>
              </p:cNvPr>
              <p:cNvSpPr txBox="1"/>
              <p:nvPr/>
            </p:nvSpPr>
            <p:spPr>
              <a:xfrm>
                <a:off x="87922" y="3085542"/>
                <a:ext cx="9056078" cy="369332"/>
              </a:xfrm>
              <a:prstGeom prst="rect">
                <a:avLst/>
              </a:prstGeom>
              <a:noFill/>
            </p:spPr>
            <p:txBody>
              <a:bodyPr wrap="square" rtlCol="0">
                <a:spAutoFit/>
              </a:bodyPr>
              <a:lstStyle/>
              <a:p>
                <a:r>
                  <a:rPr lang="en-US" sz="1800" b="1" dirty="0">
                    <a:latin typeface="+mn-lt"/>
                  </a:rPr>
                  <a:t>Lemma:  </a:t>
                </a:r>
                <a:r>
                  <a:rPr lang="en-US" sz="1800" dirty="0">
                    <a:latin typeface="+mn-lt"/>
                  </a:rPr>
                  <a:t>For any</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𝑠</m:t>
                    </m:r>
                    <m:r>
                      <a:rPr lang="en-US" sz="1800" b="0" i="0" smtClean="0">
                        <a:latin typeface="Cambria Math" panose="02040503050406030204" pitchFamily="18" charset="0"/>
                        <a:ea typeface="Cambria Math" panose="02040503050406030204" pitchFamily="18" charset="0"/>
                      </a:rPr>
                      <m:t>&gt;</m:t>
                    </m:r>
                    <m:r>
                      <a:rPr lang="en-US" sz="1800" i="1">
                        <a:latin typeface="Cambria Math" panose="02040503050406030204" pitchFamily="18" charset="0"/>
                        <a:ea typeface="Cambria Math" panose="02040503050406030204" pitchFamily="18" charset="0"/>
                      </a:rPr>
                      <m:t>𝑡</m:t>
                    </m:r>
                    <m:r>
                      <a:rPr lang="en-US" sz="1800" b="0" i="0"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𝐿</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𝐿</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𝑡</m:t>
                        </m:r>
                      </m:e>
                    </m:d>
                    <m:r>
                      <a:rPr lang="en-US" sz="1800" b="0" i="0" smtClean="0">
                        <a:latin typeface="Cambria Math" panose="02040503050406030204" pitchFamily="18" charset="0"/>
                        <a:ea typeface="Cambria Math" panose="02040503050406030204" pitchFamily="18" charset="0"/>
                      </a:rPr>
                      <m:t>≥ </m:t>
                    </m:r>
                  </m:oMath>
                </a14:m>
                <a:r>
                  <a:rPr lang="en-US" sz="1800" dirty="0">
                    <a:latin typeface="+mn-lt"/>
                    <a:ea typeface="Cambria Math" panose="02040503050406030204" pitchFamily="18" charset="0"/>
                  </a:rPr>
                  <a:t>“number of loners mined in the interval </a:t>
                </a:r>
                <a14:m>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m:t>
                    </m:r>
                    <m:r>
                      <a:rPr lang="en-US" sz="1800" i="1">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m:t>
                    </m:r>
                    <m:r>
                      <a:rPr lang="en-US" sz="1800" i="1">
                        <a:latin typeface="Cambria Math" panose="02040503050406030204" pitchFamily="18" charset="0"/>
                      </a:rPr>
                      <m:t>]</m:t>
                    </m:r>
                    <m:r>
                      <a:rPr lang="en-US" sz="1800" b="0" i="1" smtClean="0">
                        <a:latin typeface="Cambria Math" panose="02040503050406030204" pitchFamily="18" charset="0"/>
                      </a:rPr>
                      <m:t>"</m:t>
                    </m:r>
                  </m:oMath>
                </a14:m>
                <a:r>
                  <a:rPr lang="en-US" sz="1800" dirty="0">
                    <a:latin typeface="+mn-lt"/>
                    <a:ea typeface="Cambria Math" panose="02040503050406030204" pitchFamily="18" charset="0"/>
                  </a:rPr>
                  <a:t>. </a:t>
                </a:r>
              </a:p>
            </p:txBody>
          </p:sp>
        </mc:Choice>
        <mc:Fallback xmlns="">
          <p:sp>
            <p:nvSpPr>
              <p:cNvPr id="52" name="TextBox 51">
                <a:extLst>
                  <a:ext uri="{FF2B5EF4-FFF2-40B4-BE49-F238E27FC236}">
                    <a16:creationId xmlns:a16="http://schemas.microsoft.com/office/drawing/2014/main" id="{E12BE0AF-C39C-C111-F18B-BE3ADCF7112A}"/>
                  </a:ext>
                </a:extLst>
              </p:cNvPr>
              <p:cNvSpPr txBox="1">
                <a:spLocks noRot="1" noChangeAspect="1" noMove="1" noResize="1" noEditPoints="1" noAdjustHandles="1" noChangeArrowheads="1" noChangeShapeType="1" noTextEdit="1"/>
              </p:cNvSpPr>
              <p:nvPr/>
            </p:nvSpPr>
            <p:spPr>
              <a:xfrm>
                <a:off x="87922" y="3085542"/>
                <a:ext cx="9056078" cy="369332"/>
              </a:xfrm>
              <a:prstGeom prst="rect">
                <a:avLst/>
              </a:prstGeom>
              <a:blipFill>
                <a:blip r:embed="rId13"/>
                <a:stretch>
                  <a:fillRect l="-538" t="-8197" r="-740" b="-24590"/>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0344E198-D6BD-5D57-F4AA-279E958B5334}"/>
              </a:ext>
            </a:extLst>
          </p:cNvPr>
          <p:cNvCxnSpPr>
            <a:cxnSpLocks/>
          </p:cNvCxnSpPr>
          <p:nvPr/>
        </p:nvCxnSpPr>
        <p:spPr>
          <a:xfrm>
            <a:off x="7581200" y="2241927"/>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E1A8A76-2860-B7A2-3C8D-0FB760D7ED1E}"/>
                  </a:ext>
                </a:extLst>
              </p:cNvPr>
              <p:cNvSpPr txBox="1"/>
              <p:nvPr/>
            </p:nvSpPr>
            <p:spPr>
              <a:xfrm>
                <a:off x="7459280" y="2445501"/>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54" name="TextBox 53">
                <a:extLst>
                  <a:ext uri="{FF2B5EF4-FFF2-40B4-BE49-F238E27FC236}">
                    <a16:creationId xmlns:a16="http://schemas.microsoft.com/office/drawing/2014/main" id="{2E1A8A76-2860-B7A2-3C8D-0FB760D7ED1E}"/>
                  </a:ext>
                </a:extLst>
              </p:cNvPr>
              <p:cNvSpPr txBox="1">
                <a:spLocks noRot="1" noChangeAspect="1" noMove="1" noResize="1" noEditPoints="1" noAdjustHandles="1" noChangeArrowheads="1" noChangeShapeType="1" noTextEdit="1"/>
              </p:cNvSpPr>
              <p:nvPr/>
            </p:nvSpPr>
            <p:spPr>
              <a:xfrm>
                <a:off x="7459280" y="2445501"/>
                <a:ext cx="259079" cy="369332"/>
              </a:xfrm>
              <a:prstGeom prst="rect">
                <a:avLst/>
              </a:prstGeom>
              <a:blipFill>
                <a:blip r:embed="rId14"/>
                <a:stretch>
                  <a:fillRect r="-28571"/>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6ACB3C7B-90D2-47F9-D17A-5E212042F286}"/>
              </a:ext>
            </a:extLst>
          </p:cNvPr>
          <p:cNvSpPr/>
          <p:nvPr/>
        </p:nvSpPr>
        <p:spPr>
          <a:xfrm rot="5400000">
            <a:off x="7129644" y="2189309"/>
            <a:ext cx="711891" cy="69149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B484A2-CA86-160F-3FFE-D77C89C0CEF7}"/>
              </a:ext>
            </a:extLst>
          </p:cNvPr>
          <p:cNvSpPr txBox="1"/>
          <p:nvPr/>
        </p:nvSpPr>
        <p:spPr>
          <a:xfrm>
            <a:off x="6761651" y="1789307"/>
            <a:ext cx="1317704" cy="369332"/>
          </a:xfrm>
          <a:prstGeom prst="rect">
            <a:avLst/>
          </a:prstGeom>
          <a:noFill/>
        </p:spPr>
        <p:txBody>
          <a:bodyPr wrap="square" rtlCol="0">
            <a:spAutoFit/>
          </a:bodyPr>
          <a:lstStyle/>
          <a:p>
            <a:pPr algn="l"/>
            <a:r>
              <a:rPr lang="en-US" sz="1800" dirty="0">
                <a:latin typeface="+mn-lt"/>
              </a:rPr>
              <a:t>Not loners!</a:t>
            </a:r>
          </a:p>
        </p:txBody>
      </p:sp>
      <p:sp>
        <p:nvSpPr>
          <p:cNvPr id="20" name="TextBox 19">
            <a:extLst>
              <a:ext uri="{FF2B5EF4-FFF2-40B4-BE49-F238E27FC236}">
                <a16:creationId xmlns:a16="http://schemas.microsoft.com/office/drawing/2014/main" id="{64E5F9F8-EC41-A758-1A80-7A34C98EFAAA}"/>
              </a:ext>
            </a:extLst>
          </p:cNvPr>
          <p:cNvSpPr txBox="1"/>
          <p:nvPr/>
        </p:nvSpPr>
        <p:spPr>
          <a:xfrm>
            <a:off x="0" y="4635669"/>
            <a:ext cx="3732552" cy="507831"/>
          </a:xfrm>
          <a:prstGeom prst="rect">
            <a:avLst/>
          </a:prstGeom>
          <a:noFill/>
        </p:spPr>
        <p:txBody>
          <a:bodyPr wrap="square" rtlCol="0">
            <a:spAutoFit/>
          </a:bodyPr>
          <a:lstStyle/>
          <a:p>
            <a:endParaRPr lang="en-US" altLang="en-US" sz="900" dirty="0"/>
          </a:p>
          <a:p>
            <a:r>
              <a:rPr lang="en-US" altLang="en-US" sz="900" dirty="0"/>
              <a:t>Analysis of Nakamoto Consensus (2019)</a:t>
            </a:r>
          </a:p>
          <a:p>
            <a:r>
              <a:rPr lang="en-US" sz="900" dirty="0"/>
              <a:t>The Sleepy Model of Consensus (2016)</a:t>
            </a:r>
            <a:endParaRPr lang="en-US" altLang="en-US" sz="900" dirty="0"/>
          </a:p>
        </p:txBody>
      </p:sp>
      <p:sp>
        <p:nvSpPr>
          <p:cNvPr id="24" name="TextBox 23">
            <a:extLst>
              <a:ext uri="{FF2B5EF4-FFF2-40B4-BE49-F238E27FC236}">
                <a16:creationId xmlns:a16="http://schemas.microsoft.com/office/drawing/2014/main" id="{DBB49683-2FA1-3FAC-C72A-89375646A7E9}"/>
              </a:ext>
            </a:extLst>
          </p:cNvPr>
          <p:cNvSpPr txBox="1"/>
          <p:nvPr/>
        </p:nvSpPr>
        <p:spPr>
          <a:xfrm>
            <a:off x="87922" y="3508981"/>
            <a:ext cx="8650293" cy="646331"/>
          </a:xfrm>
          <a:prstGeom prst="rect">
            <a:avLst/>
          </a:prstGeom>
          <a:noFill/>
        </p:spPr>
        <p:txBody>
          <a:bodyPr wrap="square" rtlCol="0">
            <a:spAutoFit/>
          </a:bodyPr>
          <a:lstStyle/>
          <a:p>
            <a:pPr algn="l"/>
            <a:r>
              <a:rPr lang="en-US" sz="1800" b="1" dirty="0">
                <a:latin typeface="+mn-lt"/>
              </a:rPr>
              <a:t>Proof sketch: </a:t>
            </a:r>
            <a:r>
              <a:rPr lang="en-US" sz="1800" dirty="0">
                <a:latin typeface="+mn-lt"/>
              </a:rPr>
              <a:t>Each loner increases the length of the longest chains observed by the clients by one block. For instance;</a:t>
            </a:r>
          </a:p>
        </p:txBody>
      </p:sp>
      <p:pic>
        <p:nvPicPr>
          <p:cNvPr id="25" name="Graphic 24" descr="Stop">
            <a:extLst>
              <a:ext uri="{FF2B5EF4-FFF2-40B4-BE49-F238E27FC236}">
                <a16:creationId xmlns:a16="http://schemas.microsoft.com/office/drawing/2014/main" id="{69C5A8FF-DEF5-8C14-CE26-712429D0226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64791" y="4480524"/>
            <a:ext cx="377876" cy="377876"/>
          </a:xfrm>
          <a:prstGeom prst="rect">
            <a:avLst/>
          </a:prstGeom>
        </p:spPr>
      </p:pic>
      <p:grpSp>
        <p:nvGrpSpPr>
          <p:cNvPr id="29" name="Group 28">
            <a:extLst>
              <a:ext uri="{FF2B5EF4-FFF2-40B4-BE49-F238E27FC236}">
                <a16:creationId xmlns:a16="http://schemas.microsoft.com/office/drawing/2014/main" id="{1D44FD22-17DD-5F02-9579-7777B4625B47}"/>
              </a:ext>
            </a:extLst>
          </p:cNvPr>
          <p:cNvGrpSpPr/>
          <p:nvPr/>
        </p:nvGrpSpPr>
        <p:grpSpPr>
          <a:xfrm>
            <a:off x="3930687" y="4477481"/>
            <a:ext cx="688020" cy="377876"/>
            <a:chOff x="2839114" y="4318916"/>
            <a:chExt cx="917360" cy="503834"/>
          </a:xfrm>
        </p:grpSpPr>
        <p:pic>
          <p:nvPicPr>
            <p:cNvPr id="30" name="Graphic 29" descr="Stop">
              <a:extLst>
                <a:ext uri="{FF2B5EF4-FFF2-40B4-BE49-F238E27FC236}">
                  <a16:creationId xmlns:a16="http://schemas.microsoft.com/office/drawing/2014/main" id="{B488A74A-E420-0AFF-B39A-C3BF95A657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52640" y="4318916"/>
              <a:ext cx="503834" cy="503834"/>
            </a:xfrm>
            <a:prstGeom prst="rect">
              <a:avLst/>
            </a:prstGeom>
          </p:spPr>
        </p:pic>
        <p:cxnSp>
          <p:nvCxnSpPr>
            <p:cNvPr id="31" name="Straight Arrow Connector 30">
              <a:extLst>
                <a:ext uri="{FF2B5EF4-FFF2-40B4-BE49-F238E27FC236}">
                  <a16:creationId xmlns:a16="http://schemas.microsoft.com/office/drawing/2014/main" id="{D19DA57A-1D22-692C-AFEC-6062B8CF5C27}"/>
                </a:ext>
              </a:extLst>
            </p:cNvPr>
            <p:cNvCxnSpPr>
              <a:cxnSpLocks/>
            </p:cNvCxnSpPr>
            <p:nvPr/>
          </p:nvCxnSpPr>
          <p:spPr>
            <a:xfrm flipH="1">
              <a:off x="2839114" y="4570833"/>
              <a:ext cx="413526" cy="4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F6A6BFB8-8A9D-BE25-5C46-CA5E8A85262E}"/>
              </a:ext>
            </a:extLst>
          </p:cNvPr>
          <p:cNvGrpSpPr/>
          <p:nvPr/>
        </p:nvGrpSpPr>
        <p:grpSpPr>
          <a:xfrm>
            <a:off x="3242668" y="4480524"/>
            <a:ext cx="688020" cy="377876"/>
            <a:chOff x="1921754" y="4322973"/>
            <a:chExt cx="917360" cy="503834"/>
          </a:xfrm>
        </p:grpSpPr>
        <p:pic>
          <p:nvPicPr>
            <p:cNvPr id="58" name="Graphic 57" descr="Stop">
              <a:extLst>
                <a:ext uri="{FF2B5EF4-FFF2-40B4-BE49-F238E27FC236}">
                  <a16:creationId xmlns:a16="http://schemas.microsoft.com/office/drawing/2014/main" id="{BA8EA31E-22BA-8FFE-0CF9-6278D23529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5280" y="4322973"/>
              <a:ext cx="503834" cy="503834"/>
            </a:xfrm>
            <a:prstGeom prst="rect">
              <a:avLst/>
            </a:prstGeom>
          </p:spPr>
        </p:pic>
        <p:cxnSp>
          <p:nvCxnSpPr>
            <p:cNvPr id="59" name="Straight Arrow Connector 58">
              <a:extLst>
                <a:ext uri="{FF2B5EF4-FFF2-40B4-BE49-F238E27FC236}">
                  <a16:creationId xmlns:a16="http://schemas.microsoft.com/office/drawing/2014/main" id="{F19DE7D3-62A6-85AD-F7B6-05601BAE3925}"/>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62" name="Graphic 61" descr="Lock">
            <a:extLst>
              <a:ext uri="{FF2B5EF4-FFF2-40B4-BE49-F238E27FC236}">
                <a16:creationId xmlns:a16="http://schemas.microsoft.com/office/drawing/2014/main" id="{E7410173-BC1C-5DF9-BAF0-DC31B774118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5936" y="4549702"/>
            <a:ext cx="248711" cy="248711"/>
          </a:xfrm>
          <a:prstGeom prst="rect">
            <a:avLst/>
          </a:prstGeom>
        </p:spPr>
      </p:pic>
      <p:grpSp>
        <p:nvGrpSpPr>
          <p:cNvPr id="66" name="Group 65">
            <a:extLst>
              <a:ext uri="{FF2B5EF4-FFF2-40B4-BE49-F238E27FC236}">
                <a16:creationId xmlns:a16="http://schemas.microsoft.com/office/drawing/2014/main" id="{B3D5889B-7B63-14D1-4FC1-F3F7206520DD}"/>
              </a:ext>
            </a:extLst>
          </p:cNvPr>
          <p:cNvGrpSpPr/>
          <p:nvPr/>
        </p:nvGrpSpPr>
        <p:grpSpPr>
          <a:xfrm>
            <a:off x="4623023" y="4472126"/>
            <a:ext cx="688020" cy="377876"/>
            <a:chOff x="1921754" y="4322973"/>
            <a:chExt cx="917360" cy="503834"/>
          </a:xfrm>
        </p:grpSpPr>
        <p:pic>
          <p:nvPicPr>
            <p:cNvPr id="67" name="Graphic 66" descr="Stop">
              <a:extLst>
                <a:ext uri="{FF2B5EF4-FFF2-40B4-BE49-F238E27FC236}">
                  <a16:creationId xmlns:a16="http://schemas.microsoft.com/office/drawing/2014/main" id="{E42763F4-E174-2C9B-34EB-C599AD0602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5280" y="4322973"/>
              <a:ext cx="503834" cy="503834"/>
            </a:xfrm>
            <a:prstGeom prst="rect">
              <a:avLst/>
            </a:prstGeom>
          </p:spPr>
        </p:pic>
        <p:cxnSp>
          <p:nvCxnSpPr>
            <p:cNvPr id="68" name="Straight Arrow Connector 67">
              <a:extLst>
                <a:ext uri="{FF2B5EF4-FFF2-40B4-BE49-F238E27FC236}">
                  <a16:creationId xmlns:a16="http://schemas.microsoft.com/office/drawing/2014/main" id="{D03D0189-F328-959E-C63A-77EBEC2FD49E}"/>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8" name="Group 77">
            <a:extLst>
              <a:ext uri="{FF2B5EF4-FFF2-40B4-BE49-F238E27FC236}">
                <a16:creationId xmlns:a16="http://schemas.microsoft.com/office/drawing/2014/main" id="{F556DADF-23BB-5331-3154-D919D286E32A}"/>
              </a:ext>
            </a:extLst>
          </p:cNvPr>
          <p:cNvGrpSpPr/>
          <p:nvPr/>
        </p:nvGrpSpPr>
        <p:grpSpPr>
          <a:xfrm>
            <a:off x="5311367" y="4480524"/>
            <a:ext cx="688020" cy="377876"/>
            <a:chOff x="1921754" y="4322973"/>
            <a:chExt cx="917360" cy="503834"/>
          </a:xfrm>
        </p:grpSpPr>
        <p:pic>
          <p:nvPicPr>
            <p:cNvPr id="79" name="Graphic 78" descr="Stop">
              <a:extLst>
                <a:ext uri="{FF2B5EF4-FFF2-40B4-BE49-F238E27FC236}">
                  <a16:creationId xmlns:a16="http://schemas.microsoft.com/office/drawing/2014/main" id="{6BB2D1C9-A6B6-5728-F7A8-BF779FA1D35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5280" y="4322973"/>
              <a:ext cx="503834" cy="503834"/>
            </a:xfrm>
            <a:prstGeom prst="rect">
              <a:avLst/>
            </a:prstGeom>
          </p:spPr>
        </p:pic>
        <p:cxnSp>
          <p:nvCxnSpPr>
            <p:cNvPr id="80" name="Straight Arrow Connector 79">
              <a:extLst>
                <a:ext uri="{FF2B5EF4-FFF2-40B4-BE49-F238E27FC236}">
                  <a16:creationId xmlns:a16="http://schemas.microsoft.com/office/drawing/2014/main" id="{4C675EA2-683B-304B-BC82-9BA9E7FEB8D2}"/>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81" name="Group 80">
            <a:extLst>
              <a:ext uri="{FF2B5EF4-FFF2-40B4-BE49-F238E27FC236}">
                <a16:creationId xmlns:a16="http://schemas.microsoft.com/office/drawing/2014/main" id="{D8EA8D1C-618A-F2BF-F24D-F3ABF1FE7AA6}"/>
              </a:ext>
            </a:extLst>
          </p:cNvPr>
          <p:cNvGrpSpPr/>
          <p:nvPr/>
        </p:nvGrpSpPr>
        <p:grpSpPr>
          <a:xfrm>
            <a:off x="5999387" y="4472126"/>
            <a:ext cx="688020" cy="377876"/>
            <a:chOff x="1921754" y="4322973"/>
            <a:chExt cx="917360" cy="503834"/>
          </a:xfrm>
        </p:grpSpPr>
        <p:pic>
          <p:nvPicPr>
            <p:cNvPr id="82" name="Graphic 81" descr="Stop">
              <a:extLst>
                <a:ext uri="{FF2B5EF4-FFF2-40B4-BE49-F238E27FC236}">
                  <a16:creationId xmlns:a16="http://schemas.microsoft.com/office/drawing/2014/main" id="{558B1D5B-6F8B-3007-A6AE-F1EF54EB253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5280" y="4322973"/>
              <a:ext cx="503834" cy="503834"/>
            </a:xfrm>
            <a:prstGeom prst="rect">
              <a:avLst/>
            </a:prstGeom>
          </p:spPr>
        </p:pic>
        <p:cxnSp>
          <p:nvCxnSpPr>
            <p:cNvPr id="83" name="Straight Arrow Connector 82">
              <a:extLst>
                <a:ext uri="{FF2B5EF4-FFF2-40B4-BE49-F238E27FC236}">
                  <a16:creationId xmlns:a16="http://schemas.microsoft.com/office/drawing/2014/main" id="{0F54985C-A299-296C-0CF7-BB5273E0DA0C}"/>
                </a:ext>
              </a:extLst>
            </p:cNvPr>
            <p:cNvCxnSpPr>
              <a:cxnSpLocks/>
            </p:cNvCxnSpPr>
            <p:nvPr/>
          </p:nvCxnSpPr>
          <p:spPr>
            <a:xfrm flipH="1">
              <a:off x="1921754" y="4574890"/>
              <a:ext cx="413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84" name="Group 83">
            <a:extLst>
              <a:ext uri="{FF2B5EF4-FFF2-40B4-BE49-F238E27FC236}">
                <a16:creationId xmlns:a16="http://schemas.microsoft.com/office/drawing/2014/main" id="{2EDBED34-E2FC-78D6-3D0C-51A1E0F99BDC}"/>
              </a:ext>
            </a:extLst>
          </p:cNvPr>
          <p:cNvGrpSpPr/>
          <p:nvPr/>
        </p:nvGrpSpPr>
        <p:grpSpPr>
          <a:xfrm>
            <a:off x="5999387" y="4040076"/>
            <a:ext cx="670254" cy="629384"/>
            <a:chOff x="1945441" y="4322973"/>
            <a:chExt cx="893673" cy="839178"/>
          </a:xfrm>
        </p:grpSpPr>
        <p:pic>
          <p:nvPicPr>
            <p:cNvPr id="85" name="Graphic 84" descr="Stop">
              <a:extLst>
                <a:ext uri="{FF2B5EF4-FFF2-40B4-BE49-F238E27FC236}">
                  <a16:creationId xmlns:a16="http://schemas.microsoft.com/office/drawing/2014/main" id="{D336648E-2159-541A-F4F4-6B13694709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5280" y="4322973"/>
              <a:ext cx="503834" cy="503834"/>
            </a:xfrm>
            <a:prstGeom prst="rect">
              <a:avLst/>
            </a:prstGeom>
          </p:spPr>
        </p:pic>
        <p:cxnSp>
          <p:nvCxnSpPr>
            <p:cNvPr id="86" name="Straight Arrow Connector 85">
              <a:extLst>
                <a:ext uri="{FF2B5EF4-FFF2-40B4-BE49-F238E27FC236}">
                  <a16:creationId xmlns:a16="http://schemas.microsoft.com/office/drawing/2014/main" id="{7F2A847F-4E85-D6B8-9D3F-634F6BBE727C}"/>
                </a:ext>
              </a:extLst>
            </p:cNvPr>
            <p:cNvCxnSpPr>
              <a:cxnSpLocks/>
              <a:stCxn id="85" idx="1"/>
              <a:endCxn id="79" idx="3"/>
            </p:cNvCxnSpPr>
            <p:nvPr/>
          </p:nvCxnSpPr>
          <p:spPr>
            <a:xfrm flipH="1">
              <a:off x="1945441" y="4574890"/>
              <a:ext cx="389839" cy="58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EE44656F-CDF5-DA8E-3384-8FFC16EF3514}"/>
                  </a:ext>
                </a:extLst>
              </p:cNvPr>
              <p:cNvSpPr txBox="1"/>
              <p:nvPr/>
            </p:nvSpPr>
            <p:spPr>
              <a:xfrm>
                <a:off x="3578345" y="445773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89" name="TextBox 88">
                <a:extLst>
                  <a:ext uri="{FF2B5EF4-FFF2-40B4-BE49-F238E27FC236}">
                    <a16:creationId xmlns:a16="http://schemas.microsoft.com/office/drawing/2014/main" id="{EE44656F-CDF5-DA8E-3384-8FFC16EF3514}"/>
                  </a:ext>
                </a:extLst>
              </p:cNvPr>
              <p:cNvSpPr txBox="1">
                <a:spLocks noRot="1" noChangeAspect="1" noMove="1" noResize="1" noEditPoints="1" noAdjustHandles="1" noChangeArrowheads="1" noChangeShapeType="1" noTextEdit="1"/>
              </p:cNvSpPr>
              <p:nvPr/>
            </p:nvSpPr>
            <p:spPr>
              <a:xfrm>
                <a:off x="3578345" y="4457737"/>
                <a:ext cx="259079" cy="369332"/>
              </a:xfrm>
              <a:prstGeom prst="rect">
                <a:avLst/>
              </a:prstGeom>
              <a:blipFill>
                <a:blip r:embed="rId21"/>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A30B589-676D-99E0-AF36-D5CE51B1300C}"/>
                  </a:ext>
                </a:extLst>
              </p:cNvPr>
              <p:cNvSpPr txBox="1"/>
              <p:nvPr/>
            </p:nvSpPr>
            <p:spPr>
              <a:xfrm>
                <a:off x="4255756" y="4440858"/>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3</m:t>
                          </m:r>
                        </m:sub>
                      </m:sSub>
                    </m:oMath>
                  </m:oMathPara>
                </a14:m>
                <a:endParaRPr lang="en-US" sz="1800" dirty="0"/>
              </a:p>
            </p:txBody>
          </p:sp>
        </mc:Choice>
        <mc:Fallback xmlns="">
          <p:sp>
            <p:nvSpPr>
              <p:cNvPr id="90" name="TextBox 89">
                <a:extLst>
                  <a:ext uri="{FF2B5EF4-FFF2-40B4-BE49-F238E27FC236}">
                    <a16:creationId xmlns:a16="http://schemas.microsoft.com/office/drawing/2014/main" id="{6A30B589-676D-99E0-AF36-D5CE51B1300C}"/>
                  </a:ext>
                </a:extLst>
              </p:cNvPr>
              <p:cNvSpPr txBox="1">
                <a:spLocks noRot="1" noChangeAspect="1" noMove="1" noResize="1" noEditPoints="1" noAdjustHandles="1" noChangeArrowheads="1" noChangeShapeType="1" noTextEdit="1"/>
              </p:cNvSpPr>
              <p:nvPr/>
            </p:nvSpPr>
            <p:spPr>
              <a:xfrm>
                <a:off x="4255756" y="4440858"/>
                <a:ext cx="259079" cy="369332"/>
              </a:xfrm>
              <a:prstGeom prst="rect">
                <a:avLst/>
              </a:prstGeom>
              <a:blipFill>
                <a:blip r:embed="rId22"/>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5D08F489-C3CC-DEAA-56B9-BC9557676F48}"/>
                  </a:ext>
                </a:extLst>
              </p:cNvPr>
              <p:cNvSpPr txBox="1"/>
              <p:nvPr/>
            </p:nvSpPr>
            <p:spPr>
              <a:xfrm>
                <a:off x="4938434" y="4432248"/>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4</m:t>
                          </m:r>
                        </m:sub>
                      </m:sSub>
                    </m:oMath>
                  </m:oMathPara>
                </a14:m>
                <a:endParaRPr lang="en-US" sz="1800" dirty="0"/>
              </a:p>
            </p:txBody>
          </p:sp>
        </mc:Choice>
        <mc:Fallback xmlns="">
          <p:sp>
            <p:nvSpPr>
              <p:cNvPr id="91" name="TextBox 90">
                <a:extLst>
                  <a:ext uri="{FF2B5EF4-FFF2-40B4-BE49-F238E27FC236}">
                    <a16:creationId xmlns:a16="http://schemas.microsoft.com/office/drawing/2014/main" id="{5D08F489-C3CC-DEAA-56B9-BC9557676F48}"/>
                  </a:ext>
                </a:extLst>
              </p:cNvPr>
              <p:cNvSpPr txBox="1">
                <a:spLocks noRot="1" noChangeAspect="1" noMove="1" noResize="1" noEditPoints="1" noAdjustHandles="1" noChangeArrowheads="1" noChangeShapeType="1" noTextEdit="1"/>
              </p:cNvSpPr>
              <p:nvPr/>
            </p:nvSpPr>
            <p:spPr>
              <a:xfrm>
                <a:off x="4938434" y="4432248"/>
                <a:ext cx="259079" cy="369332"/>
              </a:xfrm>
              <a:prstGeom prst="rect">
                <a:avLst/>
              </a:prstGeom>
              <a:blipFill>
                <a:blip r:embed="rId23"/>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7AB27C2-7DC9-FC3A-6FAC-F41014191CB7}"/>
                  </a:ext>
                </a:extLst>
              </p:cNvPr>
              <p:cNvSpPr txBox="1"/>
              <p:nvPr/>
            </p:nvSpPr>
            <p:spPr>
              <a:xfrm>
                <a:off x="5647044" y="445404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5</m:t>
                          </m:r>
                        </m:sub>
                      </m:sSub>
                    </m:oMath>
                  </m:oMathPara>
                </a14:m>
                <a:endParaRPr lang="en-US" sz="1800" dirty="0"/>
              </a:p>
            </p:txBody>
          </p:sp>
        </mc:Choice>
        <mc:Fallback xmlns="">
          <p:sp>
            <p:nvSpPr>
              <p:cNvPr id="92" name="TextBox 91">
                <a:extLst>
                  <a:ext uri="{FF2B5EF4-FFF2-40B4-BE49-F238E27FC236}">
                    <a16:creationId xmlns:a16="http://schemas.microsoft.com/office/drawing/2014/main" id="{B7AB27C2-7DC9-FC3A-6FAC-F41014191CB7}"/>
                  </a:ext>
                </a:extLst>
              </p:cNvPr>
              <p:cNvSpPr txBox="1">
                <a:spLocks noRot="1" noChangeAspect="1" noMove="1" noResize="1" noEditPoints="1" noAdjustHandles="1" noChangeArrowheads="1" noChangeShapeType="1" noTextEdit="1"/>
              </p:cNvSpPr>
              <p:nvPr/>
            </p:nvSpPr>
            <p:spPr>
              <a:xfrm>
                <a:off x="5647044" y="4454046"/>
                <a:ext cx="259079" cy="369332"/>
              </a:xfrm>
              <a:prstGeom prst="rect">
                <a:avLst/>
              </a:prstGeom>
              <a:blipFill>
                <a:blip r:embed="rId24"/>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2437CCF-8619-3500-B1AD-BFE680734FC9}"/>
                  </a:ext>
                </a:extLst>
              </p:cNvPr>
              <p:cNvSpPr txBox="1"/>
              <p:nvPr/>
            </p:nvSpPr>
            <p:spPr>
              <a:xfrm>
                <a:off x="6319379" y="4454046"/>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93" name="TextBox 92">
                <a:extLst>
                  <a:ext uri="{FF2B5EF4-FFF2-40B4-BE49-F238E27FC236}">
                    <a16:creationId xmlns:a16="http://schemas.microsoft.com/office/drawing/2014/main" id="{D2437CCF-8619-3500-B1AD-BFE680734FC9}"/>
                  </a:ext>
                </a:extLst>
              </p:cNvPr>
              <p:cNvSpPr txBox="1">
                <a:spLocks noRot="1" noChangeAspect="1" noMove="1" noResize="1" noEditPoints="1" noAdjustHandles="1" noChangeArrowheads="1" noChangeShapeType="1" noTextEdit="1"/>
              </p:cNvSpPr>
              <p:nvPr/>
            </p:nvSpPr>
            <p:spPr>
              <a:xfrm>
                <a:off x="6319379" y="4454046"/>
                <a:ext cx="259079" cy="369332"/>
              </a:xfrm>
              <a:prstGeom prst="rect">
                <a:avLst/>
              </a:prstGeom>
              <a:blipFill>
                <a:blip r:embed="rId25"/>
                <a:stretch>
                  <a:fillRect r="-28571"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3E38036-E8AC-8AA3-2613-FA031AF184F6}"/>
                  </a:ext>
                </a:extLst>
              </p:cNvPr>
              <p:cNvSpPr txBox="1"/>
              <p:nvPr/>
            </p:nvSpPr>
            <p:spPr>
              <a:xfrm>
                <a:off x="6311021" y="3994893"/>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94" name="TextBox 93">
                <a:extLst>
                  <a:ext uri="{FF2B5EF4-FFF2-40B4-BE49-F238E27FC236}">
                    <a16:creationId xmlns:a16="http://schemas.microsoft.com/office/drawing/2014/main" id="{93E38036-E8AC-8AA3-2613-FA031AF184F6}"/>
                  </a:ext>
                </a:extLst>
              </p:cNvPr>
              <p:cNvSpPr txBox="1">
                <a:spLocks noRot="1" noChangeAspect="1" noMove="1" noResize="1" noEditPoints="1" noAdjustHandles="1" noChangeArrowheads="1" noChangeShapeType="1" noTextEdit="1"/>
              </p:cNvSpPr>
              <p:nvPr/>
            </p:nvSpPr>
            <p:spPr>
              <a:xfrm>
                <a:off x="6311021" y="3994893"/>
                <a:ext cx="259079" cy="369332"/>
              </a:xfrm>
              <a:prstGeom prst="rect">
                <a:avLst/>
              </a:prstGeom>
              <a:blipFill>
                <a:blip r:embed="rId26"/>
                <a:stretch>
                  <a:fillRect r="-27907"/>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8172F7FF-FD13-F266-9D79-2C71C00408E5}"/>
              </a:ext>
            </a:extLst>
          </p:cNvPr>
          <p:cNvSpPr/>
          <p:nvPr/>
        </p:nvSpPr>
        <p:spPr>
          <a:xfrm rot="5400000">
            <a:off x="1641380" y="2147608"/>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88A7BB7-9629-10F9-1379-E2116DAC506C}"/>
              </a:ext>
            </a:extLst>
          </p:cNvPr>
          <p:cNvSpPr txBox="1"/>
          <p:nvPr/>
        </p:nvSpPr>
        <p:spPr>
          <a:xfrm>
            <a:off x="1333076" y="1770295"/>
            <a:ext cx="1317704" cy="369332"/>
          </a:xfrm>
          <a:prstGeom prst="rect">
            <a:avLst/>
          </a:prstGeom>
          <a:noFill/>
        </p:spPr>
        <p:txBody>
          <a:bodyPr wrap="square" rtlCol="0">
            <a:spAutoFit/>
          </a:bodyPr>
          <a:lstStyle/>
          <a:p>
            <a:pPr algn="ctr"/>
            <a:r>
              <a:rPr lang="en-US" sz="1800" dirty="0">
                <a:latin typeface="+mn-lt"/>
              </a:rPr>
              <a:t>Loner!</a:t>
            </a:r>
          </a:p>
        </p:txBody>
      </p:sp>
      <p:sp>
        <p:nvSpPr>
          <p:cNvPr id="34" name="Oval 33">
            <a:extLst>
              <a:ext uri="{FF2B5EF4-FFF2-40B4-BE49-F238E27FC236}">
                <a16:creationId xmlns:a16="http://schemas.microsoft.com/office/drawing/2014/main" id="{A2EA436E-FDDA-1FF9-9E45-6019BCFBED77}"/>
              </a:ext>
            </a:extLst>
          </p:cNvPr>
          <p:cNvSpPr/>
          <p:nvPr/>
        </p:nvSpPr>
        <p:spPr>
          <a:xfrm rot="5400000">
            <a:off x="3362033" y="2136177"/>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EEBD543-88D7-87DB-EB1F-415C4BE0F9F4}"/>
              </a:ext>
            </a:extLst>
          </p:cNvPr>
          <p:cNvSpPr txBox="1"/>
          <p:nvPr/>
        </p:nvSpPr>
        <p:spPr>
          <a:xfrm>
            <a:off x="3053729" y="1758864"/>
            <a:ext cx="1317704" cy="369332"/>
          </a:xfrm>
          <a:prstGeom prst="rect">
            <a:avLst/>
          </a:prstGeom>
          <a:noFill/>
        </p:spPr>
        <p:txBody>
          <a:bodyPr wrap="square" rtlCol="0">
            <a:spAutoFit/>
          </a:bodyPr>
          <a:lstStyle/>
          <a:p>
            <a:pPr algn="ctr"/>
            <a:r>
              <a:rPr lang="en-US" sz="1800" dirty="0">
                <a:latin typeface="+mn-lt"/>
              </a:rPr>
              <a:t>Loner!</a:t>
            </a:r>
          </a:p>
        </p:txBody>
      </p:sp>
      <p:sp>
        <p:nvSpPr>
          <p:cNvPr id="37" name="Oval 36">
            <a:extLst>
              <a:ext uri="{FF2B5EF4-FFF2-40B4-BE49-F238E27FC236}">
                <a16:creationId xmlns:a16="http://schemas.microsoft.com/office/drawing/2014/main" id="{9E31DE17-E85A-51C6-C46E-DCEEEB761191}"/>
              </a:ext>
            </a:extLst>
          </p:cNvPr>
          <p:cNvSpPr/>
          <p:nvPr/>
        </p:nvSpPr>
        <p:spPr>
          <a:xfrm rot="5400000">
            <a:off x="4428564" y="215996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84CC006-1AE1-ABA4-EB67-4870A6365D44}"/>
              </a:ext>
            </a:extLst>
          </p:cNvPr>
          <p:cNvSpPr txBox="1"/>
          <p:nvPr/>
        </p:nvSpPr>
        <p:spPr>
          <a:xfrm>
            <a:off x="4120260" y="1782652"/>
            <a:ext cx="1317704" cy="369332"/>
          </a:xfrm>
          <a:prstGeom prst="rect">
            <a:avLst/>
          </a:prstGeom>
          <a:noFill/>
        </p:spPr>
        <p:txBody>
          <a:bodyPr wrap="square" rtlCol="0">
            <a:spAutoFit/>
          </a:bodyPr>
          <a:lstStyle/>
          <a:p>
            <a:pPr algn="ctr"/>
            <a:r>
              <a:rPr lang="en-US" sz="1800" dirty="0">
                <a:latin typeface="+mn-lt"/>
              </a:rPr>
              <a:t>Loner!</a:t>
            </a:r>
          </a:p>
        </p:txBody>
      </p:sp>
      <p:sp>
        <p:nvSpPr>
          <p:cNvPr id="39" name="Oval 38">
            <a:extLst>
              <a:ext uri="{FF2B5EF4-FFF2-40B4-BE49-F238E27FC236}">
                <a16:creationId xmlns:a16="http://schemas.microsoft.com/office/drawing/2014/main" id="{216F36C1-FD7A-7CEA-E0A2-0D115F5EE5F3}"/>
              </a:ext>
            </a:extLst>
          </p:cNvPr>
          <p:cNvSpPr/>
          <p:nvPr/>
        </p:nvSpPr>
        <p:spPr>
          <a:xfrm rot="5400000">
            <a:off x="5376460" y="2165560"/>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9ACD02C-4F9C-2310-6871-BA809FF515F1}"/>
              </a:ext>
            </a:extLst>
          </p:cNvPr>
          <p:cNvSpPr txBox="1"/>
          <p:nvPr/>
        </p:nvSpPr>
        <p:spPr>
          <a:xfrm>
            <a:off x="5068156" y="1788247"/>
            <a:ext cx="1317704" cy="369332"/>
          </a:xfrm>
          <a:prstGeom prst="rect">
            <a:avLst/>
          </a:prstGeom>
          <a:noFill/>
        </p:spPr>
        <p:txBody>
          <a:bodyPr wrap="square" rtlCol="0">
            <a:spAutoFit/>
          </a:bodyPr>
          <a:lstStyle/>
          <a:p>
            <a:pPr algn="ctr"/>
            <a:r>
              <a:rPr lang="en-US" sz="1800" dirty="0">
                <a:latin typeface="+mn-lt"/>
              </a:rPr>
              <a:t>Loner!</a:t>
            </a:r>
          </a:p>
        </p:txBody>
      </p:sp>
    </p:spTree>
    <p:extLst>
      <p:ext uri="{BB962C8B-B14F-4D97-AF65-F5344CB8AC3E}">
        <p14:creationId xmlns:p14="http://schemas.microsoft.com/office/powerpoint/2010/main" val="143557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fade">
                                      <p:cBhvr>
                                        <p:cTn id="60" dur="500"/>
                                        <p:tgtEl>
                                          <p:spTgt spid="9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4" grpId="0"/>
      <p:bldP spid="89" grpId="0"/>
      <p:bldP spid="90" grpId="0"/>
      <p:bldP spid="91" grpId="0"/>
      <p:bldP spid="92" grpId="0"/>
      <p:bldP spid="93" grpId="0"/>
      <p:bldP spid="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382D-5EA5-A044-B16D-2F2854AD84BA}"/>
              </a:ext>
            </a:extLst>
          </p:cNvPr>
          <p:cNvSpPr>
            <a:spLocks noGrp="1"/>
          </p:cNvSpPr>
          <p:nvPr>
            <p:ph type="title"/>
          </p:nvPr>
        </p:nvSpPr>
        <p:spPr/>
        <p:txBody>
          <a:bodyPr>
            <a:normAutofit fontScale="90000"/>
          </a:bodyPr>
          <a:lstStyle/>
          <a:p>
            <a:r>
              <a:rPr lang="en-US" dirty="0"/>
              <a:t>Sybil Attack</a:t>
            </a:r>
          </a:p>
        </p:txBody>
      </p:sp>
      <p:pic>
        <p:nvPicPr>
          <p:cNvPr id="4" name="Picture 3">
            <a:extLst>
              <a:ext uri="{FF2B5EF4-FFF2-40B4-BE49-F238E27FC236}">
                <a16:creationId xmlns:a16="http://schemas.microsoft.com/office/drawing/2014/main" id="{93A88D66-BBAD-A643-A64E-887DC6BBC9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8873" y="1463328"/>
            <a:ext cx="1005840" cy="1005840"/>
          </a:xfrm>
          <a:prstGeom prst="rect">
            <a:avLst/>
          </a:prstGeom>
        </p:spPr>
      </p:pic>
      <p:pic>
        <p:nvPicPr>
          <p:cNvPr id="6" name="Picture 5">
            <a:extLst>
              <a:ext uri="{FF2B5EF4-FFF2-40B4-BE49-F238E27FC236}">
                <a16:creationId xmlns:a16="http://schemas.microsoft.com/office/drawing/2014/main" id="{C949B662-BD21-C74F-8B2C-B785702DF1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6368" y="1487677"/>
            <a:ext cx="1005840" cy="1005840"/>
          </a:xfrm>
          <a:prstGeom prst="rect">
            <a:avLst/>
          </a:prstGeom>
        </p:spPr>
      </p:pic>
      <p:sp>
        <p:nvSpPr>
          <p:cNvPr id="9" name="TextBox 8">
            <a:extLst>
              <a:ext uri="{FF2B5EF4-FFF2-40B4-BE49-F238E27FC236}">
                <a16:creationId xmlns:a16="http://schemas.microsoft.com/office/drawing/2014/main" id="{CD9CEA6C-8087-054B-9272-B1DC754AF90B}"/>
              </a:ext>
            </a:extLst>
          </p:cNvPr>
          <p:cNvSpPr txBox="1"/>
          <p:nvPr/>
        </p:nvSpPr>
        <p:spPr>
          <a:xfrm>
            <a:off x="740265" y="1026013"/>
            <a:ext cx="7815906" cy="369332"/>
          </a:xfrm>
          <a:prstGeom prst="rect">
            <a:avLst/>
          </a:prstGeom>
          <a:noFill/>
        </p:spPr>
        <p:txBody>
          <a:bodyPr wrap="square" rtlCol="0">
            <a:spAutoFit/>
          </a:bodyPr>
          <a:lstStyle/>
          <a:p>
            <a:pPr algn="ctr"/>
            <a:r>
              <a:rPr lang="en-US" sz="1800" dirty="0"/>
              <a:t>How to select the nodes that participate in consensus?</a:t>
            </a:r>
          </a:p>
        </p:txBody>
      </p:sp>
      <p:sp>
        <p:nvSpPr>
          <p:cNvPr id="10" name="TextBox 9">
            <a:extLst>
              <a:ext uri="{FF2B5EF4-FFF2-40B4-BE49-F238E27FC236}">
                <a16:creationId xmlns:a16="http://schemas.microsoft.com/office/drawing/2014/main" id="{6C178D2C-13B0-AF4E-B404-BE79409A8B92}"/>
              </a:ext>
            </a:extLst>
          </p:cNvPr>
          <p:cNvSpPr txBox="1"/>
          <p:nvPr/>
        </p:nvSpPr>
        <p:spPr>
          <a:xfrm>
            <a:off x="668543" y="2530722"/>
            <a:ext cx="7959350" cy="1323439"/>
          </a:xfrm>
          <a:prstGeom prst="rect">
            <a:avLst/>
          </a:prstGeom>
          <a:noFill/>
        </p:spPr>
        <p:txBody>
          <a:bodyPr wrap="square" rtlCol="0">
            <a:spAutoFit/>
          </a:bodyPr>
          <a:lstStyle/>
          <a:p>
            <a:pPr algn="l"/>
            <a:r>
              <a:rPr lang="en-US" sz="1600" b="1" dirty="0"/>
              <a:t>Two variants:</a:t>
            </a:r>
          </a:p>
          <a:p>
            <a:pPr marL="257175" indent="-257175">
              <a:buFont typeface="Arial" panose="020B0604020202020204" pitchFamily="34" charset="0"/>
              <a:buChar char="•"/>
            </a:pPr>
            <a:r>
              <a:rPr lang="en-US" sz="1600" i="1" dirty="0"/>
              <a:t>Permissioned: </a:t>
            </a:r>
            <a:r>
              <a:rPr lang="en-US" sz="1600" dirty="0"/>
              <a:t>There is a </a:t>
            </a:r>
            <a:r>
              <a:rPr lang="en-US" sz="1600" i="1" dirty="0"/>
              <a:t>fixed</a:t>
            </a:r>
            <a:r>
              <a:rPr lang="en-US" sz="1600" dirty="0"/>
              <a:t> set of nodes (previous lecture).</a:t>
            </a:r>
          </a:p>
          <a:p>
            <a:pPr marL="257175" indent="-257175">
              <a:buFont typeface="Arial" panose="020B0604020202020204" pitchFamily="34" charset="0"/>
              <a:buChar char="•"/>
            </a:pPr>
            <a:r>
              <a:rPr lang="en-US" sz="1600" i="1" dirty="0"/>
              <a:t>Permissionless</a:t>
            </a:r>
            <a:r>
              <a:rPr lang="en-US" sz="1600" dirty="0"/>
              <a:t>: Anyone is free to join the protocol at any time.</a:t>
            </a:r>
          </a:p>
          <a:p>
            <a:pPr marL="257175" indent="-257175">
              <a:buFont typeface="Arial" panose="020B0604020202020204" pitchFamily="34" charset="0"/>
              <a:buChar char="•"/>
            </a:pPr>
            <a:endParaRPr lang="en-US" sz="1600" dirty="0"/>
          </a:p>
          <a:p>
            <a:pPr algn="ctr"/>
            <a:r>
              <a:rPr lang="en-US" sz="1600" dirty="0"/>
              <a:t>Can we accept any node that has a signing key to participate in consensus?</a:t>
            </a:r>
          </a:p>
        </p:txBody>
      </p:sp>
      <p:pic>
        <p:nvPicPr>
          <p:cNvPr id="8" name="Graphic 7" descr="Devil face with solid fill with solid fill">
            <a:extLst>
              <a:ext uri="{FF2B5EF4-FFF2-40B4-BE49-F238E27FC236}">
                <a16:creationId xmlns:a16="http://schemas.microsoft.com/office/drawing/2014/main" id="{F9CD3E55-4B44-4661-9F5D-E586ACBDDC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2265" y="1737121"/>
            <a:ext cx="496794" cy="496794"/>
          </a:xfrm>
          <a:prstGeom prst="rect">
            <a:avLst/>
          </a:prstGeom>
        </p:spPr>
      </p:pic>
      <p:pic>
        <p:nvPicPr>
          <p:cNvPr id="16" name="Graphic 15" descr="Devil face with solid fill with solid fill">
            <a:extLst>
              <a:ext uri="{FF2B5EF4-FFF2-40B4-BE49-F238E27FC236}">
                <a16:creationId xmlns:a16="http://schemas.microsoft.com/office/drawing/2014/main" id="{3E3FE8BA-BF50-4D23-9C77-C8F59BE534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386" y="1747578"/>
            <a:ext cx="496794" cy="496794"/>
          </a:xfrm>
          <a:prstGeom prst="rect">
            <a:avLst/>
          </a:prstGeom>
        </p:spPr>
      </p:pic>
      <p:pic>
        <p:nvPicPr>
          <p:cNvPr id="17" name="Graphic 16" descr="Devil face with solid fill with solid fill">
            <a:extLst>
              <a:ext uri="{FF2B5EF4-FFF2-40B4-BE49-F238E27FC236}">
                <a16:creationId xmlns:a16="http://schemas.microsoft.com/office/drawing/2014/main" id="{B5F85D4C-2DF2-4205-BC2E-4985DEAC0C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5901" y="1736152"/>
            <a:ext cx="496794" cy="496794"/>
          </a:xfrm>
          <a:prstGeom prst="rect">
            <a:avLst/>
          </a:prstGeom>
        </p:spPr>
      </p:pic>
      <p:pic>
        <p:nvPicPr>
          <p:cNvPr id="18" name="Graphic 17" descr="Devil face with solid fill with solid fill">
            <a:extLst>
              <a:ext uri="{FF2B5EF4-FFF2-40B4-BE49-F238E27FC236}">
                <a16:creationId xmlns:a16="http://schemas.microsoft.com/office/drawing/2014/main" id="{615F3AF4-9DC6-46AC-8BF2-9AD22A50B6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0137" y="1734707"/>
            <a:ext cx="496794" cy="496794"/>
          </a:xfrm>
          <a:prstGeom prst="rect">
            <a:avLst/>
          </a:prstGeom>
        </p:spPr>
      </p:pic>
      <p:sp>
        <p:nvSpPr>
          <p:cNvPr id="7" name="TextBox 6">
            <a:extLst>
              <a:ext uri="{FF2B5EF4-FFF2-40B4-BE49-F238E27FC236}">
                <a16:creationId xmlns:a16="http://schemas.microsoft.com/office/drawing/2014/main" id="{13DA06AC-3C22-7E8B-5684-F9B0B95066AC}"/>
              </a:ext>
            </a:extLst>
          </p:cNvPr>
          <p:cNvSpPr txBox="1"/>
          <p:nvPr/>
        </p:nvSpPr>
        <p:spPr>
          <a:xfrm>
            <a:off x="628186" y="3985269"/>
            <a:ext cx="7887628" cy="584775"/>
          </a:xfrm>
          <a:prstGeom prst="rect">
            <a:avLst/>
          </a:prstGeom>
          <a:noFill/>
        </p:spPr>
        <p:txBody>
          <a:bodyPr wrap="square">
            <a:spAutoFit/>
          </a:bodyPr>
          <a:lstStyle/>
          <a:p>
            <a:pPr algn="ctr"/>
            <a:r>
              <a:rPr lang="en-US" sz="1600" dirty="0"/>
              <a:t>In a </a:t>
            </a:r>
            <a:r>
              <a:rPr lang="en-US" sz="1600" b="1" dirty="0">
                <a:solidFill>
                  <a:srgbClr val="FF0000"/>
                </a:solidFill>
              </a:rPr>
              <a:t>sybil attack</a:t>
            </a:r>
            <a:r>
              <a:rPr lang="en-US" sz="1600" dirty="0"/>
              <a:t>, a single adversary impersonates many different nodes, outnumbering the honest nodes and potentially disrupting consensus.</a:t>
            </a:r>
          </a:p>
        </p:txBody>
      </p:sp>
    </p:spTree>
    <p:extLst>
      <p:ext uri="{BB962C8B-B14F-4D97-AF65-F5344CB8AC3E}">
        <p14:creationId xmlns:p14="http://schemas.microsoft.com/office/powerpoint/2010/main" val="218747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41328" y="3530109"/>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41328" y="3419750"/>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28027" y="3434079"/>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098955" y="342754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84687" y="3419619"/>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20280" y="3623324"/>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20280" y="3623324"/>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796650"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i="1">
                              <a:solidFill>
                                <a:srgbClr val="00B050"/>
                              </a:solidFill>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796650" y="3623324"/>
                <a:ext cx="259079" cy="369332"/>
              </a:xfrm>
              <a:prstGeom prst="rect">
                <a:avLst/>
              </a:prstGeom>
              <a:blipFill>
                <a:blip r:embed="rId3"/>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77035" y="36311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77035" y="3631119"/>
                <a:ext cx="259079" cy="369332"/>
              </a:xfrm>
              <a:prstGeom prst="rect">
                <a:avLst/>
              </a:prstGeom>
              <a:blipFill>
                <a:blip r:embed="rId4"/>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55147"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5</m:t>
                          </m:r>
                        </m:sub>
                      </m:sSub>
                    </m:oMath>
                  </m:oMathPara>
                </a14:m>
                <a:endParaRPr lang="en-US" sz="1800" dirty="0">
                  <a:solidFill>
                    <a:srgbClr val="00B05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55147" y="3623324"/>
                <a:ext cx="259079" cy="369332"/>
              </a:xfrm>
              <a:prstGeom prst="rect">
                <a:avLst/>
              </a:prstGeom>
              <a:blipFill>
                <a:blip r:embed="rId5"/>
                <a:stretch>
                  <a:fillRect r="-27907" b="-1639"/>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39975" y="342414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18055" y="362772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3</m:t>
                          </m:r>
                        </m:sub>
                      </m:sSub>
                    </m:oMath>
                  </m:oMathPara>
                </a14:m>
                <a:endParaRPr lang="en-US" sz="1800" dirty="0">
                  <a:solidFill>
                    <a:srgbClr val="00B050"/>
                  </a:solidFill>
                </a:endParaRPr>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18055" y="3627720"/>
                <a:ext cx="259079" cy="369332"/>
              </a:xfrm>
              <a:prstGeom prst="rect">
                <a:avLst/>
              </a:prstGeom>
              <a:blipFill>
                <a:blip r:embed="rId6"/>
                <a:stretch>
                  <a:fillRect r="-2790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34568"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12648"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7030A0"/>
                              </a:solidFill>
                              <a:latin typeface="Cambria Math" panose="02040503050406030204" pitchFamily="18" charset="0"/>
                            </a:rPr>
                          </m:ctrlPr>
                        </m:sSubPr>
                        <m:e>
                          <m:r>
                            <a:rPr lang="en-US" sz="1800" b="1" i="1">
                              <a:solidFill>
                                <a:srgbClr val="7030A0"/>
                              </a:solidFill>
                              <a:latin typeface="Cambria Math" panose="02040503050406030204" pitchFamily="18" charset="0"/>
                            </a:rPr>
                            <m:t>𝒕</m:t>
                          </m:r>
                        </m:e>
                        <m:sub>
                          <m:r>
                            <a:rPr lang="en-US" sz="1800" b="1" i="1" smtClean="0">
                              <a:solidFill>
                                <a:srgbClr val="7030A0"/>
                              </a:solidFill>
                              <a:latin typeface="Cambria Math" panose="02040503050406030204" pitchFamily="18" charset="0"/>
                            </a:rPr>
                            <m:t>𝟒</m:t>
                          </m:r>
                        </m:sub>
                      </m:sSub>
                    </m:oMath>
                  </m:oMathPara>
                </a14:m>
                <a:endParaRPr lang="en-US" sz="1800" b="1"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12648" y="3639819"/>
                <a:ext cx="259079" cy="369332"/>
              </a:xfrm>
              <a:prstGeom prst="rect">
                <a:avLst/>
              </a:prstGeom>
              <a:blipFill>
                <a:blip r:embed="rId7"/>
                <a:stretch>
                  <a:fillRect r="-38095" b="-163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33551"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11631"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11631" y="3639819"/>
                <a:ext cx="259079" cy="369332"/>
              </a:xfrm>
              <a:prstGeom prst="rect">
                <a:avLst/>
              </a:prstGeom>
              <a:blipFill>
                <a:blip r:embed="rId8"/>
                <a:stretch>
                  <a:fillRect r="-28571"/>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27936" y="3452740"/>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06016" y="365631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06016" y="3656314"/>
                <a:ext cx="259079" cy="369332"/>
              </a:xfrm>
              <a:prstGeom prst="rect">
                <a:avLst/>
              </a:prstGeom>
              <a:blipFill>
                <a:blip r:embed="rId9"/>
                <a:stretch>
                  <a:fillRect r="-27907" b="-1667"/>
                </a:stretch>
              </a:blipFill>
            </p:spPr>
            <p:txBody>
              <a:bodyPr/>
              <a:lstStyle/>
              <a:p>
                <a:r>
                  <a:rPr lang="en-US">
                    <a:noFill/>
                  </a:rPr>
                  <a:t> </a:t>
                </a:r>
              </a:p>
            </p:txBody>
          </p:sp>
        </mc:Fallback>
      </mc:AlternateContent>
      <p:sp>
        <p:nvSpPr>
          <p:cNvPr id="29" name="Right Brace 28">
            <a:extLst>
              <a:ext uri="{FF2B5EF4-FFF2-40B4-BE49-F238E27FC236}">
                <a16:creationId xmlns:a16="http://schemas.microsoft.com/office/drawing/2014/main" id="{613B1E77-C16E-D492-75EE-59AC9A126F9C}"/>
              </a:ext>
            </a:extLst>
          </p:cNvPr>
          <p:cNvSpPr/>
          <p:nvPr/>
        </p:nvSpPr>
        <p:spPr>
          <a:xfrm rot="16200000">
            <a:off x="4052199" y="2504785"/>
            <a:ext cx="205740" cy="1308652"/>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832B7F2C-8755-79CC-7967-1267BF0CD240}"/>
              </a:ext>
            </a:extLst>
          </p:cNvPr>
          <p:cNvSpPr txBox="1"/>
          <p:nvPr/>
        </p:nvSpPr>
        <p:spPr>
          <a:xfrm>
            <a:off x="3500743" y="2427473"/>
            <a:ext cx="1308087" cy="584775"/>
          </a:xfrm>
          <a:prstGeom prst="rect">
            <a:avLst/>
          </a:prstGeom>
          <a:noFill/>
        </p:spPr>
        <p:txBody>
          <a:bodyPr wrap="square" rtlCol="0">
            <a:spAutoFit/>
          </a:bodyPr>
          <a:lstStyle/>
          <a:p>
            <a:pPr algn="ctr"/>
            <a:r>
              <a:rPr lang="en-US" sz="1600" dirty="0">
                <a:latin typeface="+mn-lt"/>
              </a:rPr>
              <a:t>2 loners</a:t>
            </a:r>
          </a:p>
          <a:p>
            <a:pPr algn="ctr"/>
            <a:r>
              <a:rPr lang="en-US" sz="1600" dirty="0">
                <a:solidFill>
                  <a:srgbClr val="FF0000"/>
                </a:solidFill>
                <a:latin typeface="+mn-lt"/>
              </a:rPr>
              <a:t>0 adversarial</a:t>
            </a:r>
          </a:p>
        </p:txBody>
      </p:sp>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1200329"/>
          </a:xfrm>
          <a:prstGeom prst="rect">
            <a:avLst/>
          </a:prstGeom>
          <a:noFill/>
        </p:spPr>
        <p:txBody>
          <a:bodyPr wrap="square" rtlCol="0">
            <a:spAutoFit/>
          </a:bodyPr>
          <a:lstStyle/>
          <a:p>
            <a:pPr algn="l"/>
            <a:r>
              <a:rPr lang="en-US" sz="1800" b="1" dirty="0">
                <a:latin typeface="+mn-lt"/>
              </a:rPr>
              <a:t>Pivot block:</a:t>
            </a:r>
          </a:p>
          <a:p>
            <a:pPr marL="285750" indent="-285750" algn="l">
              <a:buFont typeface="Wingdings" panose="05000000000000000000" pitchFamily="2" charset="2"/>
              <a:buChar char="v"/>
            </a:pPr>
            <a:r>
              <a:rPr lang="en-US" sz="1800" dirty="0">
                <a:latin typeface="+mn-lt"/>
              </a:rPr>
              <a:t>In any interval covering the mining time of the pivot block, more loner blocks are mined than adversarial blocks.</a:t>
            </a:r>
          </a:p>
          <a:p>
            <a:pPr marL="285750" indent="-285750">
              <a:buFont typeface="Wingdings" panose="05000000000000000000" pitchFamily="2" charset="2"/>
              <a:buChar char="v"/>
            </a:pPr>
            <a:r>
              <a:rPr lang="en-US" sz="1800" dirty="0">
                <a:latin typeface="+mn-lt"/>
              </a:rPr>
              <a:t>Pivot block is a loner.</a:t>
            </a:r>
          </a:p>
        </p:txBody>
      </p:sp>
      <p:cxnSp>
        <p:nvCxnSpPr>
          <p:cNvPr id="3" name="Straight Connector 2">
            <a:extLst>
              <a:ext uri="{FF2B5EF4-FFF2-40B4-BE49-F238E27FC236}">
                <a16:creationId xmlns:a16="http://schemas.microsoft.com/office/drawing/2014/main" id="{53A831AA-7A43-9A48-DBC4-B6A4DF06CEC3}"/>
              </a:ext>
            </a:extLst>
          </p:cNvPr>
          <p:cNvCxnSpPr>
            <a:cxnSpLocks/>
          </p:cNvCxnSpPr>
          <p:nvPr/>
        </p:nvCxnSpPr>
        <p:spPr>
          <a:xfrm>
            <a:off x="7571777" y="345888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483B26D-8E40-2FB6-AC08-1F6412909E90}"/>
                  </a:ext>
                </a:extLst>
              </p:cNvPr>
              <p:cNvSpPr txBox="1"/>
              <p:nvPr/>
            </p:nvSpPr>
            <p:spPr>
              <a:xfrm>
                <a:off x="7449857" y="366245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19" name="TextBox 18">
                <a:extLst>
                  <a:ext uri="{FF2B5EF4-FFF2-40B4-BE49-F238E27FC236}">
                    <a16:creationId xmlns:a16="http://schemas.microsoft.com/office/drawing/2014/main" id="{9483B26D-8E40-2FB6-AC08-1F6412909E90}"/>
                  </a:ext>
                </a:extLst>
              </p:cNvPr>
              <p:cNvSpPr txBox="1">
                <a:spLocks noRot="1" noChangeAspect="1" noMove="1" noResize="1" noEditPoints="1" noAdjustHandles="1" noChangeArrowheads="1" noChangeShapeType="1" noTextEdit="1"/>
              </p:cNvSpPr>
              <p:nvPr/>
            </p:nvSpPr>
            <p:spPr>
              <a:xfrm>
                <a:off x="7449857" y="3662455"/>
                <a:ext cx="259079" cy="369332"/>
              </a:xfrm>
              <a:prstGeom prst="rect">
                <a:avLst/>
              </a:prstGeom>
              <a:blipFill>
                <a:blip r:embed="rId11"/>
                <a:stretch>
                  <a:fillRect r="-27907" b="-1667"/>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DF28D95-AF1C-FE99-3D64-842FA5FD9001}"/>
              </a:ext>
            </a:extLst>
          </p:cNvPr>
          <p:cNvSpPr/>
          <p:nvPr/>
        </p:nvSpPr>
        <p:spPr>
          <a:xfrm rot="5400000">
            <a:off x="4393938" y="342419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473099-927C-93E7-40E6-D121F5804601}"/>
              </a:ext>
            </a:extLst>
          </p:cNvPr>
          <p:cNvSpPr txBox="1"/>
          <p:nvPr/>
        </p:nvSpPr>
        <p:spPr>
          <a:xfrm>
            <a:off x="4083335" y="4073471"/>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3627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animEffect transition="in" filter="fade">
                                      <p:cBhvr>
                                        <p:cTn id="7" dur="500"/>
                                        <p:tgtEl>
                                          <p:spTgt spid="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6" grpId="0"/>
      <p:bldP spid="18" grpId="0"/>
      <p:bldP spid="22" grpId="0"/>
      <p:bldP spid="29" grpId="0" animBg="1"/>
      <p:bldP spid="32" grpId="0"/>
      <p:bldP spid="19" grpId="0"/>
      <p:bldP spid="20" grpId="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41328" y="3530109"/>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41328" y="3419750"/>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28027" y="3434079"/>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098955" y="342754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84687" y="3419619"/>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20280" y="3623324"/>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20280" y="3623324"/>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796650"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i="1">
                              <a:solidFill>
                                <a:srgbClr val="00B050"/>
                              </a:solidFill>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796650" y="3623324"/>
                <a:ext cx="259079" cy="369332"/>
              </a:xfrm>
              <a:prstGeom prst="rect">
                <a:avLst/>
              </a:prstGeom>
              <a:blipFill>
                <a:blip r:embed="rId3"/>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77035" y="36311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77035" y="3631119"/>
                <a:ext cx="259079" cy="369332"/>
              </a:xfrm>
              <a:prstGeom prst="rect">
                <a:avLst/>
              </a:prstGeom>
              <a:blipFill>
                <a:blip r:embed="rId4"/>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55147"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5</m:t>
                          </m:r>
                        </m:sub>
                      </m:sSub>
                    </m:oMath>
                  </m:oMathPara>
                </a14:m>
                <a:endParaRPr lang="en-US" sz="1800" dirty="0">
                  <a:solidFill>
                    <a:srgbClr val="00B05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55147" y="3623324"/>
                <a:ext cx="259079" cy="369332"/>
              </a:xfrm>
              <a:prstGeom prst="rect">
                <a:avLst/>
              </a:prstGeom>
              <a:blipFill>
                <a:blip r:embed="rId5"/>
                <a:stretch>
                  <a:fillRect r="-27907" b="-1639"/>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39975" y="342414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18055" y="362772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3</m:t>
                          </m:r>
                        </m:sub>
                      </m:sSub>
                    </m:oMath>
                  </m:oMathPara>
                </a14:m>
                <a:endParaRPr lang="en-US" sz="1800" dirty="0">
                  <a:solidFill>
                    <a:srgbClr val="00B050"/>
                  </a:solidFill>
                </a:endParaRPr>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18055" y="3627720"/>
                <a:ext cx="259079" cy="369332"/>
              </a:xfrm>
              <a:prstGeom prst="rect">
                <a:avLst/>
              </a:prstGeom>
              <a:blipFill>
                <a:blip r:embed="rId6"/>
                <a:stretch>
                  <a:fillRect r="-2790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34568"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12648"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7030A0"/>
                              </a:solidFill>
                              <a:latin typeface="Cambria Math" panose="02040503050406030204" pitchFamily="18" charset="0"/>
                            </a:rPr>
                          </m:ctrlPr>
                        </m:sSubPr>
                        <m:e>
                          <m:r>
                            <a:rPr lang="en-US" sz="1800" b="1" i="1">
                              <a:solidFill>
                                <a:srgbClr val="7030A0"/>
                              </a:solidFill>
                              <a:latin typeface="Cambria Math" panose="02040503050406030204" pitchFamily="18" charset="0"/>
                            </a:rPr>
                            <m:t>𝒕</m:t>
                          </m:r>
                        </m:e>
                        <m:sub>
                          <m:r>
                            <a:rPr lang="en-US" sz="1800" b="1" i="1" smtClean="0">
                              <a:solidFill>
                                <a:srgbClr val="7030A0"/>
                              </a:solidFill>
                              <a:latin typeface="Cambria Math" panose="02040503050406030204" pitchFamily="18" charset="0"/>
                            </a:rPr>
                            <m:t>𝟒</m:t>
                          </m:r>
                        </m:sub>
                      </m:sSub>
                    </m:oMath>
                  </m:oMathPara>
                </a14:m>
                <a:endParaRPr lang="en-US" sz="1800" b="1"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12648" y="3639819"/>
                <a:ext cx="259079" cy="369332"/>
              </a:xfrm>
              <a:prstGeom prst="rect">
                <a:avLst/>
              </a:prstGeom>
              <a:blipFill>
                <a:blip r:embed="rId7"/>
                <a:stretch>
                  <a:fillRect r="-38095" b="-163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33551"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11631"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11631" y="3639819"/>
                <a:ext cx="259079" cy="369332"/>
              </a:xfrm>
              <a:prstGeom prst="rect">
                <a:avLst/>
              </a:prstGeom>
              <a:blipFill>
                <a:blip r:embed="rId8"/>
                <a:stretch>
                  <a:fillRect r="-28571"/>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27936" y="3452740"/>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06016" y="365631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06016" y="3656314"/>
                <a:ext cx="259079" cy="369332"/>
              </a:xfrm>
              <a:prstGeom prst="rect">
                <a:avLst/>
              </a:prstGeom>
              <a:blipFill>
                <a:blip r:embed="rId9"/>
                <a:stretch>
                  <a:fillRect r="-27907" b="-1667"/>
                </a:stretch>
              </a:blipFill>
            </p:spPr>
            <p:txBody>
              <a:bodyPr/>
              <a:lstStyle/>
              <a:p>
                <a:r>
                  <a:rPr lang="en-US">
                    <a:noFill/>
                  </a:rPr>
                  <a:t> </a:t>
                </a:r>
              </a:p>
            </p:txBody>
          </p:sp>
        </mc:Fallback>
      </mc:AlternateContent>
      <p:sp>
        <p:nvSpPr>
          <p:cNvPr id="30" name="Right Brace 29">
            <a:extLst>
              <a:ext uri="{FF2B5EF4-FFF2-40B4-BE49-F238E27FC236}">
                <a16:creationId xmlns:a16="http://schemas.microsoft.com/office/drawing/2014/main" id="{DDFF8D19-FA47-C79D-B19A-38641DDF0C2F}"/>
              </a:ext>
            </a:extLst>
          </p:cNvPr>
          <p:cNvSpPr/>
          <p:nvPr/>
        </p:nvSpPr>
        <p:spPr>
          <a:xfrm rot="16200000">
            <a:off x="5506019" y="2191361"/>
            <a:ext cx="201101" cy="194014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0B246FA1-E7F1-3453-6423-604168D215E6}"/>
              </a:ext>
            </a:extLst>
          </p:cNvPr>
          <p:cNvSpPr txBox="1"/>
          <p:nvPr/>
        </p:nvSpPr>
        <p:spPr>
          <a:xfrm>
            <a:off x="4925464" y="2427933"/>
            <a:ext cx="1308087" cy="584775"/>
          </a:xfrm>
          <a:prstGeom prst="rect">
            <a:avLst/>
          </a:prstGeom>
          <a:noFill/>
        </p:spPr>
        <p:txBody>
          <a:bodyPr wrap="square" rtlCol="0">
            <a:spAutoFit/>
          </a:bodyPr>
          <a:lstStyle/>
          <a:p>
            <a:pPr algn="ctr"/>
            <a:r>
              <a:rPr lang="en-US" sz="1600" dirty="0">
                <a:latin typeface="+mn-lt"/>
              </a:rPr>
              <a:t>2 loner</a:t>
            </a:r>
          </a:p>
          <a:p>
            <a:pPr algn="ctr"/>
            <a:r>
              <a:rPr lang="en-US" sz="1600" dirty="0">
                <a:solidFill>
                  <a:srgbClr val="FF0000"/>
                </a:solidFill>
                <a:latin typeface="+mn-lt"/>
              </a:rPr>
              <a:t>1 adversarial</a:t>
            </a:r>
          </a:p>
        </p:txBody>
      </p:sp>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1200329"/>
          </a:xfrm>
          <a:prstGeom prst="rect">
            <a:avLst/>
          </a:prstGeom>
          <a:noFill/>
        </p:spPr>
        <p:txBody>
          <a:bodyPr wrap="square" rtlCol="0">
            <a:spAutoFit/>
          </a:bodyPr>
          <a:lstStyle/>
          <a:p>
            <a:pPr algn="l"/>
            <a:r>
              <a:rPr lang="en-US" sz="1800" b="1" dirty="0">
                <a:latin typeface="+mn-lt"/>
              </a:rPr>
              <a:t>Pivot block:</a:t>
            </a:r>
          </a:p>
          <a:p>
            <a:pPr marL="285750" indent="-285750" algn="l">
              <a:buFont typeface="Wingdings" panose="05000000000000000000" pitchFamily="2" charset="2"/>
              <a:buChar char="v"/>
            </a:pPr>
            <a:r>
              <a:rPr lang="en-US" sz="1800" dirty="0">
                <a:latin typeface="+mn-lt"/>
              </a:rPr>
              <a:t>In any interval covering the mining time of the pivot block, more loner blocks are mined than adversarial blocks.</a:t>
            </a:r>
          </a:p>
          <a:p>
            <a:pPr marL="285750" indent="-285750">
              <a:buFont typeface="Wingdings" panose="05000000000000000000" pitchFamily="2" charset="2"/>
              <a:buChar char="v"/>
            </a:pPr>
            <a:r>
              <a:rPr lang="en-US" sz="1800" dirty="0">
                <a:latin typeface="+mn-lt"/>
              </a:rPr>
              <a:t>Pivot block is a loner.</a:t>
            </a:r>
          </a:p>
        </p:txBody>
      </p:sp>
      <p:cxnSp>
        <p:nvCxnSpPr>
          <p:cNvPr id="3" name="Straight Connector 2">
            <a:extLst>
              <a:ext uri="{FF2B5EF4-FFF2-40B4-BE49-F238E27FC236}">
                <a16:creationId xmlns:a16="http://schemas.microsoft.com/office/drawing/2014/main" id="{53A831AA-7A43-9A48-DBC4-B6A4DF06CEC3}"/>
              </a:ext>
            </a:extLst>
          </p:cNvPr>
          <p:cNvCxnSpPr>
            <a:cxnSpLocks/>
          </p:cNvCxnSpPr>
          <p:nvPr/>
        </p:nvCxnSpPr>
        <p:spPr>
          <a:xfrm>
            <a:off x="7571777" y="345888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483B26D-8E40-2FB6-AC08-1F6412909E90}"/>
                  </a:ext>
                </a:extLst>
              </p:cNvPr>
              <p:cNvSpPr txBox="1"/>
              <p:nvPr/>
            </p:nvSpPr>
            <p:spPr>
              <a:xfrm>
                <a:off x="7449857" y="366245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19" name="TextBox 18">
                <a:extLst>
                  <a:ext uri="{FF2B5EF4-FFF2-40B4-BE49-F238E27FC236}">
                    <a16:creationId xmlns:a16="http://schemas.microsoft.com/office/drawing/2014/main" id="{9483B26D-8E40-2FB6-AC08-1F6412909E90}"/>
                  </a:ext>
                </a:extLst>
              </p:cNvPr>
              <p:cNvSpPr txBox="1">
                <a:spLocks noRot="1" noChangeAspect="1" noMove="1" noResize="1" noEditPoints="1" noAdjustHandles="1" noChangeArrowheads="1" noChangeShapeType="1" noTextEdit="1"/>
              </p:cNvSpPr>
              <p:nvPr/>
            </p:nvSpPr>
            <p:spPr>
              <a:xfrm>
                <a:off x="7449857" y="3662455"/>
                <a:ext cx="259079" cy="369332"/>
              </a:xfrm>
              <a:prstGeom prst="rect">
                <a:avLst/>
              </a:prstGeom>
              <a:blipFill>
                <a:blip r:embed="rId11"/>
                <a:stretch>
                  <a:fillRect r="-27907" b="-1667"/>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961D2694-386E-4D68-FD52-99AA0C7524B4}"/>
              </a:ext>
            </a:extLst>
          </p:cNvPr>
          <p:cNvSpPr/>
          <p:nvPr/>
        </p:nvSpPr>
        <p:spPr>
          <a:xfrm rot="5400000">
            <a:off x="4393938" y="342419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35ACE1-A36A-A6BD-E63A-D2ECA3A94823}"/>
              </a:ext>
            </a:extLst>
          </p:cNvPr>
          <p:cNvSpPr txBox="1"/>
          <p:nvPr/>
        </p:nvSpPr>
        <p:spPr>
          <a:xfrm>
            <a:off x="4083335" y="4073471"/>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65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cxnSp>
        <p:nvCxnSpPr>
          <p:cNvPr id="4" name="Straight Arrow Connector 3">
            <a:extLst>
              <a:ext uri="{FF2B5EF4-FFF2-40B4-BE49-F238E27FC236}">
                <a16:creationId xmlns:a16="http://schemas.microsoft.com/office/drawing/2014/main" id="{566648F9-52A1-E503-4CCA-E319322D1CCD}"/>
              </a:ext>
            </a:extLst>
          </p:cNvPr>
          <p:cNvCxnSpPr>
            <a:cxnSpLocks/>
          </p:cNvCxnSpPr>
          <p:nvPr/>
        </p:nvCxnSpPr>
        <p:spPr>
          <a:xfrm>
            <a:off x="1141328" y="3530109"/>
            <a:ext cx="6861344" cy="25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5C75F18-7BAF-428C-3246-3D60A579091A}"/>
              </a:ext>
            </a:extLst>
          </p:cNvPr>
          <p:cNvCxnSpPr/>
          <p:nvPr/>
        </p:nvCxnSpPr>
        <p:spPr>
          <a:xfrm>
            <a:off x="1141328" y="3419750"/>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C3F83D-6AD2-022D-F51D-6E2B7C5A312D}"/>
              </a:ext>
            </a:extLst>
          </p:cNvPr>
          <p:cNvCxnSpPr/>
          <p:nvPr/>
        </p:nvCxnSpPr>
        <p:spPr>
          <a:xfrm>
            <a:off x="1928027" y="3434079"/>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FE07F3F-D8B9-3E24-02B5-B5C1AFEBDF3B}"/>
              </a:ext>
            </a:extLst>
          </p:cNvPr>
          <p:cNvCxnSpPr/>
          <p:nvPr/>
        </p:nvCxnSpPr>
        <p:spPr>
          <a:xfrm>
            <a:off x="3098955" y="3427545"/>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C057065-71CA-8B84-B5F0-9EA003786E56}"/>
              </a:ext>
            </a:extLst>
          </p:cNvPr>
          <p:cNvCxnSpPr/>
          <p:nvPr/>
        </p:nvCxnSpPr>
        <p:spPr>
          <a:xfrm>
            <a:off x="5684687" y="3419619"/>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6D4425-D5C0-0D58-57E3-64DEAC5CDD5D}"/>
                  </a:ext>
                </a:extLst>
              </p:cNvPr>
              <p:cNvSpPr txBox="1"/>
              <p:nvPr/>
            </p:nvSpPr>
            <p:spPr>
              <a:xfrm>
                <a:off x="620280" y="3623324"/>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9" name="TextBox 8">
                <a:extLst>
                  <a:ext uri="{FF2B5EF4-FFF2-40B4-BE49-F238E27FC236}">
                    <a16:creationId xmlns:a16="http://schemas.microsoft.com/office/drawing/2014/main" id="{CC6D4425-D5C0-0D58-57E3-64DEAC5CDD5D}"/>
                  </a:ext>
                </a:extLst>
              </p:cNvPr>
              <p:cNvSpPr txBox="1">
                <a:spLocks noRot="1" noChangeAspect="1" noMove="1" noResize="1" noEditPoints="1" noAdjustHandles="1" noChangeArrowheads="1" noChangeShapeType="1" noTextEdit="1"/>
              </p:cNvSpPr>
              <p:nvPr/>
            </p:nvSpPr>
            <p:spPr>
              <a:xfrm>
                <a:off x="620280" y="3623324"/>
                <a:ext cx="8762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D5E19-9A7C-270E-AC06-BCAD80CB32F9}"/>
                  </a:ext>
                </a:extLst>
              </p:cNvPr>
              <p:cNvSpPr txBox="1"/>
              <p:nvPr/>
            </p:nvSpPr>
            <p:spPr>
              <a:xfrm>
                <a:off x="1796650"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i="1">
                              <a:solidFill>
                                <a:srgbClr val="00B050"/>
                              </a:solidFill>
                              <a:latin typeface="Cambria Math" panose="02040503050406030204" pitchFamily="18" charset="0"/>
                            </a:rPr>
                            <m:t>1</m:t>
                          </m:r>
                        </m:sub>
                      </m:sSub>
                    </m:oMath>
                  </m:oMathPara>
                </a14:m>
                <a:endParaRPr lang="en-US" sz="1800" dirty="0"/>
              </a:p>
            </p:txBody>
          </p:sp>
        </mc:Choice>
        <mc:Fallback xmlns="">
          <p:sp>
            <p:nvSpPr>
              <p:cNvPr id="10" name="TextBox 9">
                <a:extLst>
                  <a:ext uri="{FF2B5EF4-FFF2-40B4-BE49-F238E27FC236}">
                    <a16:creationId xmlns:a16="http://schemas.microsoft.com/office/drawing/2014/main" id="{EBED5E19-9A7C-270E-AC06-BCAD80CB32F9}"/>
                  </a:ext>
                </a:extLst>
              </p:cNvPr>
              <p:cNvSpPr txBox="1">
                <a:spLocks noRot="1" noChangeAspect="1" noMove="1" noResize="1" noEditPoints="1" noAdjustHandles="1" noChangeArrowheads="1" noChangeShapeType="1" noTextEdit="1"/>
              </p:cNvSpPr>
              <p:nvPr/>
            </p:nvSpPr>
            <p:spPr>
              <a:xfrm>
                <a:off x="1796650" y="3623324"/>
                <a:ext cx="259079" cy="369332"/>
              </a:xfrm>
              <a:prstGeom prst="rect">
                <a:avLst/>
              </a:prstGeom>
              <a:blipFill>
                <a:blip r:embed="rId3"/>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D2C7B-700C-DA76-4E7E-D10EC80A75A1}"/>
                  </a:ext>
                </a:extLst>
              </p:cNvPr>
              <p:cNvSpPr txBox="1"/>
              <p:nvPr/>
            </p:nvSpPr>
            <p:spPr>
              <a:xfrm>
                <a:off x="2977035" y="36311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2</m:t>
                          </m:r>
                        </m:sub>
                      </m:sSub>
                    </m:oMath>
                  </m:oMathPara>
                </a14:m>
                <a:endParaRPr lang="en-US" sz="1800" dirty="0">
                  <a:solidFill>
                    <a:srgbClr val="FF0000"/>
                  </a:solidFill>
                </a:endParaRPr>
              </a:p>
            </p:txBody>
          </p:sp>
        </mc:Choice>
        <mc:Fallback xmlns="">
          <p:sp>
            <p:nvSpPr>
              <p:cNvPr id="11" name="TextBox 10">
                <a:extLst>
                  <a:ext uri="{FF2B5EF4-FFF2-40B4-BE49-F238E27FC236}">
                    <a16:creationId xmlns:a16="http://schemas.microsoft.com/office/drawing/2014/main" id="{AC2D2C7B-700C-DA76-4E7E-D10EC80A75A1}"/>
                  </a:ext>
                </a:extLst>
              </p:cNvPr>
              <p:cNvSpPr txBox="1">
                <a:spLocks noRot="1" noChangeAspect="1" noMove="1" noResize="1" noEditPoints="1" noAdjustHandles="1" noChangeArrowheads="1" noChangeShapeType="1" noTextEdit="1"/>
              </p:cNvSpPr>
              <p:nvPr/>
            </p:nvSpPr>
            <p:spPr>
              <a:xfrm>
                <a:off x="2977035" y="3631119"/>
                <a:ext cx="259079" cy="369332"/>
              </a:xfrm>
              <a:prstGeom prst="rect">
                <a:avLst/>
              </a:prstGeom>
              <a:blipFill>
                <a:blip r:embed="rId4"/>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F810D-F42D-3B75-8C9D-015291C40F47}"/>
                  </a:ext>
                </a:extLst>
              </p:cNvPr>
              <p:cNvSpPr txBox="1"/>
              <p:nvPr/>
            </p:nvSpPr>
            <p:spPr>
              <a:xfrm>
                <a:off x="5555147" y="362332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5</m:t>
                          </m:r>
                        </m:sub>
                      </m:sSub>
                    </m:oMath>
                  </m:oMathPara>
                </a14:m>
                <a:endParaRPr lang="en-US" sz="1800" dirty="0">
                  <a:solidFill>
                    <a:srgbClr val="00B050"/>
                  </a:solidFill>
                </a:endParaRPr>
              </a:p>
            </p:txBody>
          </p:sp>
        </mc:Choice>
        <mc:Fallback xmlns="">
          <p:sp>
            <p:nvSpPr>
              <p:cNvPr id="12" name="TextBox 11">
                <a:extLst>
                  <a:ext uri="{FF2B5EF4-FFF2-40B4-BE49-F238E27FC236}">
                    <a16:creationId xmlns:a16="http://schemas.microsoft.com/office/drawing/2014/main" id="{290F810D-F42D-3B75-8C9D-015291C40F47}"/>
                  </a:ext>
                </a:extLst>
              </p:cNvPr>
              <p:cNvSpPr txBox="1">
                <a:spLocks noRot="1" noChangeAspect="1" noMove="1" noResize="1" noEditPoints="1" noAdjustHandles="1" noChangeArrowheads="1" noChangeShapeType="1" noTextEdit="1"/>
              </p:cNvSpPr>
              <p:nvPr/>
            </p:nvSpPr>
            <p:spPr>
              <a:xfrm>
                <a:off x="5555147" y="3623324"/>
                <a:ext cx="259079" cy="369332"/>
              </a:xfrm>
              <a:prstGeom prst="rect">
                <a:avLst/>
              </a:prstGeom>
              <a:blipFill>
                <a:blip r:embed="rId5"/>
                <a:stretch>
                  <a:fillRect r="-27907" b="-1639"/>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B495B59-333B-85A1-0C3C-C5678689B8BB}"/>
              </a:ext>
            </a:extLst>
          </p:cNvPr>
          <p:cNvCxnSpPr>
            <a:cxnSpLocks/>
          </p:cNvCxnSpPr>
          <p:nvPr/>
        </p:nvCxnSpPr>
        <p:spPr>
          <a:xfrm>
            <a:off x="3639975" y="3424146"/>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FFB8FC-B7C6-CAEE-0F7D-2E8D7F7490A2}"/>
                  </a:ext>
                </a:extLst>
              </p:cNvPr>
              <p:cNvSpPr txBox="1"/>
              <p:nvPr/>
            </p:nvSpPr>
            <p:spPr>
              <a:xfrm>
                <a:off x="3518055" y="3627720"/>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𝑡</m:t>
                          </m:r>
                        </m:e>
                        <m:sub>
                          <m:r>
                            <a:rPr lang="en-US" sz="1800" b="0" i="1" smtClean="0">
                              <a:solidFill>
                                <a:srgbClr val="00B050"/>
                              </a:solidFill>
                              <a:latin typeface="Cambria Math" panose="02040503050406030204" pitchFamily="18" charset="0"/>
                            </a:rPr>
                            <m:t>3</m:t>
                          </m:r>
                        </m:sub>
                      </m:sSub>
                    </m:oMath>
                  </m:oMathPara>
                </a14:m>
                <a:endParaRPr lang="en-US" sz="1800" dirty="0">
                  <a:solidFill>
                    <a:srgbClr val="00B050"/>
                  </a:solidFill>
                </a:endParaRPr>
              </a:p>
            </p:txBody>
          </p:sp>
        </mc:Choice>
        <mc:Fallback xmlns="">
          <p:sp>
            <p:nvSpPr>
              <p:cNvPr id="14" name="TextBox 13">
                <a:extLst>
                  <a:ext uri="{FF2B5EF4-FFF2-40B4-BE49-F238E27FC236}">
                    <a16:creationId xmlns:a16="http://schemas.microsoft.com/office/drawing/2014/main" id="{CCFFB8FC-B7C6-CAEE-0F7D-2E8D7F7490A2}"/>
                  </a:ext>
                </a:extLst>
              </p:cNvPr>
              <p:cNvSpPr txBox="1">
                <a:spLocks noRot="1" noChangeAspect="1" noMove="1" noResize="1" noEditPoints="1" noAdjustHandles="1" noChangeArrowheads="1" noChangeShapeType="1" noTextEdit="1"/>
              </p:cNvSpPr>
              <p:nvPr/>
            </p:nvSpPr>
            <p:spPr>
              <a:xfrm>
                <a:off x="3518055" y="3627720"/>
                <a:ext cx="259079" cy="369332"/>
              </a:xfrm>
              <a:prstGeom prst="rect">
                <a:avLst/>
              </a:prstGeom>
              <a:blipFill>
                <a:blip r:embed="rId6"/>
                <a:stretch>
                  <a:fillRect r="-2790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44773F8-51FD-3D21-A591-67FA69CCCADF}"/>
              </a:ext>
            </a:extLst>
          </p:cNvPr>
          <p:cNvCxnSpPr/>
          <p:nvPr/>
        </p:nvCxnSpPr>
        <p:spPr>
          <a:xfrm>
            <a:off x="4734568"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D3EADD-609E-1FC4-469D-A318A91BE568}"/>
                  </a:ext>
                </a:extLst>
              </p:cNvPr>
              <p:cNvSpPr txBox="1"/>
              <p:nvPr/>
            </p:nvSpPr>
            <p:spPr>
              <a:xfrm>
                <a:off x="4612648"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7030A0"/>
                              </a:solidFill>
                              <a:latin typeface="Cambria Math" panose="02040503050406030204" pitchFamily="18" charset="0"/>
                            </a:rPr>
                          </m:ctrlPr>
                        </m:sSubPr>
                        <m:e>
                          <m:r>
                            <a:rPr lang="en-US" sz="1800" b="1" i="1">
                              <a:solidFill>
                                <a:srgbClr val="7030A0"/>
                              </a:solidFill>
                              <a:latin typeface="Cambria Math" panose="02040503050406030204" pitchFamily="18" charset="0"/>
                            </a:rPr>
                            <m:t>𝒕</m:t>
                          </m:r>
                        </m:e>
                        <m:sub>
                          <m:r>
                            <a:rPr lang="en-US" sz="1800" b="1" i="1" smtClean="0">
                              <a:solidFill>
                                <a:srgbClr val="7030A0"/>
                              </a:solidFill>
                              <a:latin typeface="Cambria Math" panose="02040503050406030204" pitchFamily="18" charset="0"/>
                            </a:rPr>
                            <m:t>𝟒</m:t>
                          </m:r>
                        </m:sub>
                      </m:sSub>
                    </m:oMath>
                  </m:oMathPara>
                </a14:m>
                <a:endParaRPr lang="en-US" sz="1800" b="1" dirty="0">
                  <a:solidFill>
                    <a:srgbClr val="7030A0"/>
                  </a:solidFill>
                </a:endParaRPr>
              </a:p>
            </p:txBody>
          </p:sp>
        </mc:Choice>
        <mc:Fallback xmlns="">
          <p:sp>
            <p:nvSpPr>
              <p:cNvPr id="16" name="TextBox 15">
                <a:extLst>
                  <a:ext uri="{FF2B5EF4-FFF2-40B4-BE49-F238E27FC236}">
                    <a16:creationId xmlns:a16="http://schemas.microsoft.com/office/drawing/2014/main" id="{B7D3EADD-609E-1FC4-469D-A318A91BE568}"/>
                  </a:ext>
                </a:extLst>
              </p:cNvPr>
              <p:cNvSpPr txBox="1">
                <a:spLocks noRot="1" noChangeAspect="1" noMove="1" noResize="1" noEditPoints="1" noAdjustHandles="1" noChangeArrowheads="1" noChangeShapeType="1" noTextEdit="1"/>
              </p:cNvSpPr>
              <p:nvPr/>
            </p:nvSpPr>
            <p:spPr>
              <a:xfrm>
                <a:off x="4612648" y="3639819"/>
                <a:ext cx="259079" cy="369332"/>
              </a:xfrm>
              <a:prstGeom prst="rect">
                <a:avLst/>
              </a:prstGeom>
              <a:blipFill>
                <a:blip r:embed="rId7"/>
                <a:stretch>
                  <a:fillRect r="-38095" b="-163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D2BD07F-85EF-5703-D971-00B11C50AD2E}"/>
              </a:ext>
            </a:extLst>
          </p:cNvPr>
          <p:cNvCxnSpPr/>
          <p:nvPr/>
        </p:nvCxnSpPr>
        <p:spPr>
          <a:xfrm>
            <a:off x="6233551" y="3436245"/>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93605D-2820-95FC-C5A1-DF17001DA18F}"/>
                  </a:ext>
                </a:extLst>
              </p:cNvPr>
              <p:cNvSpPr txBox="1"/>
              <p:nvPr/>
            </p:nvSpPr>
            <p:spPr>
              <a:xfrm>
                <a:off x="6111631" y="3639819"/>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b="0" i="1" smtClean="0">
                              <a:solidFill>
                                <a:srgbClr val="FF0000"/>
                              </a:solidFill>
                              <a:latin typeface="Cambria Math" panose="02040503050406030204" pitchFamily="18" charset="0"/>
                            </a:rPr>
                            <m:t>6</m:t>
                          </m:r>
                        </m:sub>
                      </m:sSub>
                    </m:oMath>
                  </m:oMathPara>
                </a14:m>
                <a:endParaRPr lang="en-US" sz="1800" dirty="0">
                  <a:solidFill>
                    <a:srgbClr val="FF0000"/>
                  </a:solidFill>
                </a:endParaRPr>
              </a:p>
            </p:txBody>
          </p:sp>
        </mc:Choice>
        <mc:Fallback xmlns="">
          <p:sp>
            <p:nvSpPr>
              <p:cNvPr id="18" name="TextBox 17">
                <a:extLst>
                  <a:ext uri="{FF2B5EF4-FFF2-40B4-BE49-F238E27FC236}">
                    <a16:creationId xmlns:a16="http://schemas.microsoft.com/office/drawing/2014/main" id="{C793605D-2820-95FC-C5A1-DF17001DA18F}"/>
                  </a:ext>
                </a:extLst>
              </p:cNvPr>
              <p:cNvSpPr txBox="1">
                <a:spLocks noRot="1" noChangeAspect="1" noMove="1" noResize="1" noEditPoints="1" noAdjustHandles="1" noChangeArrowheads="1" noChangeShapeType="1" noTextEdit="1"/>
              </p:cNvSpPr>
              <p:nvPr/>
            </p:nvSpPr>
            <p:spPr>
              <a:xfrm>
                <a:off x="6111631" y="3639819"/>
                <a:ext cx="259079" cy="369332"/>
              </a:xfrm>
              <a:prstGeom prst="rect">
                <a:avLst/>
              </a:prstGeom>
              <a:blipFill>
                <a:blip r:embed="rId8"/>
                <a:stretch>
                  <a:fillRect r="-28571"/>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2518EC5-7B40-6563-BFF8-ED9D960B0E62}"/>
              </a:ext>
            </a:extLst>
          </p:cNvPr>
          <p:cNvCxnSpPr/>
          <p:nvPr/>
        </p:nvCxnSpPr>
        <p:spPr>
          <a:xfrm>
            <a:off x="7327936" y="3452740"/>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CE759A-78DE-936F-DB0C-8C278D74E7B1}"/>
                  </a:ext>
                </a:extLst>
              </p:cNvPr>
              <p:cNvSpPr txBox="1"/>
              <p:nvPr/>
            </p:nvSpPr>
            <p:spPr>
              <a:xfrm>
                <a:off x="7206016" y="3656314"/>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7</m:t>
                          </m:r>
                        </m:sub>
                      </m:sSub>
                    </m:oMath>
                  </m:oMathPara>
                </a14:m>
                <a:endParaRPr lang="en-US" sz="1800" dirty="0"/>
              </a:p>
            </p:txBody>
          </p:sp>
        </mc:Choice>
        <mc:Fallback xmlns="">
          <p:sp>
            <p:nvSpPr>
              <p:cNvPr id="22" name="TextBox 21">
                <a:extLst>
                  <a:ext uri="{FF2B5EF4-FFF2-40B4-BE49-F238E27FC236}">
                    <a16:creationId xmlns:a16="http://schemas.microsoft.com/office/drawing/2014/main" id="{E2CE759A-78DE-936F-DB0C-8C278D74E7B1}"/>
                  </a:ext>
                </a:extLst>
              </p:cNvPr>
              <p:cNvSpPr txBox="1">
                <a:spLocks noRot="1" noChangeAspect="1" noMove="1" noResize="1" noEditPoints="1" noAdjustHandles="1" noChangeArrowheads="1" noChangeShapeType="1" noTextEdit="1"/>
              </p:cNvSpPr>
              <p:nvPr/>
            </p:nvSpPr>
            <p:spPr>
              <a:xfrm>
                <a:off x="7206016" y="3656314"/>
                <a:ext cx="259079" cy="369332"/>
              </a:xfrm>
              <a:prstGeom prst="rect">
                <a:avLst/>
              </a:prstGeom>
              <a:blipFill>
                <a:blip r:embed="rId9"/>
                <a:stretch>
                  <a:fillRect r="-27907" b="-1667"/>
                </a:stretch>
              </a:blipFill>
            </p:spPr>
            <p:txBody>
              <a:bodyPr/>
              <a:lstStyle/>
              <a:p>
                <a:r>
                  <a:rPr lang="en-US">
                    <a:noFill/>
                  </a:rPr>
                  <a:t> </a:t>
                </a:r>
              </a:p>
            </p:txBody>
          </p:sp>
        </mc:Fallback>
      </mc:AlternateContent>
      <p:sp>
        <p:nvSpPr>
          <p:cNvPr id="31" name="Right Brace 30">
            <a:extLst>
              <a:ext uri="{FF2B5EF4-FFF2-40B4-BE49-F238E27FC236}">
                <a16:creationId xmlns:a16="http://schemas.microsoft.com/office/drawing/2014/main" id="{283ED432-4E3E-96EB-89E2-BB402A64D968}"/>
              </a:ext>
            </a:extLst>
          </p:cNvPr>
          <p:cNvSpPr/>
          <p:nvPr/>
        </p:nvSpPr>
        <p:spPr>
          <a:xfrm rot="16200000">
            <a:off x="4523916" y="320179"/>
            <a:ext cx="213914" cy="5668447"/>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59536DBA-1D38-9585-9BBD-9C3027720784}"/>
              </a:ext>
            </a:extLst>
          </p:cNvPr>
          <p:cNvSpPr txBox="1"/>
          <p:nvPr/>
        </p:nvSpPr>
        <p:spPr>
          <a:xfrm>
            <a:off x="3958604" y="2435235"/>
            <a:ext cx="1308087" cy="584775"/>
          </a:xfrm>
          <a:prstGeom prst="rect">
            <a:avLst/>
          </a:prstGeom>
          <a:noFill/>
        </p:spPr>
        <p:txBody>
          <a:bodyPr wrap="square" rtlCol="0">
            <a:spAutoFit/>
          </a:bodyPr>
          <a:lstStyle/>
          <a:p>
            <a:pPr algn="ctr"/>
            <a:r>
              <a:rPr lang="en-US" sz="1600" dirty="0">
                <a:latin typeface="+mn-lt"/>
              </a:rPr>
              <a:t>4 loner</a:t>
            </a:r>
          </a:p>
          <a:p>
            <a:pPr algn="ctr"/>
            <a:r>
              <a:rPr lang="en-US" sz="1600" dirty="0">
                <a:solidFill>
                  <a:srgbClr val="FF0000"/>
                </a:solidFill>
                <a:latin typeface="+mn-lt"/>
              </a:rPr>
              <a:t>2 adversarial</a:t>
            </a:r>
          </a:p>
        </p:txBody>
      </p:sp>
      <p:sp>
        <p:nvSpPr>
          <p:cNvPr id="35" name="TextBox 34">
            <a:extLst>
              <a:ext uri="{FF2B5EF4-FFF2-40B4-BE49-F238E27FC236}">
                <a16:creationId xmlns:a16="http://schemas.microsoft.com/office/drawing/2014/main" id="{4645FEB8-F239-B872-73DC-C050B5A6DCB6}"/>
              </a:ext>
            </a:extLst>
          </p:cNvPr>
          <p:cNvSpPr txBox="1"/>
          <p:nvPr/>
        </p:nvSpPr>
        <p:spPr>
          <a:xfrm>
            <a:off x="326653" y="1103329"/>
            <a:ext cx="8490694" cy="1200329"/>
          </a:xfrm>
          <a:prstGeom prst="rect">
            <a:avLst/>
          </a:prstGeom>
          <a:noFill/>
        </p:spPr>
        <p:txBody>
          <a:bodyPr wrap="square" rtlCol="0">
            <a:spAutoFit/>
          </a:bodyPr>
          <a:lstStyle/>
          <a:p>
            <a:pPr algn="l"/>
            <a:r>
              <a:rPr lang="en-US" sz="1800" b="1" dirty="0">
                <a:latin typeface="+mn-lt"/>
              </a:rPr>
              <a:t>Pivot block:</a:t>
            </a:r>
          </a:p>
          <a:p>
            <a:pPr marL="285750" indent="-285750" algn="l">
              <a:buFont typeface="Wingdings" panose="05000000000000000000" pitchFamily="2" charset="2"/>
              <a:buChar char="v"/>
            </a:pPr>
            <a:r>
              <a:rPr lang="en-US" sz="1800" dirty="0">
                <a:latin typeface="+mn-lt"/>
              </a:rPr>
              <a:t>In any interval covering the mining time of the pivot block, more loner blocks are mined than adversarial blocks.</a:t>
            </a:r>
          </a:p>
          <a:p>
            <a:pPr marL="285750" indent="-285750">
              <a:buFont typeface="Wingdings" panose="05000000000000000000" pitchFamily="2" charset="2"/>
              <a:buChar char="v"/>
            </a:pPr>
            <a:r>
              <a:rPr lang="en-US" sz="1800" dirty="0">
                <a:latin typeface="+mn-lt"/>
              </a:rPr>
              <a:t>Pivot block is a loner.</a:t>
            </a:r>
          </a:p>
        </p:txBody>
      </p:sp>
      <p:cxnSp>
        <p:nvCxnSpPr>
          <p:cNvPr id="3" name="Straight Connector 2">
            <a:extLst>
              <a:ext uri="{FF2B5EF4-FFF2-40B4-BE49-F238E27FC236}">
                <a16:creationId xmlns:a16="http://schemas.microsoft.com/office/drawing/2014/main" id="{53A831AA-7A43-9A48-DBC4-B6A4DF06CEC3}"/>
              </a:ext>
            </a:extLst>
          </p:cNvPr>
          <p:cNvCxnSpPr>
            <a:cxnSpLocks/>
          </p:cNvCxnSpPr>
          <p:nvPr/>
        </p:nvCxnSpPr>
        <p:spPr>
          <a:xfrm>
            <a:off x="7571777" y="3458881"/>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483B26D-8E40-2FB6-AC08-1F6412909E90}"/>
                  </a:ext>
                </a:extLst>
              </p:cNvPr>
              <p:cNvSpPr txBox="1"/>
              <p:nvPr/>
            </p:nvSpPr>
            <p:spPr>
              <a:xfrm>
                <a:off x="7449857" y="3662455"/>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b="0" i="1" smtClean="0">
                              <a:latin typeface="Cambria Math" panose="02040503050406030204" pitchFamily="18" charset="0"/>
                            </a:rPr>
                            <m:t>8</m:t>
                          </m:r>
                        </m:sub>
                      </m:sSub>
                    </m:oMath>
                  </m:oMathPara>
                </a14:m>
                <a:endParaRPr lang="en-US" sz="1800" dirty="0"/>
              </a:p>
            </p:txBody>
          </p:sp>
        </mc:Choice>
        <mc:Fallback xmlns="">
          <p:sp>
            <p:nvSpPr>
              <p:cNvPr id="19" name="TextBox 18">
                <a:extLst>
                  <a:ext uri="{FF2B5EF4-FFF2-40B4-BE49-F238E27FC236}">
                    <a16:creationId xmlns:a16="http://schemas.microsoft.com/office/drawing/2014/main" id="{9483B26D-8E40-2FB6-AC08-1F6412909E90}"/>
                  </a:ext>
                </a:extLst>
              </p:cNvPr>
              <p:cNvSpPr txBox="1">
                <a:spLocks noRot="1" noChangeAspect="1" noMove="1" noResize="1" noEditPoints="1" noAdjustHandles="1" noChangeArrowheads="1" noChangeShapeType="1" noTextEdit="1"/>
              </p:cNvSpPr>
              <p:nvPr/>
            </p:nvSpPr>
            <p:spPr>
              <a:xfrm>
                <a:off x="7449857" y="3662455"/>
                <a:ext cx="259079" cy="369332"/>
              </a:xfrm>
              <a:prstGeom prst="rect">
                <a:avLst/>
              </a:prstGeom>
              <a:blipFill>
                <a:blip r:embed="rId11"/>
                <a:stretch>
                  <a:fillRect r="-27907"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CF5C7AE-B6C8-CBAA-1C67-18B50C827B5E}"/>
                  </a:ext>
                </a:extLst>
              </p:cNvPr>
              <p:cNvSpPr txBox="1"/>
              <p:nvPr/>
            </p:nvSpPr>
            <p:spPr>
              <a:xfrm>
                <a:off x="294121" y="4074135"/>
                <a:ext cx="8392679" cy="971100"/>
              </a:xfrm>
              <a:prstGeom prst="rect">
                <a:avLst/>
              </a:prstGeom>
              <a:noFill/>
            </p:spPr>
            <p:txBody>
              <a:bodyPr wrap="square">
                <a:spAutoFit/>
              </a:bodyPr>
              <a:lstStyle/>
              <a:p>
                <a:r>
                  <a:rPr lang="en-US" sz="1800" b="1" dirty="0">
                    <a:latin typeface="+mn-lt"/>
                  </a:rPr>
                  <a:t>Theorem</a:t>
                </a:r>
                <a:r>
                  <a:rPr lang="en-US" sz="1800" dirty="0">
                    <a:latin typeface="+mn-lt"/>
                  </a:rPr>
                  <a:t>: If </a:t>
                </a:r>
                <a14:m>
                  <m:oMath xmlns:m="http://schemas.openxmlformats.org/officeDocument/2006/math">
                    <m:r>
                      <a:rPr lang="en-US" sz="1800" i="1">
                        <a:latin typeface="Cambria Math" panose="02040503050406030204" pitchFamily="18" charset="0"/>
                        <a:ea typeface="Cambria Math" panose="02040503050406030204" pitchFamily="18" charset="0"/>
                      </a:rPr>
                      <m:t>𝛽</m:t>
                    </m:r>
                    <m:r>
                      <a:rPr lang="en-US" sz="1800" i="1">
                        <a:latin typeface="Cambria Math" panose="02040503050406030204" pitchFamily="18" charset="0"/>
                        <a:ea typeface="Cambria Math" panose="02040503050406030204" pitchFamily="18" charset="0"/>
                      </a:rPr>
                      <m:t>&lt;1/2</m:t>
                    </m:r>
                  </m:oMath>
                </a14:m>
                <a:r>
                  <a:rPr lang="en-US" sz="1800" dirty="0">
                    <a:latin typeface="+mn-lt"/>
                  </a:rPr>
                  <a:t>, there exists a small enough mining rate </a:t>
                </a:r>
                <a14:m>
                  <m:oMath xmlns:m="http://schemas.openxmlformats.org/officeDocument/2006/math">
                    <m:r>
                      <a:rPr lang="en-US" sz="1800" i="1">
                        <a:latin typeface="Cambria Math" panose="02040503050406030204" pitchFamily="18" charset="0"/>
                        <a:ea typeface="Cambria Math" panose="02040503050406030204" pitchFamily="18" charset="0"/>
                      </a:rPr>
                      <m:t>𝜆</m:t>
                    </m:r>
                    <m:d>
                      <m:dPr>
                        <m:ctrlPr>
                          <a:rPr lang="en-US" sz="1800" i="1">
                            <a:latin typeface="Cambria Math" panose="02040503050406030204" pitchFamily="18" charset="0"/>
                            <a:ea typeface="Cambria Math" panose="02040503050406030204" pitchFamily="18" charset="0"/>
                          </a:rPr>
                        </m:ctrlPr>
                      </m:dPr>
                      <m:e>
                        <m:r>
                          <m:rPr>
                            <m:sty m:val="p"/>
                          </m:rPr>
                          <a:rPr lang="el-GR" sz="1800" i="1">
                            <a:latin typeface="Cambria Math" panose="02040503050406030204" pitchFamily="18" charset="0"/>
                            <a:ea typeface="Cambria Math" panose="02040503050406030204" pitchFamily="18" charset="0"/>
                          </a:rPr>
                          <m:t>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𝛽</m:t>
                        </m:r>
                      </m:e>
                    </m:d>
                  </m:oMath>
                </a14:m>
                <a:r>
                  <a:rPr lang="en-US" sz="1800" dirty="0">
                    <a:latin typeface="+mn-lt"/>
                  </a:rPr>
                  <a:t> such that any time interval of </a:t>
                </a:r>
                <a14:m>
                  <m:oMath xmlns:m="http://schemas.openxmlformats.org/officeDocument/2006/math">
                    <m:r>
                      <a:rPr lang="en-US" sz="1800" b="0" i="1" smtClean="0">
                        <a:latin typeface="Cambria Math" panose="02040503050406030204" pitchFamily="18" charset="0"/>
                      </a:rPr>
                      <m:t>𝑇</m:t>
                    </m:r>
                  </m:oMath>
                </a14:m>
                <a:r>
                  <a:rPr lang="en-US" sz="1800" dirty="0">
                    <a:latin typeface="+mn-lt"/>
                  </a:rPr>
                  <a:t> have a pivot except with probability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r>
                          <a:rPr lang="en-US" sz="1800" i="1">
                            <a:latin typeface="Cambria Math" panose="02040503050406030204" pitchFamily="18" charset="0"/>
                            <a:ea typeface="Cambria Math" panose="02040503050406030204" pitchFamily="18" charset="0"/>
                          </a:rPr>
                          <m:t>)</m:t>
                        </m:r>
                      </m:sup>
                    </m:sSup>
                  </m:oMath>
                </a14:m>
                <a:r>
                  <a:rPr lang="en-US" sz="1800" dirty="0">
                    <a:latin typeface="+mn-lt"/>
                  </a:rPr>
                  <a:t>.</a:t>
                </a:r>
              </a:p>
              <a:p>
                <a:r>
                  <a:rPr lang="en-US" sz="1800" b="1" dirty="0">
                    <a:latin typeface="+mn-lt"/>
                  </a:rPr>
                  <a:t>Proof: </a:t>
                </a:r>
                <a:r>
                  <a:rPr lang="en-US" sz="1800" dirty="0">
                    <a:latin typeface="+mn-lt"/>
                  </a:rPr>
                  <a:t>Probability theory</a:t>
                </a:r>
              </a:p>
            </p:txBody>
          </p:sp>
        </mc:Choice>
        <mc:Fallback xmlns="">
          <p:sp>
            <p:nvSpPr>
              <p:cNvPr id="23" name="TextBox 22">
                <a:extLst>
                  <a:ext uri="{FF2B5EF4-FFF2-40B4-BE49-F238E27FC236}">
                    <a16:creationId xmlns:a16="http://schemas.microsoft.com/office/drawing/2014/main" id="{8CF5C7AE-B6C8-CBAA-1C67-18B50C827B5E}"/>
                  </a:ext>
                </a:extLst>
              </p:cNvPr>
              <p:cNvSpPr txBox="1">
                <a:spLocks noRot="1" noChangeAspect="1" noMove="1" noResize="1" noEditPoints="1" noAdjustHandles="1" noChangeArrowheads="1" noChangeShapeType="1" noTextEdit="1"/>
              </p:cNvSpPr>
              <p:nvPr/>
            </p:nvSpPr>
            <p:spPr>
              <a:xfrm>
                <a:off x="294121" y="4074135"/>
                <a:ext cx="8392679" cy="971100"/>
              </a:xfrm>
              <a:prstGeom prst="rect">
                <a:avLst/>
              </a:prstGeom>
              <a:blipFill>
                <a:blip r:embed="rId12"/>
                <a:stretch>
                  <a:fillRect l="-581" t="-3125" r="-1235" b="-8750"/>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A6698E3-F2FB-E76F-A8BB-D674F7E09830}"/>
              </a:ext>
            </a:extLst>
          </p:cNvPr>
          <p:cNvSpPr/>
          <p:nvPr/>
        </p:nvSpPr>
        <p:spPr>
          <a:xfrm rot="5400000">
            <a:off x="4393938" y="342419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7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38A27B-5AD0-310C-4249-AC36DBBF928B}"/>
                  </a:ext>
                </a:extLst>
              </p:cNvPr>
              <p:cNvSpPr txBox="1"/>
              <p:nvPr/>
            </p:nvSpPr>
            <p:spPr>
              <a:xfrm>
                <a:off x="326653" y="1103329"/>
                <a:ext cx="8490694" cy="646331"/>
              </a:xfrm>
              <a:prstGeom prst="rect">
                <a:avLst/>
              </a:prstGeom>
              <a:noFill/>
            </p:spPr>
            <p:txBody>
              <a:bodyPr wrap="square" rtlCol="0">
                <a:spAutoFit/>
              </a:bodyPr>
              <a:lstStyle/>
              <a:p>
                <a:pPr algn="l"/>
                <a:r>
                  <a:rPr lang="en-US" sz="1800" b="1" dirty="0">
                    <a:latin typeface="+mn-lt"/>
                  </a:rPr>
                  <a:t>Theorem</a:t>
                </a:r>
                <a:r>
                  <a:rPr lang="en-US" sz="1800" dirty="0">
                    <a:latin typeface="+mn-lt"/>
                  </a:rPr>
                  <a:t>: Suppose a block mined at time </a:t>
                </a:r>
                <a14:m>
                  <m:oMath xmlns:m="http://schemas.openxmlformats.org/officeDocument/2006/math">
                    <m:r>
                      <a:rPr lang="en-US" sz="1800" b="0" i="1" smtClean="0">
                        <a:latin typeface="Cambria Math" panose="02040503050406030204" pitchFamily="18" charset="0"/>
                      </a:rPr>
                      <m:t>𝑡</m:t>
                    </m:r>
                  </m:oMath>
                </a14:m>
                <a:r>
                  <a:rPr lang="en-US" sz="1800" dirty="0">
                    <a:latin typeface="+mn-lt"/>
                  </a:rPr>
                  <a:t> is a pivot. Then, the pivot block is on every (longest) chain held by any client at all times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𝑡</m:t>
                    </m:r>
                  </m:oMath>
                </a14:m>
                <a:r>
                  <a:rPr lang="en-US" sz="1800" dirty="0">
                    <a:latin typeface="+mn-lt"/>
                  </a:rPr>
                  <a:t>.</a:t>
                </a:r>
              </a:p>
            </p:txBody>
          </p:sp>
        </mc:Choice>
        <mc:Fallback xmlns="">
          <p:sp>
            <p:nvSpPr>
              <p:cNvPr id="3" name="TextBox 2">
                <a:extLst>
                  <a:ext uri="{FF2B5EF4-FFF2-40B4-BE49-F238E27FC236}">
                    <a16:creationId xmlns:a16="http://schemas.microsoft.com/office/drawing/2014/main" id="{8138A27B-5AD0-310C-4249-AC36DBBF928B}"/>
                  </a:ext>
                </a:extLst>
              </p:cNvPr>
              <p:cNvSpPr txBox="1">
                <a:spLocks noRot="1" noChangeAspect="1" noMove="1" noResize="1" noEditPoints="1" noAdjustHandles="1" noChangeArrowheads="1" noChangeShapeType="1" noTextEdit="1"/>
              </p:cNvSpPr>
              <p:nvPr/>
            </p:nvSpPr>
            <p:spPr>
              <a:xfrm>
                <a:off x="326653" y="1103329"/>
                <a:ext cx="8490694" cy="646331"/>
              </a:xfrm>
              <a:prstGeom prst="rect">
                <a:avLst/>
              </a:prstGeom>
              <a:blipFill>
                <a:blip r:embed="rId2"/>
                <a:stretch>
                  <a:fillRect l="-647" t="-5660" b="-1415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5A719DD-7245-11C9-1C0F-7BB3267D94F5}"/>
                  </a:ext>
                </a:extLst>
              </p:cNvPr>
              <p:cNvSpPr txBox="1"/>
              <p:nvPr/>
            </p:nvSpPr>
            <p:spPr>
              <a:xfrm>
                <a:off x="304535" y="1935555"/>
                <a:ext cx="8490694" cy="646331"/>
              </a:xfrm>
              <a:prstGeom prst="rect">
                <a:avLst/>
              </a:prstGeom>
              <a:noFill/>
            </p:spPr>
            <p:txBody>
              <a:bodyPr wrap="square" rtlCol="0">
                <a:spAutoFit/>
              </a:bodyPr>
              <a:lstStyle/>
              <a:p>
                <a:pPr algn="l"/>
                <a:r>
                  <a:rPr lang="en-US" sz="1800" b="1" dirty="0">
                    <a:latin typeface="+mn-lt"/>
                  </a:rPr>
                  <a:t>Proof</a:t>
                </a:r>
                <a:r>
                  <a:rPr lang="en-US" sz="1800" dirty="0">
                    <a:latin typeface="+mn-lt"/>
                  </a:rPr>
                  <a:t>: For contradiction, suppose there exists a minimum time </a:t>
                </a:r>
                <a14:m>
                  <m:oMath xmlns:m="http://schemas.openxmlformats.org/officeDocument/2006/math">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𝑡</m:t>
                    </m:r>
                  </m:oMath>
                </a14:m>
                <a:r>
                  <a:rPr lang="en-US" sz="1800" dirty="0">
                    <a:latin typeface="+mn-lt"/>
                  </a:rPr>
                  <a:t> such that a client Bob holds a chain conflicting with the pivot block.</a:t>
                </a:r>
              </a:p>
            </p:txBody>
          </p:sp>
        </mc:Choice>
        <mc:Fallback xmlns="">
          <p:sp>
            <p:nvSpPr>
              <p:cNvPr id="24" name="TextBox 23">
                <a:extLst>
                  <a:ext uri="{FF2B5EF4-FFF2-40B4-BE49-F238E27FC236}">
                    <a16:creationId xmlns:a16="http://schemas.microsoft.com/office/drawing/2014/main" id="{65A719DD-7245-11C9-1C0F-7BB3267D94F5}"/>
                  </a:ext>
                </a:extLst>
              </p:cNvPr>
              <p:cNvSpPr txBox="1">
                <a:spLocks noRot="1" noChangeAspect="1" noMove="1" noResize="1" noEditPoints="1" noAdjustHandles="1" noChangeArrowheads="1" noChangeShapeType="1" noTextEdit="1"/>
              </p:cNvSpPr>
              <p:nvPr/>
            </p:nvSpPr>
            <p:spPr>
              <a:xfrm>
                <a:off x="304535" y="1935555"/>
                <a:ext cx="8490694" cy="646331"/>
              </a:xfrm>
              <a:prstGeom prst="rect">
                <a:avLst/>
              </a:prstGeom>
              <a:blipFill>
                <a:blip r:embed="rId3"/>
                <a:stretch>
                  <a:fillRect l="-646" t="-5660" b="-14151"/>
                </a:stretch>
              </a:blipFill>
            </p:spPr>
            <p:txBody>
              <a:bodyPr/>
              <a:lstStyle/>
              <a:p>
                <a:r>
                  <a:rPr lang="en-US">
                    <a:noFill/>
                  </a:rPr>
                  <a:t> </a:t>
                </a:r>
              </a:p>
            </p:txBody>
          </p:sp>
        </mc:Fallback>
      </mc:AlternateContent>
      <p:pic>
        <p:nvPicPr>
          <p:cNvPr id="36" name="Graphic 35" descr="Stop">
            <a:extLst>
              <a:ext uri="{FF2B5EF4-FFF2-40B4-BE49-F238E27FC236}">
                <a16:creationId xmlns:a16="http://schemas.microsoft.com/office/drawing/2014/main" id="{6C287A6A-A067-8457-A0A8-64C791B46E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181" y="3871194"/>
            <a:ext cx="377876" cy="377876"/>
          </a:xfrm>
          <a:prstGeom prst="rect">
            <a:avLst/>
          </a:prstGeom>
        </p:spPr>
      </p:pic>
      <p:pic>
        <p:nvPicPr>
          <p:cNvPr id="37" name="Graphic 36" descr="Stop">
            <a:extLst>
              <a:ext uri="{FF2B5EF4-FFF2-40B4-BE49-F238E27FC236}">
                <a16:creationId xmlns:a16="http://schemas.microsoft.com/office/drawing/2014/main" id="{376D6A10-90F1-DB4A-B2B9-0BBEC46F7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7905" y="3871194"/>
            <a:ext cx="377876" cy="377876"/>
          </a:xfrm>
          <a:prstGeom prst="rect">
            <a:avLst/>
          </a:prstGeom>
        </p:spPr>
      </p:pic>
      <p:pic>
        <p:nvPicPr>
          <p:cNvPr id="38" name="Graphic 37" descr="Stop">
            <a:extLst>
              <a:ext uri="{FF2B5EF4-FFF2-40B4-BE49-F238E27FC236}">
                <a16:creationId xmlns:a16="http://schemas.microsoft.com/office/drawing/2014/main" id="{B3AA98E5-EEB1-FD97-FA3E-30FE6059C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8500" y="3102292"/>
            <a:ext cx="377876" cy="377876"/>
          </a:xfrm>
          <a:prstGeom prst="rect">
            <a:avLst/>
          </a:prstGeom>
        </p:spPr>
      </p:pic>
      <p:sp>
        <p:nvSpPr>
          <p:cNvPr id="39" name="TextBox 38">
            <a:extLst>
              <a:ext uri="{FF2B5EF4-FFF2-40B4-BE49-F238E27FC236}">
                <a16:creationId xmlns:a16="http://schemas.microsoft.com/office/drawing/2014/main" id="{7F168B66-515C-0B16-F15A-B385520C7BA6}"/>
              </a:ext>
            </a:extLst>
          </p:cNvPr>
          <p:cNvSpPr txBox="1"/>
          <p:nvPr/>
        </p:nvSpPr>
        <p:spPr>
          <a:xfrm>
            <a:off x="3893864" y="3043991"/>
            <a:ext cx="698090" cy="461665"/>
          </a:xfrm>
          <a:prstGeom prst="rect">
            <a:avLst/>
          </a:prstGeom>
          <a:noFill/>
        </p:spPr>
        <p:txBody>
          <a:bodyPr wrap="square" rtlCol="0">
            <a:spAutoFit/>
          </a:bodyPr>
          <a:lstStyle/>
          <a:p>
            <a:pPr algn="l"/>
            <a:r>
              <a:rPr lang="en-US" dirty="0" err="1">
                <a:solidFill>
                  <a:schemeClr val="accent6">
                    <a:lumMod val="75000"/>
                  </a:schemeClr>
                </a:solidFill>
                <a:latin typeface="+mn-lt"/>
              </a:rPr>
              <a:t>tx</a:t>
            </a:r>
            <a:endParaRPr lang="en-US" dirty="0">
              <a:solidFill>
                <a:schemeClr val="accent6">
                  <a:lumMod val="75000"/>
                </a:schemeClr>
              </a:solidFill>
              <a:latin typeface="+mn-lt"/>
            </a:endParaRPr>
          </a:p>
        </p:txBody>
      </p:sp>
      <p:pic>
        <p:nvPicPr>
          <p:cNvPr id="42" name="Graphic 41" descr="Stop">
            <a:extLst>
              <a:ext uri="{FF2B5EF4-FFF2-40B4-BE49-F238E27FC236}">
                <a16:creationId xmlns:a16="http://schemas.microsoft.com/office/drawing/2014/main" id="{548F3108-DC47-D4BB-FEAD-11018A5FF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13083" y="3102110"/>
            <a:ext cx="377876" cy="377876"/>
          </a:xfrm>
          <a:prstGeom prst="rect">
            <a:avLst/>
          </a:prstGeom>
        </p:spPr>
      </p:pic>
      <p:cxnSp>
        <p:nvCxnSpPr>
          <p:cNvPr id="43" name="Straight Arrow Connector 42">
            <a:extLst>
              <a:ext uri="{FF2B5EF4-FFF2-40B4-BE49-F238E27FC236}">
                <a16:creationId xmlns:a16="http://schemas.microsoft.com/office/drawing/2014/main" id="{389D64D0-46FC-D416-6458-FEF8162CD7BD}"/>
              </a:ext>
            </a:extLst>
          </p:cNvPr>
          <p:cNvCxnSpPr>
            <a:cxnSpLocks/>
          </p:cNvCxnSpPr>
          <p:nvPr/>
        </p:nvCxnSpPr>
        <p:spPr>
          <a:xfrm flipH="1">
            <a:off x="3602938" y="3288005"/>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40EA79E1-6EFA-BB0D-E13E-6A5A14AAEA38}"/>
              </a:ext>
            </a:extLst>
          </p:cNvPr>
          <p:cNvSpPr txBox="1"/>
          <p:nvPr/>
        </p:nvSpPr>
        <p:spPr>
          <a:xfrm>
            <a:off x="3249147" y="2965928"/>
            <a:ext cx="335047" cy="461665"/>
          </a:xfrm>
          <a:prstGeom prst="rect">
            <a:avLst/>
          </a:prstGeom>
          <a:noFill/>
        </p:spPr>
        <p:txBody>
          <a:bodyPr wrap="square" rtlCol="0">
            <a:spAutoFit/>
          </a:bodyPr>
          <a:lstStyle/>
          <a:p>
            <a:pPr algn="l"/>
            <a:r>
              <a:rPr lang="en-US" dirty="0">
                <a:latin typeface="+mn-lt"/>
              </a:rPr>
              <a:t>…</a:t>
            </a:r>
          </a:p>
        </p:txBody>
      </p:sp>
      <p:cxnSp>
        <p:nvCxnSpPr>
          <p:cNvPr id="45" name="Straight Arrow Connector 44">
            <a:extLst>
              <a:ext uri="{FF2B5EF4-FFF2-40B4-BE49-F238E27FC236}">
                <a16:creationId xmlns:a16="http://schemas.microsoft.com/office/drawing/2014/main" id="{60A4FADE-DAAC-48BE-EDB7-8F3F0B41AB33}"/>
              </a:ext>
            </a:extLst>
          </p:cNvPr>
          <p:cNvCxnSpPr>
            <a:cxnSpLocks/>
            <a:stCxn id="38" idx="1"/>
            <a:endCxn id="53" idx="3"/>
          </p:cNvCxnSpPr>
          <p:nvPr/>
        </p:nvCxnSpPr>
        <p:spPr>
          <a:xfrm flipH="1">
            <a:off x="5965484" y="3291230"/>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5333296E-C707-65CD-1A9E-317675EC9F34}"/>
              </a:ext>
            </a:extLst>
          </p:cNvPr>
          <p:cNvSpPr txBox="1"/>
          <p:nvPr/>
        </p:nvSpPr>
        <p:spPr>
          <a:xfrm flipH="1" flipV="1">
            <a:off x="4389015" y="3920066"/>
            <a:ext cx="253071" cy="461665"/>
          </a:xfrm>
          <a:prstGeom prst="rect">
            <a:avLst/>
          </a:prstGeom>
          <a:noFill/>
        </p:spPr>
        <p:txBody>
          <a:bodyPr wrap="square" rtlCol="0">
            <a:spAutoFit/>
          </a:bodyPr>
          <a:lstStyle/>
          <a:p>
            <a:pPr algn="l"/>
            <a:r>
              <a:rPr lang="en-US" dirty="0">
                <a:latin typeface="+mn-lt"/>
              </a:rPr>
              <a:t>…</a:t>
            </a:r>
          </a:p>
        </p:txBody>
      </p:sp>
      <p:cxnSp>
        <p:nvCxnSpPr>
          <p:cNvPr id="47" name="Straight Arrow Connector 46">
            <a:extLst>
              <a:ext uri="{FF2B5EF4-FFF2-40B4-BE49-F238E27FC236}">
                <a16:creationId xmlns:a16="http://schemas.microsoft.com/office/drawing/2014/main" id="{3E20A143-EDA9-9B99-3E60-AF587EE8D8A8}"/>
              </a:ext>
            </a:extLst>
          </p:cNvPr>
          <p:cNvCxnSpPr>
            <a:cxnSpLocks/>
            <a:stCxn id="36" idx="1"/>
          </p:cNvCxnSpPr>
          <p:nvPr/>
        </p:nvCxnSpPr>
        <p:spPr>
          <a:xfrm flipH="1">
            <a:off x="8111498" y="4060132"/>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3" name="Graphic 52" descr="Stop">
            <a:extLst>
              <a:ext uri="{FF2B5EF4-FFF2-40B4-BE49-F238E27FC236}">
                <a16:creationId xmlns:a16="http://schemas.microsoft.com/office/drawing/2014/main" id="{B5B49089-4C29-F610-1B6F-4BD0DB5C9C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7608" y="3104434"/>
            <a:ext cx="377876" cy="377876"/>
          </a:xfrm>
          <a:prstGeom prst="rect">
            <a:avLst/>
          </a:prstGeom>
        </p:spPr>
      </p:pic>
      <p:cxnSp>
        <p:nvCxnSpPr>
          <p:cNvPr id="54" name="Straight Arrow Connector 53">
            <a:extLst>
              <a:ext uri="{FF2B5EF4-FFF2-40B4-BE49-F238E27FC236}">
                <a16:creationId xmlns:a16="http://schemas.microsoft.com/office/drawing/2014/main" id="{944CAE87-1B6D-33B5-3E2D-A4F712E1F53E}"/>
              </a:ext>
            </a:extLst>
          </p:cNvPr>
          <p:cNvCxnSpPr>
            <a:cxnSpLocks/>
            <a:stCxn id="53" idx="1"/>
            <a:endCxn id="58" idx="3"/>
          </p:cNvCxnSpPr>
          <p:nvPr/>
        </p:nvCxnSpPr>
        <p:spPr>
          <a:xfrm flipH="1">
            <a:off x="5297798" y="3293372"/>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5" name="Graphic 54" descr="Stop">
            <a:extLst>
              <a:ext uri="{FF2B5EF4-FFF2-40B4-BE49-F238E27FC236}">
                <a16:creationId xmlns:a16="http://schemas.microsoft.com/office/drawing/2014/main" id="{09F7B8C3-3248-408C-43B7-70DAAEC96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3692" y="3888108"/>
            <a:ext cx="377876" cy="377876"/>
          </a:xfrm>
          <a:prstGeom prst="rect">
            <a:avLst/>
          </a:prstGeom>
        </p:spPr>
      </p:pic>
      <p:cxnSp>
        <p:nvCxnSpPr>
          <p:cNvPr id="56" name="Straight Arrow Connector 55">
            <a:extLst>
              <a:ext uri="{FF2B5EF4-FFF2-40B4-BE49-F238E27FC236}">
                <a16:creationId xmlns:a16="http://schemas.microsoft.com/office/drawing/2014/main" id="{FCBD695E-53A5-EE94-95A3-8848AB805B76}"/>
              </a:ext>
            </a:extLst>
          </p:cNvPr>
          <p:cNvCxnSpPr>
            <a:cxnSpLocks/>
            <a:stCxn id="55" idx="1"/>
          </p:cNvCxnSpPr>
          <p:nvPr/>
        </p:nvCxnSpPr>
        <p:spPr>
          <a:xfrm flipH="1">
            <a:off x="7203009" y="4077046"/>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7" name="Graphic 56" descr="Stop">
            <a:extLst>
              <a:ext uri="{FF2B5EF4-FFF2-40B4-BE49-F238E27FC236}">
                <a16:creationId xmlns:a16="http://schemas.microsoft.com/office/drawing/2014/main" id="{EAD4C6D0-E23D-1879-9501-DC2E24B5D8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0102" y="3886040"/>
            <a:ext cx="377876" cy="377876"/>
          </a:xfrm>
          <a:prstGeom prst="rect">
            <a:avLst/>
          </a:prstGeom>
        </p:spPr>
      </p:pic>
      <p:pic>
        <p:nvPicPr>
          <p:cNvPr id="58" name="Graphic 57" descr="Stop">
            <a:extLst>
              <a:ext uri="{FF2B5EF4-FFF2-40B4-BE49-F238E27FC236}">
                <a16:creationId xmlns:a16="http://schemas.microsoft.com/office/drawing/2014/main" id="{3402F63E-234E-97D2-0657-832845639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9922" y="3107147"/>
            <a:ext cx="377876" cy="377876"/>
          </a:xfrm>
          <a:prstGeom prst="rect">
            <a:avLst/>
          </a:prstGeom>
        </p:spPr>
      </p:pic>
      <p:cxnSp>
        <p:nvCxnSpPr>
          <p:cNvPr id="59" name="Straight Arrow Connector 58">
            <a:extLst>
              <a:ext uri="{FF2B5EF4-FFF2-40B4-BE49-F238E27FC236}">
                <a16:creationId xmlns:a16="http://schemas.microsoft.com/office/drawing/2014/main" id="{9C649E2C-83C3-BBD8-F68A-706B9A954935}"/>
              </a:ext>
            </a:extLst>
          </p:cNvPr>
          <p:cNvCxnSpPr>
            <a:cxnSpLocks/>
          </p:cNvCxnSpPr>
          <p:nvPr/>
        </p:nvCxnSpPr>
        <p:spPr>
          <a:xfrm flipH="1">
            <a:off x="4630159" y="3294728"/>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1" name="Graphic 60" descr="Stop">
            <a:extLst>
              <a:ext uri="{FF2B5EF4-FFF2-40B4-BE49-F238E27FC236}">
                <a16:creationId xmlns:a16="http://schemas.microsoft.com/office/drawing/2014/main" id="{B3114448-E07A-0182-A3E6-0EFB0E458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4067" y="3127780"/>
            <a:ext cx="377876" cy="377876"/>
          </a:xfrm>
          <a:prstGeom prst="rect">
            <a:avLst/>
          </a:prstGeom>
        </p:spPr>
      </p:pic>
      <p:cxnSp>
        <p:nvCxnSpPr>
          <p:cNvPr id="62" name="Straight Arrow Connector 61">
            <a:extLst>
              <a:ext uri="{FF2B5EF4-FFF2-40B4-BE49-F238E27FC236}">
                <a16:creationId xmlns:a16="http://schemas.microsoft.com/office/drawing/2014/main" id="{61384E55-4C34-7ECB-E5DA-85DC5CDBF8AB}"/>
              </a:ext>
            </a:extLst>
          </p:cNvPr>
          <p:cNvCxnSpPr>
            <a:cxnSpLocks/>
            <a:stCxn id="61" idx="1"/>
          </p:cNvCxnSpPr>
          <p:nvPr/>
        </p:nvCxnSpPr>
        <p:spPr>
          <a:xfrm flipH="1">
            <a:off x="2357967" y="3316718"/>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D118148B-B786-58C8-FA09-E383146B4A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580" y="3105790"/>
            <a:ext cx="377876" cy="377876"/>
          </a:xfrm>
          <a:prstGeom prst="rect">
            <a:avLst/>
          </a:prstGeom>
        </p:spPr>
      </p:pic>
      <p:sp>
        <p:nvSpPr>
          <p:cNvPr id="64" name="TextBox 63">
            <a:extLst>
              <a:ext uri="{FF2B5EF4-FFF2-40B4-BE49-F238E27FC236}">
                <a16:creationId xmlns:a16="http://schemas.microsoft.com/office/drawing/2014/main" id="{E7AD2465-9F27-64EA-FCBA-C715499BF5B1}"/>
              </a:ext>
            </a:extLst>
          </p:cNvPr>
          <p:cNvSpPr txBox="1"/>
          <p:nvPr/>
        </p:nvSpPr>
        <p:spPr>
          <a:xfrm>
            <a:off x="4246733" y="2996063"/>
            <a:ext cx="806245" cy="461665"/>
          </a:xfrm>
          <a:prstGeom prst="rect">
            <a:avLst/>
          </a:prstGeom>
          <a:noFill/>
        </p:spPr>
        <p:txBody>
          <a:bodyPr wrap="square" rtlCol="0">
            <a:spAutoFit/>
          </a:bodyPr>
          <a:lstStyle/>
          <a:p>
            <a:pPr algn="l"/>
            <a:r>
              <a:rPr lang="en-US" dirty="0">
                <a:latin typeface="+mn-lt"/>
              </a:rPr>
              <a:t>…</a:t>
            </a:r>
          </a:p>
        </p:txBody>
      </p:sp>
      <p:sp>
        <p:nvSpPr>
          <p:cNvPr id="65" name="TextBox 64">
            <a:extLst>
              <a:ext uri="{FF2B5EF4-FFF2-40B4-BE49-F238E27FC236}">
                <a16:creationId xmlns:a16="http://schemas.microsoft.com/office/drawing/2014/main" id="{AA587F85-BE37-466C-C818-6B9E14602FE9}"/>
              </a:ext>
            </a:extLst>
          </p:cNvPr>
          <p:cNvSpPr txBox="1"/>
          <p:nvPr/>
        </p:nvSpPr>
        <p:spPr>
          <a:xfrm>
            <a:off x="7779152" y="3776327"/>
            <a:ext cx="373796" cy="461665"/>
          </a:xfrm>
          <a:prstGeom prst="rect">
            <a:avLst/>
          </a:prstGeom>
          <a:noFill/>
        </p:spPr>
        <p:txBody>
          <a:bodyPr wrap="square" rtlCol="0">
            <a:spAutoFit/>
          </a:bodyPr>
          <a:lstStyle/>
          <a:p>
            <a:pPr algn="l"/>
            <a:r>
              <a:rPr lang="en-US" dirty="0">
                <a:latin typeface="+mn-lt"/>
              </a:rPr>
              <a:t>…</a:t>
            </a:r>
          </a:p>
        </p:txBody>
      </p:sp>
      <p:sp>
        <p:nvSpPr>
          <p:cNvPr id="66" name="TextBox 65">
            <a:extLst>
              <a:ext uri="{FF2B5EF4-FFF2-40B4-BE49-F238E27FC236}">
                <a16:creationId xmlns:a16="http://schemas.microsoft.com/office/drawing/2014/main" id="{93745CBC-2CD5-5440-F4C5-FF97806EB384}"/>
              </a:ext>
            </a:extLst>
          </p:cNvPr>
          <p:cNvSpPr txBox="1"/>
          <p:nvPr/>
        </p:nvSpPr>
        <p:spPr>
          <a:xfrm>
            <a:off x="3257981" y="3776327"/>
            <a:ext cx="339360" cy="461665"/>
          </a:xfrm>
          <a:prstGeom prst="rect">
            <a:avLst/>
          </a:prstGeom>
          <a:noFill/>
        </p:spPr>
        <p:txBody>
          <a:bodyPr wrap="square" rtlCol="0">
            <a:spAutoFit/>
          </a:bodyPr>
          <a:lstStyle/>
          <a:p>
            <a:pPr algn="l"/>
            <a:r>
              <a:rPr lang="en-US" dirty="0">
                <a:latin typeface="+mn-lt"/>
              </a:rPr>
              <a:t>…</a:t>
            </a:r>
          </a:p>
        </p:txBody>
      </p:sp>
      <p:pic>
        <p:nvPicPr>
          <p:cNvPr id="67" name="Graphic 66" descr="Stop">
            <a:extLst>
              <a:ext uri="{FF2B5EF4-FFF2-40B4-BE49-F238E27FC236}">
                <a16:creationId xmlns:a16="http://schemas.microsoft.com/office/drawing/2014/main" id="{6BB23CA9-2726-C20A-6D9F-54841291A1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8009" y="3883697"/>
            <a:ext cx="377876" cy="377876"/>
          </a:xfrm>
          <a:prstGeom prst="rect">
            <a:avLst/>
          </a:prstGeom>
        </p:spPr>
      </p:pic>
      <p:cxnSp>
        <p:nvCxnSpPr>
          <p:cNvPr id="68" name="Straight Arrow Connector 67">
            <a:extLst>
              <a:ext uri="{FF2B5EF4-FFF2-40B4-BE49-F238E27FC236}">
                <a16:creationId xmlns:a16="http://schemas.microsoft.com/office/drawing/2014/main" id="{1C3A701D-3FE7-2C4B-A239-4BF020DBBF6B}"/>
              </a:ext>
            </a:extLst>
          </p:cNvPr>
          <p:cNvCxnSpPr>
            <a:cxnSpLocks/>
            <a:stCxn id="67" idx="1"/>
            <a:endCxn id="88" idx="3"/>
          </p:cNvCxnSpPr>
          <p:nvPr/>
        </p:nvCxnSpPr>
        <p:spPr>
          <a:xfrm flipH="1" flipV="1">
            <a:off x="2357967" y="3294728"/>
            <a:ext cx="590042" cy="777907"/>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9" name="Graphic 68" descr="Stop">
            <a:extLst>
              <a:ext uri="{FF2B5EF4-FFF2-40B4-BE49-F238E27FC236}">
                <a16:creationId xmlns:a16="http://schemas.microsoft.com/office/drawing/2014/main" id="{A96A8CF7-FB03-495B-6C5B-E5C3EE39F2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5929" y="3895846"/>
            <a:ext cx="377876" cy="377876"/>
          </a:xfrm>
          <a:prstGeom prst="rect">
            <a:avLst/>
          </a:prstGeom>
        </p:spPr>
      </p:pic>
      <p:pic>
        <p:nvPicPr>
          <p:cNvPr id="70" name="Graphic 69" descr="Stop">
            <a:extLst>
              <a:ext uri="{FF2B5EF4-FFF2-40B4-BE49-F238E27FC236}">
                <a16:creationId xmlns:a16="http://schemas.microsoft.com/office/drawing/2014/main" id="{6A0D0DAD-B0AC-B550-0E62-B6D146C428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16" y="3893704"/>
            <a:ext cx="377876" cy="377876"/>
          </a:xfrm>
          <a:prstGeom prst="rect">
            <a:avLst/>
          </a:prstGeom>
        </p:spPr>
      </p:pic>
      <p:cxnSp>
        <p:nvCxnSpPr>
          <p:cNvPr id="71" name="Straight Arrow Connector 70">
            <a:extLst>
              <a:ext uri="{FF2B5EF4-FFF2-40B4-BE49-F238E27FC236}">
                <a16:creationId xmlns:a16="http://schemas.microsoft.com/office/drawing/2014/main" id="{F5E9317E-B64F-8EEC-AD3A-9BB7DAD97991}"/>
              </a:ext>
            </a:extLst>
          </p:cNvPr>
          <p:cNvCxnSpPr>
            <a:cxnSpLocks/>
            <a:stCxn id="69" idx="1"/>
            <a:endCxn id="70" idx="3"/>
          </p:cNvCxnSpPr>
          <p:nvPr/>
        </p:nvCxnSpPr>
        <p:spPr>
          <a:xfrm flipH="1" flipV="1">
            <a:off x="5214892" y="4082642"/>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33D72259-4C6B-A8D6-8F88-D3B7F1F05BCD}"/>
              </a:ext>
            </a:extLst>
          </p:cNvPr>
          <p:cNvCxnSpPr>
            <a:cxnSpLocks/>
            <a:stCxn id="57" idx="1"/>
            <a:endCxn id="75" idx="3"/>
          </p:cNvCxnSpPr>
          <p:nvPr/>
        </p:nvCxnSpPr>
        <p:spPr>
          <a:xfrm flipH="1">
            <a:off x="6541818" y="4074978"/>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E67512BF-F1F5-27F0-F176-7A4373A5A9CE}"/>
              </a:ext>
            </a:extLst>
          </p:cNvPr>
          <p:cNvCxnSpPr>
            <a:cxnSpLocks/>
            <a:stCxn id="70" idx="1"/>
          </p:cNvCxnSpPr>
          <p:nvPr/>
        </p:nvCxnSpPr>
        <p:spPr>
          <a:xfrm flipH="1">
            <a:off x="4583690" y="4082642"/>
            <a:ext cx="253326"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8C3A8481-871A-7F3B-9EF0-D0ACAC146789}"/>
              </a:ext>
            </a:extLst>
          </p:cNvPr>
          <p:cNvCxnSpPr>
            <a:cxnSpLocks/>
          </p:cNvCxnSpPr>
          <p:nvPr/>
        </p:nvCxnSpPr>
        <p:spPr>
          <a:xfrm flipH="1">
            <a:off x="3592182" y="4077878"/>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5" name="Graphic 74" descr="Stop">
            <a:extLst>
              <a:ext uri="{FF2B5EF4-FFF2-40B4-BE49-F238E27FC236}">
                <a16:creationId xmlns:a16="http://schemas.microsoft.com/office/drawing/2014/main" id="{49E46FC1-FE0A-EA1E-19CA-D3636564E5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3942" y="3888608"/>
            <a:ext cx="377876" cy="377876"/>
          </a:xfrm>
          <a:prstGeom prst="rect">
            <a:avLst/>
          </a:prstGeom>
        </p:spPr>
      </p:pic>
      <p:cxnSp>
        <p:nvCxnSpPr>
          <p:cNvPr id="76" name="Straight Arrow Connector 75">
            <a:extLst>
              <a:ext uri="{FF2B5EF4-FFF2-40B4-BE49-F238E27FC236}">
                <a16:creationId xmlns:a16="http://schemas.microsoft.com/office/drawing/2014/main" id="{C3AACF4E-1F55-B89E-9129-C38558734BD1}"/>
              </a:ext>
            </a:extLst>
          </p:cNvPr>
          <p:cNvCxnSpPr>
            <a:cxnSpLocks/>
            <a:stCxn id="75" idx="1"/>
            <a:endCxn id="69" idx="3"/>
          </p:cNvCxnSpPr>
          <p:nvPr/>
        </p:nvCxnSpPr>
        <p:spPr>
          <a:xfrm flipH="1">
            <a:off x="5903805" y="4077546"/>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FB1C110C-08CB-D95E-2F9D-245A4B2228D1}"/>
              </a:ext>
            </a:extLst>
          </p:cNvPr>
          <p:cNvSpPr txBox="1"/>
          <p:nvPr/>
        </p:nvSpPr>
        <p:spPr>
          <a:xfrm>
            <a:off x="1014548" y="3045982"/>
            <a:ext cx="391961" cy="461665"/>
          </a:xfrm>
          <a:prstGeom prst="rect">
            <a:avLst/>
          </a:prstGeom>
          <a:noFill/>
        </p:spPr>
        <p:txBody>
          <a:bodyPr wrap="square" rtlCol="0">
            <a:spAutoFit/>
          </a:bodyPr>
          <a:lstStyle/>
          <a:p>
            <a:pPr algn="l"/>
            <a:r>
              <a:rPr lang="en-US" dirty="0">
                <a:latin typeface="+mn-lt"/>
              </a:rPr>
              <a:t>G</a:t>
            </a:r>
          </a:p>
        </p:txBody>
      </p:sp>
      <p:cxnSp>
        <p:nvCxnSpPr>
          <p:cNvPr id="80" name="Straight Connector 79">
            <a:extLst>
              <a:ext uri="{FF2B5EF4-FFF2-40B4-BE49-F238E27FC236}">
                <a16:creationId xmlns:a16="http://schemas.microsoft.com/office/drawing/2014/main" id="{CE26F0DA-8F11-8413-059C-1013BBC7B21D}"/>
              </a:ext>
            </a:extLst>
          </p:cNvPr>
          <p:cNvCxnSpPr>
            <a:cxnSpLocks/>
            <a:stCxn id="77" idx="2"/>
            <a:endCxn id="81" idx="0"/>
          </p:cNvCxnSpPr>
          <p:nvPr/>
        </p:nvCxnSpPr>
        <p:spPr>
          <a:xfrm flipH="1">
            <a:off x="1208146" y="3507647"/>
            <a:ext cx="2383" cy="99465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B053FBC-7CDF-460D-9038-045E54549792}"/>
                  </a:ext>
                </a:extLst>
              </p:cNvPr>
              <p:cNvSpPr txBox="1"/>
              <p:nvPr/>
            </p:nvSpPr>
            <p:spPr>
              <a:xfrm>
                <a:off x="947946" y="4502303"/>
                <a:ext cx="520399" cy="307777"/>
              </a:xfrm>
              <a:prstGeom prst="rect">
                <a:avLst/>
              </a:prstGeom>
              <a:noFill/>
            </p:spPr>
            <p:txBody>
              <a:bodyPr wrap="none" lIns="0" tIns="0" rIns="0" bIns="0" rtlCol="0">
                <a:spAutoFit/>
              </a:bodyPr>
              <a:lstStyle/>
              <a:p>
                <a:pPr algn="l"/>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0</m:t>
                        </m:r>
                      </m:sub>
                    </m:sSub>
                  </m:oMath>
                </a14:m>
                <a:r>
                  <a:rPr lang="en-US" sz="2000" dirty="0">
                    <a:latin typeface="+mn-lt"/>
                  </a:rPr>
                  <a:t>=0</a:t>
                </a:r>
              </a:p>
            </p:txBody>
          </p:sp>
        </mc:Choice>
        <mc:Fallback xmlns="">
          <p:sp>
            <p:nvSpPr>
              <p:cNvPr id="81" name="TextBox 80">
                <a:extLst>
                  <a:ext uri="{FF2B5EF4-FFF2-40B4-BE49-F238E27FC236}">
                    <a16:creationId xmlns:a16="http://schemas.microsoft.com/office/drawing/2014/main" id="{7B053FBC-7CDF-460D-9038-045E54549792}"/>
                  </a:ext>
                </a:extLst>
              </p:cNvPr>
              <p:cNvSpPr txBox="1">
                <a:spLocks noRot="1" noChangeAspect="1" noMove="1" noResize="1" noEditPoints="1" noAdjustHandles="1" noChangeArrowheads="1" noChangeShapeType="1" noTextEdit="1"/>
              </p:cNvSpPr>
              <p:nvPr/>
            </p:nvSpPr>
            <p:spPr>
              <a:xfrm>
                <a:off x="947946" y="4502303"/>
                <a:ext cx="520399" cy="307777"/>
              </a:xfrm>
              <a:prstGeom prst="rect">
                <a:avLst/>
              </a:prstGeom>
              <a:blipFill>
                <a:blip r:embed="rId10"/>
                <a:stretch>
                  <a:fillRect l="-17647" t="-26000" r="-29412" b="-50000"/>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84CEF991-1DF2-CF2B-C485-185073E9EE05}"/>
              </a:ext>
            </a:extLst>
          </p:cNvPr>
          <p:cNvSpPr txBox="1"/>
          <p:nvPr/>
        </p:nvSpPr>
        <p:spPr>
          <a:xfrm>
            <a:off x="18930" y="4491330"/>
            <a:ext cx="1123627" cy="369332"/>
          </a:xfrm>
          <a:prstGeom prst="rect">
            <a:avLst/>
          </a:prstGeom>
          <a:noFill/>
        </p:spPr>
        <p:txBody>
          <a:bodyPr wrap="square" rtlCol="0">
            <a:spAutoFit/>
          </a:bodyPr>
          <a:lstStyle/>
          <a:p>
            <a:pPr algn="l"/>
            <a:r>
              <a:rPr lang="en-US" sz="1800" dirty="0">
                <a:latin typeface="+mn-lt"/>
              </a:rPr>
              <a:t>Heights</a:t>
            </a:r>
          </a:p>
        </p:txBody>
      </p:sp>
      <p:pic>
        <p:nvPicPr>
          <p:cNvPr id="88" name="Graphic 87" descr="Stop">
            <a:extLst>
              <a:ext uri="{FF2B5EF4-FFF2-40B4-BE49-F238E27FC236}">
                <a16:creationId xmlns:a16="http://schemas.microsoft.com/office/drawing/2014/main" id="{8E37F95C-871C-0680-94E7-BA02A9B115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0091" y="3105790"/>
            <a:ext cx="377876" cy="377876"/>
          </a:xfrm>
          <a:prstGeom prst="rect">
            <a:avLst/>
          </a:prstGeom>
        </p:spPr>
      </p:pic>
      <p:cxnSp>
        <p:nvCxnSpPr>
          <p:cNvPr id="93" name="Straight Arrow Connector 92">
            <a:extLst>
              <a:ext uri="{FF2B5EF4-FFF2-40B4-BE49-F238E27FC236}">
                <a16:creationId xmlns:a16="http://schemas.microsoft.com/office/drawing/2014/main" id="{E4814C91-475B-3BF9-22C1-BEAB319A4CB1}"/>
              </a:ext>
            </a:extLst>
          </p:cNvPr>
          <p:cNvCxnSpPr>
            <a:cxnSpLocks/>
            <a:stCxn id="88" idx="1"/>
          </p:cNvCxnSpPr>
          <p:nvPr/>
        </p:nvCxnSpPr>
        <p:spPr>
          <a:xfrm flipH="1">
            <a:off x="1714500" y="3294728"/>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9FE122A4-B55D-7D81-B1D9-D51031DFC241}"/>
              </a:ext>
            </a:extLst>
          </p:cNvPr>
          <p:cNvSpPr txBox="1"/>
          <p:nvPr/>
        </p:nvSpPr>
        <p:spPr>
          <a:xfrm>
            <a:off x="1326723" y="2982610"/>
            <a:ext cx="335047" cy="461665"/>
          </a:xfrm>
          <a:prstGeom prst="rect">
            <a:avLst/>
          </a:prstGeom>
          <a:noFill/>
        </p:spPr>
        <p:txBody>
          <a:bodyPr wrap="square" rtlCol="0">
            <a:spAutoFit/>
          </a:bodyPr>
          <a:lstStyle/>
          <a:p>
            <a:pPr algn="l"/>
            <a:r>
              <a:rPr lang="en-US" dirty="0">
                <a:latin typeface="+mn-lt"/>
              </a:rPr>
              <a:t>…</a:t>
            </a:r>
          </a:p>
        </p:txBody>
      </p:sp>
      <p:sp>
        <p:nvSpPr>
          <p:cNvPr id="109" name="TextBox 108">
            <a:extLst>
              <a:ext uri="{FF2B5EF4-FFF2-40B4-BE49-F238E27FC236}">
                <a16:creationId xmlns:a16="http://schemas.microsoft.com/office/drawing/2014/main" id="{8EEE1275-34FC-C4F4-94F0-C4987AEA31F8}"/>
              </a:ext>
            </a:extLst>
          </p:cNvPr>
          <p:cNvSpPr txBox="1"/>
          <p:nvPr/>
        </p:nvSpPr>
        <p:spPr>
          <a:xfrm>
            <a:off x="7561615" y="4252013"/>
            <a:ext cx="1485900" cy="338554"/>
          </a:xfrm>
          <a:prstGeom prst="rect">
            <a:avLst/>
          </a:prstGeom>
          <a:noFill/>
        </p:spPr>
        <p:txBody>
          <a:bodyPr wrap="square" rtlCol="0">
            <a:spAutoFit/>
          </a:bodyPr>
          <a:lstStyle/>
          <a:p>
            <a:pPr algn="l"/>
            <a:r>
              <a:rPr lang="en-US" sz="1600" dirty="0">
                <a:latin typeface="+mn-lt"/>
              </a:rPr>
              <a:t>Bob’s chain</a:t>
            </a:r>
          </a:p>
        </p:txBody>
      </p:sp>
      <p:sp>
        <p:nvSpPr>
          <p:cNvPr id="110" name="TextBox 109">
            <a:extLst>
              <a:ext uri="{FF2B5EF4-FFF2-40B4-BE49-F238E27FC236}">
                <a16:creationId xmlns:a16="http://schemas.microsoft.com/office/drawing/2014/main" id="{A27CEB03-51FB-FAC0-A60A-A9BE87AAE535}"/>
              </a:ext>
            </a:extLst>
          </p:cNvPr>
          <p:cNvSpPr txBox="1"/>
          <p:nvPr/>
        </p:nvSpPr>
        <p:spPr>
          <a:xfrm>
            <a:off x="3913083" y="4502303"/>
            <a:ext cx="1123627" cy="400110"/>
          </a:xfrm>
          <a:prstGeom prst="rect">
            <a:avLst/>
          </a:prstGeom>
          <a:noFill/>
        </p:spPr>
        <p:txBody>
          <a:bodyPr wrap="square" rtlCol="0">
            <a:spAutoFit/>
          </a:bodyPr>
          <a:lstStyle/>
          <a:p>
            <a:pPr algn="ctr"/>
            <a:r>
              <a:rPr lang="en-US" sz="2000" dirty="0">
                <a:latin typeface="+mn-lt"/>
              </a:rPr>
              <a:t>time s</a:t>
            </a:r>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8F68B3F7-7B51-63A7-E985-46E2AAD06DA2}"/>
                  </a:ext>
                </a:extLst>
              </p:cNvPr>
              <p:cNvSpPr txBox="1"/>
              <p:nvPr/>
            </p:nvSpPr>
            <p:spPr>
              <a:xfrm>
                <a:off x="3883284" y="3118728"/>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𝑡</m:t>
                      </m:r>
                    </m:oMath>
                  </m:oMathPara>
                </a14:m>
                <a:endParaRPr lang="en-US" sz="1600" dirty="0"/>
              </a:p>
            </p:txBody>
          </p:sp>
        </mc:Choice>
        <mc:Fallback xmlns="">
          <p:sp>
            <p:nvSpPr>
              <p:cNvPr id="111" name="TextBox 110">
                <a:extLst>
                  <a:ext uri="{FF2B5EF4-FFF2-40B4-BE49-F238E27FC236}">
                    <a16:creationId xmlns:a16="http://schemas.microsoft.com/office/drawing/2014/main" id="{8F68B3F7-7B51-63A7-E985-46E2AAD06DA2}"/>
                  </a:ext>
                </a:extLst>
              </p:cNvPr>
              <p:cNvSpPr txBox="1">
                <a:spLocks noRot="1" noChangeAspect="1" noMove="1" noResize="1" noEditPoints="1" noAdjustHandles="1" noChangeArrowheads="1" noChangeShapeType="1" noTextEdit="1"/>
              </p:cNvSpPr>
              <p:nvPr/>
            </p:nvSpPr>
            <p:spPr>
              <a:xfrm>
                <a:off x="3883284" y="3118728"/>
                <a:ext cx="439789" cy="338554"/>
              </a:xfrm>
              <a:prstGeom prst="rect">
                <a:avLst/>
              </a:prstGeom>
              <a:blipFill>
                <a:blip r:embed="rId11"/>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F405616-8681-11E2-4E97-FC14B6010A22}"/>
              </a:ext>
            </a:extLst>
          </p:cNvPr>
          <p:cNvSpPr txBox="1"/>
          <p:nvPr/>
        </p:nvSpPr>
        <p:spPr>
          <a:xfrm>
            <a:off x="3902327" y="4504731"/>
            <a:ext cx="1123627" cy="400110"/>
          </a:xfrm>
          <a:prstGeom prst="rect">
            <a:avLst/>
          </a:prstGeom>
          <a:noFill/>
        </p:spPr>
        <p:txBody>
          <a:bodyPr wrap="square" rtlCol="0">
            <a:spAutoFit/>
          </a:bodyPr>
          <a:lstStyle/>
          <a:p>
            <a:pPr algn="ctr"/>
            <a:r>
              <a:rPr lang="en-US" sz="2000" dirty="0">
                <a:latin typeface="+mn-lt"/>
              </a:rPr>
              <a:t>time t</a:t>
            </a:r>
          </a:p>
        </p:txBody>
      </p:sp>
      <p:sp>
        <p:nvSpPr>
          <p:cNvPr id="5" name="Oval 4">
            <a:extLst>
              <a:ext uri="{FF2B5EF4-FFF2-40B4-BE49-F238E27FC236}">
                <a16:creationId xmlns:a16="http://schemas.microsoft.com/office/drawing/2014/main" id="{53AFAE76-D150-7B3C-6FF8-A6A33B75FEB1}"/>
              </a:ext>
            </a:extLst>
          </p:cNvPr>
          <p:cNvSpPr/>
          <p:nvPr/>
        </p:nvSpPr>
        <p:spPr>
          <a:xfrm rot="5400000">
            <a:off x="3759243" y="2995529"/>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D12120-ECC2-552B-A66C-31883B868C87}"/>
              </a:ext>
            </a:extLst>
          </p:cNvPr>
          <p:cNvSpPr txBox="1"/>
          <p:nvPr/>
        </p:nvSpPr>
        <p:spPr>
          <a:xfrm>
            <a:off x="3461637" y="2596596"/>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20289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10"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fade">
                                      <p:cBhvr>
                                        <p:cTn id="66" dur="500"/>
                                        <p:tgtEl>
                                          <p:spTgt spid="11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500"/>
                                        <p:tgtEl>
                                          <p:spTgt spid="107"/>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xit" presetSubtype="0" fill="hold" grpId="1" nodeType="withEffect">
                                  <p:stCondLst>
                                    <p:cond delay="0"/>
                                  </p:stCondLst>
                                  <p:childTnLst>
                                    <p:animEffect transition="out" filter="fade">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par>
                                <p:cTn id="87" presetID="10"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par>
                                <p:cTn id="90" presetID="10" presetClass="entr" presetSubtype="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par>
                                <p:cTn id="113" presetID="10" presetClass="entr" presetSubtype="0"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500"/>
                                        <p:tgtEl>
                                          <p:spTgt spid="56"/>
                                        </p:tgtEl>
                                      </p:cBhvr>
                                    </p:animEffect>
                                  </p:childTnLst>
                                </p:cTn>
                              </p:par>
                              <p:par>
                                <p:cTn id="119" presetID="10"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par>
                                <p:cTn id="128" presetID="10" presetClass="entr" presetSubtype="0" fill="hold"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par>
                                <p:cTn id="131" presetID="10" presetClass="entr" presetSubtype="0" fill="hold"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cTn>
                              </p:par>
                              <p:par>
                                <p:cTn id="134" presetID="10" presetClass="entr" presetSubtype="0" fill="hold"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500"/>
                                        <p:tgtEl>
                                          <p:spTgt spid="71"/>
                                        </p:tgtEl>
                                      </p:cBhvr>
                                    </p:animEffect>
                                  </p:childTnLst>
                                </p:cTn>
                              </p:par>
                              <p:par>
                                <p:cTn id="137" presetID="10" presetClass="entr" presetSubtype="0" fill="hold"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500"/>
                                        <p:tgtEl>
                                          <p:spTgt spid="72"/>
                                        </p:tgtEl>
                                      </p:cBhvr>
                                    </p:animEffect>
                                  </p:childTnLst>
                                </p:cTn>
                              </p:par>
                              <p:par>
                                <p:cTn id="140" presetID="10" presetClass="entr" presetSubtype="0" fill="hold"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500"/>
                                        <p:tgtEl>
                                          <p:spTgt spid="73"/>
                                        </p:tgtEl>
                                      </p:cBhvr>
                                    </p:animEffect>
                                  </p:childTnLst>
                                </p:cTn>
                              </p:par>
                              <p:par>
                                <p:cTn id="143" presetID="10" presetClass="entr" presetSubtype="0" fill="hold"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500"/>
                                        <p:tgtEl>
                                          <p:spTgt spid="74"/>
                                        </p:tgtEl>
                                      </p:cBhvr>
                                    </p:animEffect>
                                  </p:childTnLst>
                                </p:cTn>
                              </p:par>
                              <p:par>
                                <p:cTn id="146" presetID="10" presetClass="entr" presetSubtype="0" fill="hold"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par>
                                <p:cTn id="149" presetID="10" presetClass="entr" presetSubtype="0" fill="hold" nodeType="with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500"/>
                                        <p:tgtEl>
                                          <p:spTgt spid="76"/>
                                        </p:tgtEl>
                                      </p:cBhvr>
                                    </p:animEffect>
                                  </p:childTnLst>
                                </p:cTn>
                              </p:par>
                              <p:par>
                                <p:cTn id="152" presetID="10" presetClass="entr" presetSubtype="0" fill="hold"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fade">
                                      <p:cBhvr>
                                        <p:cTn id="154" dur="500"/>
                                        <p:tgtEl>
                                          <p:spTgt spid="68"/>
                                        </p:tgtEl>
                                      </p:cBhvr>
                                    </p:animEffect>
                                  </p:childTnLst>
                                </p:cTn>
                              </p:par>
                              <p:par>
                                <p:cTn id="155" presetID="10" presetClass="entr" presetSubtype="0" fill="hold" nodeType="with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fade">
                                      <p:cBhvr>
                                        <p:cTn id="157" dur="500"/>
                                        <p:tgtEl>
                                          <p:spTgt spid="70"/>
                                        </p:tgtEl>
                                      </p:cBhvr>
                                    </p:animEffect>
                                  </p:childTnLst>
                                </p:cTn>
                              </p:par>
                              <p:par>
                                <p:cTn id="158" presetID="10" presetClass="entr" presetSubtype="0" fill="hold" nodeType="withEffect">
                                  <p:stCondLst>
                                    <p:cond delay="0"/>
                                  </p:stCondLst>
                                  <p:childTnLst>
                                    <p:set>
                                      <p:cBhvr>
                                        <p:cTn id="159" dur="1" fill="hold">
                                          <p:stCondLst>
                                            <p:cond delay="0"/>
                                          </p:stCondLst>
                                        </p:cTn>
                                        <p:tgtEl>
                                          <p:spTgt spid="36"/>
                                        </p:tgtEl>
                                        <p:attrNameLst>
                                          <p:attrName>style.visibility</p:attrName>
                                        </p:attrNameLst>
                                      </p:cBhvr>
                                      <p:to>
                                        <p:strVal val="visible"/>
                                      </p:to>
                                    </p:set>
                                    <p:animEffect transition="in" filter="fade">
                                      <p:cBhvr>
                                        <p:cTn id="160" dur="500"/>
                                        <p:tgtEl>
                                          <p:spTgt spid="3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09"/>
                                        </p:tgtEl>
                                        <p:attrNameLst>
                                          <p:attrName>style.visibility</p:attrName>
                                        </p:attrNameLst>
                                      </p:cBhvr>
                                      <p:to>
                                        <p:strVal val="visible"/>
                                      </p:to>
                                    </p:set>
                                    <p:animEffect transition="in" filter="fade">
                                      <p:cBhvr>
                                        <p:cTn id="16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39" grpId="0"/>
      <p:bldP spid="44" grpId="0"/>
      <p:bldP spid="46" grpId="0"/>
      <p:bldP spid="64" grpId="0"/>
      <p:bldP spid="65" grpId="0"/>
      <p:bldP spid="66" grpId="0"/>
      <p:bldP spid="77" grpId="0"/>
      <p:bldP spid="81" grpId="0"/>
      <p:bldP spid="82" grpId="0"/>
      <p:bldP spid="107" grpId="0"/>
      <p:bldP spid="109" grpId="0"/>
      <p:bldP spid="110" grpId="0"/>
      <p:bldP spid="111" grpId="0"/>
      <p:bldP spid="4" grpId="0"/>
      <p:bldP spid="4" grpId="1"/>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8A27B-5AD0-310C-4249-AC36DBBF928B}"/>
              </a:ext>
            </a:extLst>
          </p:cNvPr>
          <p:cNvSpPr txBox="1"/>
          <p:nvPr/>
        </p:nvSpPr>
        <p:spPr>
          <a:xfrm>
            <a:off x="326653" y="1103329"/>
            <a:ext cx="8490694" cy="646331"/>
          </a:xfrm>
          <a:prstGeom prst="rect">
            <a:avLst/>
          </a:prstGeom>
          <a:noFill/>
        </p:spPr>
        <p:txBody>
          <a:bodyPr wrap="square" rtlCol="0">
            <a:spAutoFit/>
          </a:bodyPr>
          <a:lstStyle/>
          <a:p>
            <a:pPr algn="l"/>
            <a:r>
              <a:rPr lang="en-US" sz="1800" b="1" dirty="0">
                <a:latin typeface="+mn-lt"/>
              </a:rPr>
              <a:t>Theorem</a:t>
            </a:r>
            <a:r>
              <a:rPr lang="en-US" sz="1800" dirty="0">
                <a:latin typeface="+mn-lt"/>
              </a:rPr>
              <a:t>: If a client holds a chain containing a pivot block, then no client can hold a chain conflicting with the pivot block after the pivot block is mined.</a:t>
            </a:r>
          </a:p>
        </p:txBody>
      </p:sp>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sp>
        <p:nvSpPr>
          <p:cNvPr id="24" name="TextBox 23">
            <a:extLst>
              <a:ext uri="{FF2B5EF4-FFF2-40B4-BE49-F238E27FC236}">
                <a16:creationId xmlns:a16="http://schemas.microsoft.com/office/drawing/2014/main" id="{65A719DD-7245-11C9-1C0F-7BB3267D94F5}"/>
              </a:ext>
            </a:extLst>
          </p:cNvPr>
          <p:cNvSpPr txBox="1"/>
          <p:nvPr/>
        </p:nvSpPr>
        <p:spPr>
          <a:xfrm>
            <a:off x="304535" y="1935555"/>
            <a:ext cx="8490694" cy="369332"/>
          </a:xfrm>
          <a:prstGeom prst="rect">
            <a:avLst/>
          </a:prstGeom>
          <a:noFill/>
        </p:spPr>
        <p:txBody>
          <a:bodyPr wrap="square" rtlCol="0">
            <a:spAutoFit/>
          </a:bodyPr>
          <a:lstStyle/>
          <a:p>
            <a:pPr algn="l"/>
            <a:r>
              <a:rPr lang="en-US" sz="1800" b="1" dirty="0">
                <a:latin typeface="+mn-lt"/>
              </a:rPr>
              <a:t>Proof continued</a:t>
            </a:r>
            <a:r>
              <a:rPr lang="en-US" sz="1800" dirty="0">
                <a:latin typeface="+mn-lt"/>
              </a:rPr>
              <a:t>:</a:t>
            </a:r>
          </a:p>
        </p:txBody>
      </p:sp>
      <p:cxnSp>
        <p:nvCxnSpPr>
          <p:cNvPr id="25" name="Straight Connector 24">
            <a:extLst>
              <a:ext uri="{FF2B5EF4-FFF2-40B4-BE49-F238E27FC236}">
                <a16:creationId xmlns:a16="http://schemas.microsoft.com/office/drawing/2014/main" id="{E5796F00-7FBE-437E-C7DA-106F8AC2F05B}"/>
              </a:ext>
            </a:extLst>
          </p:cNvPr>
          <p:cNvCxnSpPr>
            <a:cxnSpLocks/>
          </p:cNvCxnSpPr>
          <p:nvPr/>
        </p:nvCxnSpPr>
        <p:spPr>
          <a:xfrm>
            <a:off x="3097482" y="2863621"/>
            <a:ext cx="9833" cy="105063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36" name="Graphic 35" descr="Stop">
            <a:extLst>
              <a:ext uri="{FF2B5EF4-FFF2-40B4-BE49-F238E27FC236}">
                <a16:creationId xmlns:a16="http://schemas.microsoft.com/office/drawing/2014/main" id="{6C287A6A-A067-8457-A0A8-64C791B46E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3715" y="3263179"/>
            <a:ext cx="377876" cy="377876"/>
          </a:xfrm>
          <a:prstGeom prst="rect">
            <a:avLst/>
          </a:prstGeom>
        </p:spPr>
      </p:pic>
      <p:pic>
        <p:nvPicPr>
          <p:cNvPr id="37" name="Graphic 36" descr="Stop">
            <a:extLst>
              <a:ext uri="{FF2B5EF4-FFF2-40B4-BE49-F238E27FC236}">
                <a16:creationId xmlns:a16="http://schemas.microsoft.com/office/drawing/2014/main" id="{376D6A10-90F1-DB4A-B2B9-0BBEC46F7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8975" y="3254829"/>
            <a:ext cx="377876" cy="377876"/>
          </a:xfrm>
          <a:prstGeom prst="rect">
            <a:avLst/>
          </a:prstGeom>
        </p:spPr>
      </p:pic>
      <p:pic>
        <p:nvPicPr>
          <p:cNvPr id="38" name="Graphic 37" descr="Stop">
            <a:extLst>
              <a:ext uri="{FF2B5EF4-FFF2-40B4-BE49-F238E27FC236}">
                <a16:creationId xmlns:a16="http://schemas.microsoft.com/office/drawing/2014/main" id="{B3AA98E5-EEB1-FD97-FA3E-30FE6059C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9570" y="2485927"/>
            <a:ext cx="377876" cy="377876"/>
          </a:xfrm>
          <a:prstGeom prst="rect">
            <a:avLst/>
          </a:prstGeom>
        </p:spPr>
      </p:pic>
      <p:sp>
        <p:nvSpPr>
          <p:cNvPr id="39" name="TextBox 38">
            <a:extLst>
              <a:ext uri="{FF2B5EF4-FFF2-40B4-BE49-F238E27FC236}">
                <a16:creationId xmlns:a16="http://schemas.microsoft.com/office/drawing/2014/main" id="{7F168B66-515C-0B16-F15A-B385520C7BA6}"/>
              </a:ext>
            </a:extLst>
          </p:cNvPr>
          <p:cNvSpPr txBox="1"/>
          <p:nvPr/>
        </p:nvSpPr>
        <p:spPr>
          <a:xfrm>
            <a:off x="3874934" y="2427626"/>
            <a:ext cx="698090" cy="461665"/>
          </a:xfrm>
          <a:prstGeom prst="rect">
            <a:avLst/>
          </a:prstGeom>
          <a:noFill/>
        </p:spPr>
        <p:txBody>
          <a:bodyPr wrap="square" rtlCol="0">
            <a:spAutoFit/>
          </a:bodyPr>
          <a:lstStyle/>
          <a:p>
            <a:pPr algn="l"/>
            <a:r>
              <a:rPr lang="en-US" dirty="0" err="1">
                <a:solidFill>
                  <a:schemeClr val="accent6">
                    <a:lumMod val="75000"/>
                  </a:schemeClr>
                </a:solidFill>
                <a:latin typeface="+mn-lt"/>
              </a:rPr>
              <a:t>tx</a:t>
            </a:r>
            <a:endParaRPr lang="en-US" dirty="0">
              <a:solidFill>
                <a:schemeClr val="accent6">
                  <a:lumMod val="75000"/>
                </a:schemeClr>
              </a:solidFill>
              <a:latin typeface="+mn-lt"/>
            </a:endParaRPr>
          </a:p>
        </p:txBody>
      </p:sp>
      <p:pic>
        <p:nvPicPr>
          <p:cNvPr id="42" name="Graphic 41" descr="Stop">
            <a:extLst>
              <a:ext uri="{FF2B5EF4-FFF2-40B4-BE49-F238E27FC236}">
                <a16:creationId xmlns:a16="http://schemas.microsoft.com/office/drawing/2014/main" id="{548F3108-DC47-D4BB-FEAD-11018A5FF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94153" y="2485745"/>
            <a:ext cx="377876" cy="377876"/>
          </a:xfrm>
          <a:prstGeom prst="rect">
            <a:avLst/>
          </a:prstGeom>
        </p:spPr>
      </p:pic>
      <p:cxnSp>
        <p:nvCxnSpPr>
          <p:cNvPr id="43" name="Straight Arrow Connector 42">
            <a:extLst>
              <a:ext uri="{FF2B5EF4-FFF2-40B4-BE49-F238E27FC236}">
                <a16:creationId xmlns:a16="http://schemas.microsoft.com/office/drawing/2014/main" id="{389D64D0-46FC-D416-6458-FEF8162CD7BD}"/>
              </a:ext>
            </a:extLst>
          </p:cNvPr>
          <p:cNvCxnSpPr>
            <a:cxnSpLocks/>
          </p:cNvCxnSpPr>
          <p:nvPr/>
        </p:nvCxnSpPr>
        <p:spPr>
          <a:xfrm flipH="1">
            <a:off x="3584008" y="2671640"/>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40EA79E1-6EFA-BB0D-E13E-6A5A14AAEA38}"/>
              </a:ext>
            </a:extLst>
          </p:cNvPr>
          <p:cNvSpPr txBox="1"/>
          <p:nvPr/>
        </p:nvSpPr>
        <p:spPr>
          <a:xfrm>
            <a:off x="3230217" y="2349563"/>
            <a:ext cx="335047" cy="461665"/>
          </a:xfrm>
          <a:prstGeom prst="rect">
            <a:avLst/>
          </a:prstGeom>
          <a:noFill/>
        </p:spPr>
        <p:txBody>
          <a:bodyPr wrap="square" rtlCol="0">
            <a:spAutoFit/>
          </a:bodyPr>
          <a:lstStyle/>
          <a:p>
            <a:pPr algn="l"/>
            <a:r>
              <a:rPr lang="en-US" dirty="0">
                <a:latin typeface="+mn-lt"/>
              </a:rPr>
              <a:t>…</a:t>
            </a:r>
          </a:p>
        </p:txBody>
      </p:sp>
      <p:cxnSp>
        <p:nvCxnSpPr>
          <p:cNvPr id="45" name="Straight Arrow Connector 44">
            <a:extLst>
              <a:ext uri="{FF2B5EF4-FFF2-40B4-BE49-F238E27FC236}">
                <a16:creationId xmlns:a16="http://schemas.microsoft.com/office/drawing/2014/main" id="{60A4FADE-DAAC-48BE-EDB7-8F3F0B41AB33}"/>
              </a:ext>
            </a:extLst>
          </p:cNvPr>
          <p:cNvCxnSpPr>
            <a:cxnSpLocks/>
            <a:stCxn id="38" idx="1"/>
            <a:endCxn id="53" idx="3"/>
          </p:cNvCxnSpPr>
          <p:nvPr/>
        </p:nvCxnSpPr>
        <p:spPr>
          <a:xfrm flipH="1">
            <a:off x="5946554" y="2674865"/>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5333296E-C707-65CD-1A9E-317675EC9F34}"/>
              </a:ext>
            </a:extLst>
          </p:cNvPr>
          <p:cNvSpPr txBox="1"/>
          <p:nvPr/>
        </p:nvSpPr>
        <p:spPr>
          <a:xfrm flipH="1" flipV="1">
            <a:off x="4354586" y="3294398"/>
            <a:ext cx="253071" cy="461665"/>
          </a:xfrm>
          <a:prstGeom prst="rect">
            <a:avLst/>
          </a:prstGeom>
          <a:noFill/>
        </p:spPr>
        <p:txBody>
          <a:bodyPr wrap="square" rtlCol="0">
            <a:spAutoFit/>
          </a:bodyPr>
          <a:lstStyle/>
          <a:p>
            <a:pPr algn="l"/>
            <a:r>
              <a:rPr lang="en-US" dirty="0">
                <a:latin typeface="+mn-lt"/>
              </a:rPr>
              <a:t>…</a:t>
            </a:r>
          </a:p>
        </p:txBody>
      </p:sp>
      <p:cxnSp>
        <p:nvCxnSpPr>
          <p:cNvPr id="47" name="Straight Arrow Connector 46">
            <a:extLst>
              <a:ext uri="{FF2B5EF4-FFF2-40B4-BE49-F238E27FC236}">
                <a16:creationId xmlns:a16="http://schemas.microsoft.com/office/drawing/2014/main" id="{3E20A143-EDA9-9B99-3E60-AF587EE8D8A8}"/>
              </a:ext>
            </a:extLst>
          </p:cNvPr>
          <p:cNvCxnSpPr>
            <a:cxnSpLocks/>
            <a:stCxn id="36" idx="1"/>
          </p:cNvCxnSpPr>
          <p:nvPr/>
        </p:nvCxnSpPr>
        <p:spPr>
          <a:xfrm flipH="1">
            <a:off x="8083032" y="3452117"/>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19DC67D-F7A5-D203-5D32-4C2AC6ECC96F}"/>
                  </a:ext>
                </a:extLst>
              </p:cNvPr>
              <p:cNvSpPr txBox="1"/>
              <p:nvPr/>
            </p:nvSpPr>
            <p:spPr>
              <a:xfrm>
                <a:off x="2957962" y="3914254"/>
                <a:ext cx="314060"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oMath>
                  </m:oMathPara>
                </a14:m>
                <a:endParaRPr lang="en-US" sz="2000" dirty="0">
                  <a:latin typeface="+mn-lt"/>
                </a:endParaRPr>
              </a:p>
            </p:txBody>
          </p:sp>
        </mc:Choice>
        <mc:Fallback xmlns="">
          <p:sp>
            <p:nvSpPr>
              <p:cNvPr id="50" name="TextBox 49">
                <a:extLst>
                  <a:ext uri="{FF2B5EF4-FFF2-40B4-BE49-F238E27FC236}">
                    <a16:creationId xmlns:a16="http://schemas.microsoft.com/office/drawing/2014/main" id="{F19DC67D-F7A5-D203-5D32-4C2AC6ECC96F}"/>
                  </a:ext>
                </a:extLst>
              </p:cNvPr>
              <p:cNvSpPr txBox="1">
                <a:spLocks noRot="1" noChangeAspect="1" noMove="1" noResize="1" noEditPoints="1" noAdjustHandles="1" noChangeArrowheads="1" noChangeShapeType="1" noTextEdit="1"/>
              </p:cNvSpPr>
              <p:nvPr/>
            </p:nvSpPr>
            <p:spPr>
              <a:xfrm>
                <a:off x="2957962" y="3914254"/>
                <a:ext cx="314060" cy="307777"/>
              </a:xfrm>
              <a:prstGeom prst="rect">
                <a:avLst/>
              </a:prstGeom>
              <a:blipFill>
                <a:blip r:embed="rId8"/>
                <a:stretch>
                  <a:fillRect l="-19231" r="-5769" b="-13725"/>
                </a:stretch>
              </a:blipFill>
            </p:spPr>
            <p:txBody>
              <a:bodyPr/>
              <a:lstStyle/>
              <a:p>
                <a:r>
                  <a:rPr lang="en-US">
                    <a:noFill/>
                  </a:rPr>
                  <a:t> </a:t>
                </a:r>
              </a:p>
            </p:txBody>
          </p:sp>
        </mc:Fallback>
      </mc:AlternateContent>
      <p:pic>
        <p:nvPicPr>
          <p:cNvPr id="53" name="Graphic 52" descr="Stop">
            <a:extLst>
              <a:ext uri="{FF2B5EF4-FFF2-40B4-BE49-F238E27FC236}">
                <a16:creationId xmlns:a16="http://schemas.microsoft.com/office/drawing/2014/main" id="{B5B49089-4C29-F610-1B6F-4BD0DB5C9C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8678" y="2488069"/>
            <a:ext cx="377876" cy="377876"/>
          </a:xfrm>
          <a:prstGeom prst="rect">
            <a:avLst/>
          </a:prstGeom>
        </p:spPr>
      </p:pic>
      <p:cxnSp>
        <p:nvCxnSpPr>
          <p:cNvPr id="54" name="Straight Arrow Connector 53">
            <a:extLst>
              <a:ext uri="{FF2B5EF4-FFF2-40B4-BE49-F238E27FC236}">
                <a16:creationId xmlns:a16="http://schemas.microsoft.com/office/drawing/2014/main" id="{944CAE87-1B6D-33B5-3E2D-A4F712E1F53E}"/>
              </a:ext>
            </a:extLst>
          </p:cNvPr>
          <p:cNvCxnSpPr>
            <a:cxnSpLocks/>
            <a:stCxn id="53" idx="1"/>
            <a:endCxn id="58" idx="3"/>
          </p:cNvCxnSpPr>
          <p:nvPr/>
        </p:nvCxnSpPr>
        <p:spPr>
          <a:xfrm flipH="1">
            <a:off x="5278868" y="267700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5" name="Graphic 54" descr="Stop">
            <a:extLst>
              <a:ext uri="{FF2B5EF4-FFF2-40B4-BE49-F238E27FC236}">
                <a16:creationId xmlns:a16="http://schemas.microsoft.com/office/drawing/2014/main" id="{09F7B8C3-3248-408C-43B7-70DAAEC96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9263" y="3262440"/>
            <a:ext cx="377876" cy="377876"/>
          </a:xfrm>
          <a:prstGeom prst="rect">
            <a:avLst/>
          </a:prstGeom>
        </p:spPr>
      </p:pic>
      <p:cxnSp>
        <p:nvCxnSpPr>
          <p:cNvPr id="56" name="Straight Arrow Connector 55">
            <a:extLst>
              <a:ext uri="{FF2B5EF4-FFF2-40B4-BE49-F238E27FC236}">
                <a16:creationId xmlns:a16="http://schemas.microsoft.com/office/drawing/2014/main" id="{FCBD695E-53A5-EE94-95A3-8848AB805B76}"/>
              </a:ext>
            </a:extLst>
          </p:cNvPr>
          <p:cNvCxnSpPr>
            <a:cxnSpLocks/>
            <a:stCxn id="55" idx="1"/>
          </p:cNvCxnSpPr>
          <p:nvPr/>
        </p:nvCxnSpPr>
        <p:spPr>
          <a:xfrm flipH="1">
            <a:off x="7168580" y="3451378"/>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7" name="Graphic 56" descr="Stop">
            <a:extLst>
              <a:ext uri="{FF2B5EF4-FFF2-40B4-BE49-F238E27FC236}">
                <a16:creationId xmlns:a16="http://schemas.microsoft.com/office/drawing/2014/main" id="{EAD4C6D0-E23D-1879-9501-DC2E24B5D8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5673" y="3260372"/>
            <a:ext cx="377876" cy="377876"/>
          </a:xfrm>
          <a:prstGeom prst="rect">
            <a:avLst/>
          </a:prstGeom>
        </p:spPr>
      </p:pic>
      <p:pic>
        <p:nvPicPr>
          <p:cNvPr id="58" name="Graphic 57" descr="Stop">
            <a:extLst>
              <a:ext uri="{FF2B5EF4-FFF2-40B4-BE49-F238E27FC236}">
                <a16:creationId xmlns:a16="http://schemas.microsoft.com/office/drawing/2014/main" id="{3402F63E-234E-97D2-0657-832845639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0992" y="2490782"/>
            <a:ext cx="377876" cy="377876"/>
          </a:xfrm>
          <a:prstGeom prst="rect">
            <a:avLst/>
          </a:prstGeom>
        </p:spPr>
      </p:pic>
      <p:cxnSp>
        <p:nvCxnSpPr>
          <p:cNvPr id="59" name="Straight Arrow Connector 58">
            <a:extLst>
              <a:ext uri="{FF2B5EF4-FFF2-40B4-BE49-F238E27FC236}">
                <a16:creationId xmlns:a16="http://schemas.microsoft.com/office/drawing/2014/main" id="{9C649E2C-83C3-BBD8-F68A-706B9A954935}"/>
              </a:ext>
            </a:extLst>
          </p:cNvPr>
          <p:cNvCxnSpPr>
            <a:cxnSpLocks/>
          </p:cNvCxnSpPr>
          <p:nvPr/>
        </p:nvCxnSpPr>
        <p:spPr>
          <a:xfrm flipH="1">
            <a:off x="4611229" y="2678363"/>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1" name="Graphic 60" descr="Stop">
            <a:extLst>
              <a:ext uri="{FF2B5EF4-FFF2-40B4-BE49-F238E27FC236}">
                <a16:creationId xmlns:a16="http://schemas.microsoft.com/office/drawing/2014/main" id="{B3114448-E07A-0182-A3E6-0EFB0E458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5137" y="2485745"/>
            <a:ext cx="377876" cy="377876"/>
          </a:xfrm>
          <a:prstGeom prst="rect">
            <a:avLst/>
          </a:prstGeom>
        </p:spPr>
      </p:pic>
      <p:cxnSp>
        <p:nvCxnSpPr>
          <p:cNvPr id="62" name="Straight Arrow Connector 61">
            <a:extLst>
              <a:ext uri="{FF2B5EF4-FFF2-40B4-BE49-F238E27FC236}">
                <a16:creationId xmlns:a16="http://schemas.microsoft.com/office/drawing/2014/main" id="{61384E55-4C34-7ECB-E5DA-85DC5CDBF8AB}"/>
              </a:ext>
            </a:extLst>
          </p:cNvPr>
          <p:cNvCxnSpPr>
            <a:cxnSpLocks/>
            <a:stCxn id="61" idx="1"/>
            <a:endCxn id="88" idx="3"/>
          </p:cNvCxnSpPr>
          <p:nvPr/>
        </p:nvCxnSpPr>
        <p:spPr>
          <a:xfrm flipH="1">
            <a:off x="2339037" y="2674683"/>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D118148B-B786-58C8-FA09-E383146B4A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650" y="2489425"/>
            <a:ext cx="377876" cy="377876"/>
          </a:xfrm>
          <a:prstGeom prst="rect">
            <a:avLst/>
          </a:prstGeom>
        </p:spPr>
      </p:pic>
      <p:sp>
        <p:nvSpPr>
          <p:cNvPr id="64" name="TextBox 63">
            <a:extLst>
              <a:ext uri="{FF2B5EF4-FFF2-40B4-BE49-F238E27FC236}">
                <a16:creationId xmlns:a16="http://schemas.microsoft.com/office/drawing/2014/main" id="{E7AD2465-9F27-64EA-FCBA-C715499BF5B1}"/>
              </a:ext>
            </a:extLst>
          </p:cNvPr>
          <p:cNvSpPr txBox="1"/>
          <p:nvPr/>
        </p:nvSpPr>
        <p:spPr>
          <a:xfrm>
            <a:off x="4227803" y="2379698"/>
            <a:ext cx="806245" cy="461665"/>
          </a:xfrm>
          <a:prstGeom prst="rect">
            <a:avLst/>
          </a:prstGeom>
          <a:noFill/>
        </p:spPr>
        <p:txBody>
          <a:bodyPr wrap="square" rtlCol="0">
            <a:spAutoFit/>
          </a:bodyPr>
          <a:lstStyle/>
          <a:p>
            <a:pPr algn="l"/>
            <a:r>
              <a:rPr lang="en-US" dirty="0">
                <a:latin typeface="+mn-lt"/>
              </a:rPr>
              <a:t>…</a:t>
            </a:r>
          </a:p>
        </p:txBody>
      </p:sp>
      <p:sp>
        <p:nvSpPr>
          <p:cNvPr id="65" name="TextBox 64">
            <a:extLst>
              <a:ext uri="{FF2B5EF4-FFF2-40B4-BE49-F238E27FC236}">
                <a16:creationId xmlns:a16="http://schemas.microsoft.com/office/drawing/2014/main" id="{AA587F85-BE37-466C-C818-6B9E14602FE9}"/>
              </a:ext>
            </a:extLst>
          </p:cNvPr>
          <p:cNvSpPr txBox="1"/>
          <p:nvPr/>
        </p:nvSpPr>
        <p:spPr>
          <a:xfrm>
            <a:off x="7753575" y="3127534"/>
            <a:ext cx="373796" cy="461665"/>
          </a:xfrm>
          <a:prstGeom prst="rect">
            <a:avLst/>
          </a:prstGeom>
          <a:noFill/>
        </p:spPr>
        <p:txBody>
          <a:bodyPr wrap="square" rtlCol="0">
            <a:spAutoFit/>
          </a:bodyPr>
          <a:lstStyle/>
          <a:p>
            <a:pPr algn="l"/>
            <a:r>
              <a:rPr lang="en-US" dirty="0">
                <a:latin typeface="+mn-lt"/>
              </a:rPr>
              <a:t>…</a:t>
            </a:r>
          </a:p>
        </p:txBody>
      </p:sp>
      <p:sp>
        <p:nvSpPr>
          <p:cNvPr id="66" name="TextBox 65">
            <a:extLst>
              <a:ext uri="{FF2B5EF4-FFF2-40B4-BE49-F238E27FC236}">
                <a16:creationId xmlns:a16="http://schemas.microsoft.com/office/drawing/2014/main" id="{93745CBC-2CD5-5440-F4C5-FF97806EB384}"/>
              </a:ext>
            </a:extLst>
          </p:cNvPr>
          <p:cNvSpPr txBox="1"/>
          <p:nvPr/>
        </p:nvSpPr>
        <p:spPr>
          <a:xfrm>
            <a:off x="3239051" y="3159962"/>
            <a:ext cx="339360" cy="461665"/>
          </a:xfrm>
          <a:prstGeom prst="rect">
            <a:avLst/>
          </a:prstGeom>
          <a:noFill/>
        </p:spPr>
        <p:txBody>
          <a:bodyPr wrap="square" rtlCol="0">
            <a:spAutoFit/>
          </a:bodyPr>
          <a:lstStyle/>
          <a:p>
            <a:pPr algn="l"/>
            <a:r>
              <a:rPr lang="en-US" dirty="0">
                <a:latin typeface="+mn-lt"/>
              </a:rPr>
              <a:t>…</a:t>
            </a:r>
          </a:p>
        </p:txBody>
      </p:sp>
      <p:pic>
        <p:nvPicPr>
          <p:cNvPr id="67" name="Graphic 66" descr="Stop">
            <a:extLst>
              <a:ext uri="{FF2B5EF4-FFF2-40B4-BE49-F238E27FC236}">
                <a16:creationId xmlns:a16="http://schemas.microsoft.com/office/drawing/2014/main" id="{6BB23CA9-2726-C20A-6D9F-54841291A1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29079" y="3267332"/>
            <a:ext cx="377876" cy="377876"/>
          </a:xfrm>
          <a:prstGeom prst="rect">
            <a:avLst/>
          </a:prstGeom>
        </p:spPr>
      </p:pic>
      <p:cxnSp>
        <p:nvCxnSpPr>
          <p:cNvPr id="68" name="Straight Arrow Connector 67">
            <a:extLst>
              <a:ext uri="{FF2B5EF4-FFF2-40B4-BE49-F238E27FC236}">
                <a16:creationId xmlns:a16="http://schemas.microsoft.com/office/drawing/2014/main" id="{1C3A701D-3FE7-2C4B-A239-4BF020DBBF6B}"/>
              </a:ext>
            </a:extLst>
          </p:cNvPr>
          <p:cNvCxnSpPr>
            <a:cxnSpLocks/>
            <a:stCxn id="67" idx="1"/>
            <a:endCxn id="88" idx="3"/>
          </p:cNvCxnSpPr>
          <p:nvPr/>
        </p:nvCxnSpPr>
        <p:spPr>
          <a:xfrm flipH="1" flipV="1">
            <a:off x="2339037" y="2678363"/>
            <a:ext cx="590042" cy="777907"/>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9" name="Graphic 68" descr="Stop">
            <a:extLst>
              <a:ext uri="{FF2B5EF4-FFF2-40B4-BE49-F238E27FC236}">
                <a16:creationId xmlns:a16="http://schemas.microsoft.com/office/drawing/2014/main" id="{A96A8CF7-FB03-495B-6C5B-E5C3EE39F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1500" y="3270178"/>
            <a:ext cx="377876" cy="377876"/>
          </a:xfrm>
          <a:prstGeom prst="rect">
            <a:avLst/>
          </a:prstGeom>
        </p:spPr>
      </p:pic>
      <p:pic>
        <p:nvPicPr>
          <p:cNvPr id="70" name="Graphic 69" descr="Stop">
            <a:extLst>
              <a:ext uri="{FF2B5EF4-FFF2-40B4-BE49-F238E27FC236}">
                <a16:creationId xmlns:a16="http://schemas.microsoft.com/office/drawing/2014/main" id="{6A0D0DAD-B0AC-B550-0E62-B6D146C428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2587" y="3268036"/>
            <a:ext cx="377876" cy="377876"/>
          </a:xfrm>
          <a:prstGeom prst="rect">
            <a:avLst/>
          </a:prstGeom>
        </p:spPr>
      </p:pic>
      <p:cxnSp>
        <p:nvCxnSpPr>
          <p:cNvPr id="71" name="Straight Arrow Connector 70">
            <a:extLst>
              <a:ext uri="{FF2B5EF4-FFF2-40B4-BE49-F238E27FC236}">
                <a16:creationId xmlns:a16="http://schemas.microsoft.com/office/drawing/2014/main" id="{F5E9317E-B64F-8EEC-AD3A-9BB7DAD97991}"/>
              </a:ext>
            </a:extLst>
          </p:cNvPr>
          <p:cNvCxnSpPr>
            <a:cxnSpLocks/>
            <a:stCxn id="69" idx="1"/>
            <a:endCxn id="70" idx="3"/>
          </p:cNvCxnSpPr>
          <p:nvPr/>
        </p:nvCxnSpPr>
        <p:spPr>
          <a:xfrm flipH="1" flipV="1">
            <a:off x="5180463" y="3456974"/>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33D72259-4C6B-A8D6-8F88-D3B7F1F05BCD}"/>
              </a:ext>
            </a:extLst>
          </p:cNvPr>
          <p:cNvCxnSpPr>
            <a:cxnSpLocks/>
            <a:stCxn id="57" idx="1"/>
            <a:endCxn id="75" idx="3"/>
          </p:cNvCxnSpPr>
          <p:nvPr/>
        </p:nvCxnSpPr>
        <p:spPr>
          <a:xfrm flipH="1">
            <a:off x="6507389" y="3449310"/>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E67512BF-F1F5-27F0-F176-7A4373A5A9CE}"/>
              </a:ext>
            </a:extLst>
          </p:cNvPr>
          <p:cNvCxnSpPr>
            <a:cxnSpLocks/>
            <a:stCxn id="70" idx="1"/>
          </p:cNvCxnSpPr>
          <p:nvPr/>
        </p:nvCxnSpPr>
        <p:spPr>
          <a:xfrm flipH="1">
            <a:off x="4549261" y="3456974"/>
            <a:ext cx="253326"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8C3A8481-871A-7F3B-9EF0-D0ACAC146789}"/>
              </a:ext>
            </a:extLst>
          </p:cNvPr>
          <p:cNvCxnSpPr>
            <a:cxnSpLocks/>
          </p:cNvCxnSpPr>
          <p:nvPr/>
        </p:nvCxnSpPr>
        <p:spPr>
          <a:xfrm flipH="1">
            <a:off x="3573252" y="3461513"/>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5" name="Graphic 74" descr="Stop">
            <a:extLst>
              <a:ext uri="{FF2B5EF4-FFF2-40B4-BE49-F238E27FC236}">
                <a16:creationId xmlns:a16="http://schemas.microsoft.com/office/drawing/2014/main" id="{49E46FC1-FE0A-EA1E-19CA-D3636564E5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9513" y="3262940"/>
            <a:ext cx="377876" cy="377876"/>
          </a:xfrm>
          <a:prstGeom prst="rect">
            <a:avLst/>
          </a:prstGeom>
        </p:spPr>
      </p:pic>
      <p:cxnSp>
        <p:nvCxnSpPr>
          <p:cNvPr id="76" name="Straight Arrow Connector 75">
            <a:extLst>
              <a:ext uri="{FF2B5EF4-FFF2-40B4-BE49-F238E27FC236}">
                <a16:creationId xmlns:a16="http://schemas.microsoft.com/office/drawing/2014/main" id="{C3AACF4E-1F55-B89E-9129-C38558734BD1}"/>
              </a:ext>
            </a:extLst>
          </p:cNvPr>
          <p:cNvCxnSpPr>
            <a:cxnSpLocks/>
            <a:stCxn id="75" idx="1"/>
            <a:endCxn id="69" idx="3"/>
          </p:cNvCxnSpPr>
          <p:nvPr/>
        </p:nvCxnSpPr>
        <p:spPr>
          <a:xfrm flipH="1">
            <a:off x="5869376" y="3451878"/>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FB1C110C-08CB-D95E-2F9D-245A4B2228D1}"/>
              </a:ext>
            </a:extLst>
          </p:cNvPr>
          <p:cNvSpPr txBox="1"/>
          <p:nvPr/>
        </p:nvSpPr>
        <p:spPr>
          <a:xfrm>
            <a:off x="995618" y="2429617"/>
            <a:ext cx="391961" cy="461665"/>
          </a:xfrm>
          <a:prstGeom prst="rect">
            <a:avLst/>
          </a:prstGeom>
          <a:noFill/>
        </p:spPr>
        <p:txBody>
          <a:bodyPr wrap="square" rtlCol="0">
            <a:spAutoFit/>
          </a:bodyPr>
          <a:lstStyle/>
          <a:p>
            <a:pPr algn="l"/>
            <a:r>
              <a:rPr lang="en-US" dirty="0">
                <a:latin typeface="+mn-lt"/>
              </a:rPr>
              <a:t>G</a:t>
            </a:r>
          </a:p>
        </p:txBody>
      </p:sp>
      <p:cxnSp>
        <p:nvCxnSpPr>
          <p:cNvPr id="80" name="Straight Connector 79">
            <a:extLst>
              <a:ext uri="{FF2B5EF4-FFF2-40B4-BE49-F238E27FC236}">
                <a16:creationId xmlns:a16="http://schemas.microsoft.com/office/drawing/2014/main" id="{CE26F0DA-8F11-8413-059C-1013BBC7B21D}"/>
              </a:ext>
            </a:extLst>
          </p:cNvPr>
          <p:cNvCxnSpPr>
            <a:cxnSpLocks/>
            <a:stCxn id="77" idx="2"/>
            <a:endCxn id="81" idx="0"/>
          </p:cNvCxnSpPr>
          <p:nvPr/>
        </p:nvCxnSpPr>
        <p:spPr>
          <a:xfrm flipH="1">
            <a:off x="1189216" y="2891282"/>
            <a:ext cx="2383" cy="99465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B053FBC-7CDF-460D-9038-045E54549792}"/>
                  </a:ext>
                </a:extLst>
              </p:cNvPr>
              <p:cNvSpPr txBox="1"/>
              <p:nvPr/>
            </p:nvSpPr>
            <p:spPr>
              <a:xfrm>
                <a:off x="929016" y="3885938"/>
                <a:ext cx="520399" cy="307777"/>
              </a:xfrm>
              <a:prstGeom prst="rect">
                <a:avLst/>
              </a:prstGeom>
              <a:noFill/>
            </p:spPr>
            <p:txBody>
              <a:bodyPr wrap="none" lIns="0" tIns="0" rIns="0" bIns="0" rtlCol="0">
                <a:spAutoFit/>
              </a:bodyPr>
              <a:lstStyle/>
              <a:p>
                <a:pPr algn="l"/>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0</m:t>
                        </m:r>
                      </m:sub>
                    </m:sSub>
                  </m:oMath>
                </a14:m>
                <a:r>
                  <a:rPr lang="en-US" sz="2000" dirty="0">
                    <a:latin typeface="+mn-lt"/>
                  </a:rPr>
                  <a:t>=0</a:t>
                </a:r>
              </a:p>
            </p:txBody>
          </p:sp>
        </mc:Choice>
        <mc:Fallback xmlns="">
          <p:sp>
            <p:nvSpPr>
              <p:cNvPr id="81" name="TextBox 80">
                <a:extLst>
                  <a:ext uri="{FF2B5EF4-FFF2-40B4-BE49-F238E27FC236}">
                    <a16:creationId xmlns:a16="http://schemas.microsoft.com/office/drawing/2014/main" id="{7B053FBC-7CDF-460D-9038-045E54549792}"/>
                  </a:ext>
                </a:extLst>
              </p:cNvPr>
              <p:cNvSpPr txBox="1">
                <a:spLocks noRot="1" noChangeAspect="1" noMove="1" noResize="1" noEditPoints="1" noAdjustHandles="1" noChangeArrowheads="1" noChangeShapeType="1" noTextEdit="1"/>
              </p:cNvSpPr>
              <p:nvPr/>
            </p:nvSpPr>
            <p:spPr>
              <a:xfrm>
                <a:off x="929016" y="3885938"/>
                <a:ext cx="520399" cy="307777"/>
              </a:xfrm>
              <a:prstGeom prst="rect">
                <a:avLst/>
              </a:prstGeom>
              <a:blipFill>
                <a:blip r:embed="rId13"/>
                <a:stretch>
                  <a:fillRect l="-17442" t="-25490" r="-29070" b="-49020"/>
                </a:stretch>
              </a:blipFill>
            </p:spPr>
            <p:txBody>
              <a:bodyPr/>
              <a:lstStyle/>
              <a:p>
                <a:r>
                  <a:rPr lang="en-US">
                    <a:noFill/>
                  </a:rPr>
                  <a:t> </a:t>
                </a:r>
              </a:p>
            </p:txBody>
          </p:sp>
        </mc:Fallback>
      </mc:AlternateContent>
      <p:pic>
        <p:nvPicPr>
          <p:cNvPr id="88" name="Graphic 87" descr="Stop">
            <a:extLst>
              <a:ext uri="{FF2B5EF4-FFF2-40B4-BE49-F238E27FC236}">
                <a16:creationId xmlns:a16="http://schemas.microsoft.com/office/drawing/2014/main" id="{8E37F95C-871C-0680-94E7-BA02A9B115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1161" y="2489425"/>
            <a:ext cx="377876" cy="377876"/>
          </a:xfrm>
          <a:prstGeom prst="rect">
            <a:avLst/>
          </a:prstGeom>
        </p:spPr>
      </p:pic>
      <p:cxnSp>
        <p:nvCxnSpPr>
          <p:cNvPr id="93" name="Straight Arrow Connector 92">
            <a:extLst>
              <a:ext uri="{FF2B5EF4-FFF2-40B4-BE49-F238E27FC236}">
                <a16:creationId xmlns:a16="http://schemas.microsoft.com/office/drawing/2014/main" id="{E4814C91-475B-3BF9-22C1-BEAB319A4CB1}"/>
              </a:ext>
            </a:extLst>
          </p:cNvPr>
          <p:cNvCxnSpPr>
            <a:cxnSpLocks/>
            <a:stCxn id="88" idx="1"/>
          </p:cNvCxnSpPr>
          <p:nvPr/>
        </p:nvCxnSpPr>
        <p:spPr>
          <a:xfrm flipH="1">
            <a:off x="1695570" y="2678363"/>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9FE122A4-B55D-7D81-B1D9-D51031DFC241}"/>
              </a:ext>
            </a:extLst>
          </p:cNvPr>
          <p:cNvSpPr txBox="1"/>
          <p:nvPr/>
        </p:nvSpPr>
        <p:spPr>
          <a:xfrm>
            <a:off x="1307793" y="2366245"/>
            <a:ext cx="335047" cy="461665"/>
          </a:xfrm>
          <a:prstGeom prst="rect">
            <a:avLst/>
          </a:prstGeom>
          <a:noFill/>
        </p:spPr>
        <p:txBody>
          <a:bodyPr wrap="square" rtlCol="0">
            <a:spAutoFit/>
          </a:bodyPr>
          <a:lstStyle/>
          <a:p>
            <a:pPr algn="l"/>
            <a:r>
              <a:rPr lang="en-US" dirty="0">
                <a:latin typeface="+mn-lt"/>
              </a:rPr>
              <a:t>…</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8EEE1275-34FC-C4F4-94F0-C4987AEA31F8}"/>
                  </a:ext>
                </a:extLst>
              </p:cNvPr>
              <p:cNvSpPr txBox="1"/>
              <p:nvPr/>
            </p:nvSpPr>
            <p:spPr>
              <a:xfrm>
                <a:off x="6885251" y="3709870"/>
                <a:ext cx="1485900" cy="830997"/>
              </a:xfrm>
              <a:prstGeom prst="rect">
                <a:avLst/>
              </a:prstGeom>
              <a:noFill/>
            </p:spPr>
            <p:txBody>
              <a:bodyPr wrap="square" rtlCol="0">
                <a:spAutoFit/>
              </a:bodyPr>
              <a:lstStyle/>
              <a:p>
                <a:pPr algn="l"/>
                <a:r>
                  <a:rPr lang="en-US" sz="1600" dirty="0">
                    <a:latin typeface="+mn-lt"/>
                  </a:rPr>
                  <a:t>Bob’s chain</a:t>
                </a:r>
              </a:p>
              <a:p>
                <a:pPr algn="l"/>
                <a:r>
                  <a:rPr lang="en-US" sz="1600" dirty="0">
                    <a:latin typeface="+mn-lt"/>
                  </a:rPr>
                  <a:t>- Bob observes at time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oMath>
                </a14:m>
                <a:endParaRPr lang="en-US" sz="1600" dirty="0">
                  <a:latin typeface="+mn-lt"/>
                </a:endParaRPr>
              </a:p>
            </p:txBody>
          </p:sp>
        </mc:Choice>
        <mc:Fallback xmlns="">
          <p:sp>
            <p:nvSpPr>
              <p:cNvPr id="109" name="TextBox 108">
                <a:extLst>
                  <a:ext uri="{FF2B5EF4-FFF2-40B4-BE49-F238E27FC236}">
                    <a16:creationId xmlns:a16="http://schemas.microsoft.com/office/drawing/2014/main" id="{8EEE1275-34FC-C4F4-94F0-C4987AEA31F8}"/>
                  </a:ext>
                </a:extLst>
              </p:cNvPr>
              <p:cNvSpPr txBox="1">
                <a:spLocks noRot="1" noChangeAspect="1" noMove="1" noResize="1" noEditPoints="1" noAdjustHandles="1" noChangeArrowheads="1" noChangeShapeType="1" noTextEdit="1"/>
              </p:cNvSpPr>
              <p:nvPr/>
            </p:nvSpPr>
            <p:spPr>
              <a:xfrm>
                <a:off x="6885251" y="3709870"/>
                <a:ext cx="1485900" cy="830997"/>
              </a:xfrm>
              <a:prstGeom prst="rect">
                <a:avLst/>
              </a:prstGeom>
              <a:blipFill>
                <a:blip r:embed="rId14"/>
                <a:stretch>
                  <a:fillRect l="-2049" t="-220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889CAD-D442-BC5C-4411-20769D82CC83}"/>
                  </a:ext>
                </a:extLst>
              </p:cNvPr>
              <p:cNvSpPr txBox="1"/>
              <p:nvPr/>
            </p:nvSpPr>
            <p:spPr>
              <a:xfrm>
                <a:off x="3874934" y="2512121"/>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𝑡</m:t>
                      </m:r>
                    </m:oMath>
                  </m:oMathPara>
                </a14:m>
                <a:endParaRPr lang="en-US" sz="1600" dirty="0"/>
              </a:p>
            </p:txBody>
          </p:sp>
        </mc:Choice>
        <mc:Fallback xmlns="">
          <p:sp>
            <p:nvSpPr>
              <p:cNvPr id="6" name="TextBox 5">
                <a:extLst>
                  <a:ext uri="{FF2B5EF4-FFF2-40B4-BE49-F238E27FC236}">
                    <a16:creationId xmlns:a16="http://schemas.microsoft.com/office/drawing/2014/main" id="{31889CAD-D442-BC5C-4411-20769D82CC83}"/>
                  </a:ext>
                </a:extLst>
              </p:cNvPr>
              <p:cNvSpPr txBox="1">
                <a:spLocks noRot="1" noChangeAspect="1" noMove="1" noResize="1" noEditPoints="1" noAdjustHandles="1" noChangeArrowheads="1" noChangeShapeType="1" noTextEdit="1"/>
              </p:cNvSpPr>
              <p:nvPr/>
            </p:nvSpPr>
            <p:spPr>
              <a:xfrm>
                <a:off x="3874934" y="2512121"/>
                <a:ext cx="439789" cy="33855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321EA8-41F7-B83B-4268-BB5D261B1034}"/>
                  </a:ext>
                </a:extLst>
              </p:cNvPr>
              <p:cNvSpPr txBox="1"/>
              <p:nvPr/>
            </p:nvSpPr>
            <p:spPr>
              <a:xfrm>
                <a:off x="2908806" y="3268036"/>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𝑟</m:t>
                      </m:r>
                    </m:oMath>
                  </m:oMathPara>
                </a14:m>
                <a:endParaRPr lang="en-US" sz="1600" dirty="0"/>
              </a:p>
            </p:txBody>
          </p:sp>
        </mc:Choice>
        <mc:Fallback xmlns="">
          <p:sp>
            <p:nvSpPr>
              <p:cNvPr id="7" name="TextBox 6">
                <a:extLst>
                  <a:ext uri="{FF2B5EF4-FFF2-40B4-BE49-F238E27FC236}">
                    <a16:creationId xmlns:a16="http://schemas.microsoft.com/office/drawing/2014/main" id="{78321EA8-41F7-B83B-4268-BB5D261B1034}"/>
                  </a:ext>
                </a:extLst>
              </p:cNvPr>
              <p:cNvSpPr txBox="1">
                <a:spLocks noRot="1" noChangeAspect="1" noMove="1" noResize="1" noEditPoints="1" noAdjustHandles="1" noChangeArrowheads="1" noChangeShapeType="1" noTextEdit="1"/>
              </p:cNvSpPr>
              <p:nvPr/>
            </p:nvSpPr>
            <p:spPr>
              <a:xfrm>
                <a:off x="2908806" y="3268036"/>
                <a:ext cx="439789" cy="33855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A3A387-BB49-9B3E-F418-C6D9818E0500}"/>
                  </a:ext>
                </a:extLst>
              </p:cNvPr>
              <p:cNvSpPr txBox="1"/>
              <p:nvPr/>
            </p:nvSpPr>
            <p:spPr>
              <a:xfrm>
                <a:off x="398759" y="4496776"/>
                <a:ext cx="8324843" cy="492443"/>
              </a:xfrm>
              <a:prstGeom prst="rect">
                <a:avLst/>
              </a:prstGeom>
              <a:noFill/>
            </p:spPr>
            <p:txBody>
              <a:bodyPr wrap="none" lIns="0" tIns="0" rIns="0" bIns="0" rtlCol="0">
                <a:spAutoFit/>
              </a:bodyPr>
              <a:lstStyle/>
              <a:p>
                <a:pPr marL="285750" indent="-285750" algn="ctr">
                  <a:buFont typeface="Wingdings" panose="05000000000000000000" pitchFamily="2" charset="2"/>
                  <a:buChar char="v"/>
                </a:pPr>
                <a14:m>
                  <m:oMath xmlns:m="http://schemas.openxmlformats.org/officeDocument/2006/math">
                    <m:r>
                      <a:rPr lang="en-US" sz="1600" b="0" i="1" smtClean="0">
                        <a:latin typeface="Cambria Math" panose="02040503050406030204" pitchFamily="18" charset="0"/>
                      </a:rPr>
                      <m:t>𝑟</m:t>
                    </m:r>
                    <m:r>
                      <a:rPr lang="en-US" sz="1600" b="0" i="0" smtClean="0">
                        <a:latin typeface="Cambria Math" panose="02040503050406030204" pitchFamily="18" charset="0"/>
                      </a:rPr>
                      <m:t>&lt;</m:t>
                    </m:r>
                    <m:r>
                      <a:rPr lang="en-US" sz="1600" b="0" i="1" smtClean="0">
                        <a:latin typeface="Cambria Math" panose="02040503050406030204" pitchFamily="18" charset="0"/>
                      </a:rPr>
                      <m:t>𝑠</m:t>
                    </m:r>
                  </m:oMath>
                </a14:m>
                <a:r>
                  <a:rPr lang="en-US" sz="1600" dirty="0">
                    <a:latin typeface="+mn-lt"/>
                  </a:rPr>
                  <a:t> by definition.</a:t>
                </a:r>
              </a:p>
              <a:p>
                <a:pPr marL="285750" indent="-285750" algn="ctr">
                  <a:buFont typeface="Wingdings" panose="05000000000000000000" pitchFamily="2" charset="2"/>
                  <a:buChar char="v"/>
                </a:pPr>
                <a14:m>
                  <m:oMath xmlns:m="http://schemas.openxmlformats.org/officeDocument/2006/math">
                    <m:r>
                      <a:rPr lang="en-US" sz="1600" b="0" i="1" smtClean="0">
                        <a:latin typeface="Cambria Math" panose="02040503050406030204" pitchFamily="18" charset="0"/>
                      </a:rPr>
                      <m:t>𝑟</m:t>
                    </m:r>
                    <m:r>
                      <a:rPr lang="en-US" sz="1600" b="0" i="0" smtClean="0">
                        <a:latin typeface="Cambria Math" panose="02040503050406030204" pitchFamily="18" charset="0"/>
                      </a:rPr>
                      <m:t>&lt;</m:t>
                    </m:r>
                    <m:r>
                      <a:rPr lang="en-US" sz="1600" b="0" i="1" smtClean="0">
                        <a:latin typeface="Cambria Math" panose="02040503050406030204" pitchFamily="18" charset="0"/>
                      </a:rPr>
                      <m:t>𝑡</m:t>
                    </m:r>
                  </m:oMath>
                </a14:m>
                <a:r>
                  <a:rPr lang="en-US" sz="1600" dirty="0">
                    <a:latin typeface="+mn-lt"/>
                  </a:rPr>
                  <a:t> because otherwise </a:t>
                </a:r>
                <a14:m>
                  <m:oMath xmlns:m="http://schemas.openxmlformats.org/officeDocument/2006/math">
                    <m:r>
                      <a:rPr lang="en-US" sz="1600" b="0" i="1" smtClean="0">
                        <a:latin typeface="Cambria Math" panose="02040503050406030204" pitchFamily="18" charset="0"/>
                      </a:rPr>
                      <m:t>𝑠</m:t>
                    </m:r>
                  </m:oMath>
                </a14:m>
                <a:r>
                  <a:rPr lang="en-US" sz="1600" dirty="0">
                    <a:latin typeface="+mn-lt"/>
                  </a:rPr>
                  <a:t> is not the first time a conflicting chain is held a client or honest miner.</a:t>
                </a:r>
              </a:p>
            </p:txBody>
          </p:sp>
        </mc:Choice>
        <mc:Fallback xmlns="">
          <p:sp>
            <p:nvSpPr>
              <p:cNvPr id="8" name="TextBox 7">
                <a:extLst>
                  <a:ext uri="{FF2B5EF4-FFF2-40B4-BE49-F238E27FC236}">
                    <a16:creationId xmlns:a16="http://schemas.microsoft.com/office/drawing/2014/main" id="{45A3A387-BB49-9B3E-F418-C6D9818E0500}"/>
                  </a:ext>
                </a:extLst>
              </p:cNvPr>
              <p:cNvSpPr txBox="1">
                <a:spLocks noRot="1" noChangeAspect="1" noMove="1" noResize="1" noEditPoints="1" noAdjustHandles="1" noChangeArrowheads="1" noChangeShapeType="1" noTextEdit="1"/>
              </p:cNvSpPr>
              <p:nvPr/>
            </p:nvSpPr>
            <p:spPr>
              <a:xfrm>
                <a:off x="398759" y="4496776"/>
                <a:ext cx="8324843" cy="492443"/>
              </a:xfrm>
              <a:prstGeom prst="rect">
                <a:avLst/>
              </a:prstGeom>
              <a:blipFill>
                <a:blip r:embed="rId17"/>
                <a:stretch>
                  <a:fillRect l="-805" t="-13750" r="-952" b="-25000"/>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4744F6E7-9D83-0684-274E-4FB6FE8B8E47}"/>
              </a:ext>
            </a:extLst>
          </p:cNvPr>
          <p:cNvSpPr/>
          <p:nvPr/>
        </p:nvSpPr>
        <p:spPr>
          <a:xfrm>
            <a:off x="2860015" y="3194376"/>
            <a:ext cx="534504" cy="53145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E32A86C-5196-3C57-5B35-5EF28CABB8C9}"/>
              </a:ext>
            </a:extLst>
          </p:cNvPr>
          <p:cNvCxnSpPr>
            <a:cxnSpLocks/>
            <a:stCxn id="13" idx="2"/>
            <a:endCxn id="17" idx="0"/>
          </p:cNvCxnSpPr>
          <p:nvPr/>
        </p:nvCxnSpPr>
        <p:spPr>
          <a:xfrm flipH="1">
            <a:off x="2327990" y="3460104"/>
            <a:ext cx="532025" cy="3941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8821A9B-C11C-9D9A-E24A-BD0F4A7EE59A}"/>
                  </a:ext>
                </a:extLst>
              </p:cNvPr>
              <p:cNvSpPr txBox="1"/>
              <p:nvPr/>
            </p:nvSpPr>
            <p:spPr>
              <a:xfrm>
                <a:off x="1419316" y="3854265"/>
                <a:ext cx="1817347" cy="830997"/>
              </a:xfrm>
              <a:prstGeom prst="rect">
                <a:avLst/>
              </a:prstGeom>
              <a:noFill/>
            </p:spPr>
            <p:txBody>
              <a:bodyPr wrap="square" rtlCol="0">
                <a:spAutoFit/>
              </a:bodyPr>
              <a:lstStyle/>
              <a:p>
                <a:pPr algn="l"/>
                <a:r>
                  <a:rPr lang="en-US" sz="1600" dirty="0">
                    <a:latin typeface="+mn-lt"/>
                  </a:rPr>
                  <a:t>Last honest block on Bob’s chain, its mining time is </a:t>
                </a:r>
                <a14:m>
                  <m:oMath xmlns:m="http://schemas.openxmlformats.org/officeDocument/2006/math">
                    <m:r>
                      <a:rPr lang="en-US" sz="1600" b="0" i="1" smtClean="0">
                        <a:latin typeface="Cambria Math" panose="02040503050406030204" pitchFamily="18" charset="0"/>
                      </a:rPr>
                      <m:t>𝑟</m:t>
                    </m:r>
                    <m:r>
                      <a:rPr lang="en-US" sz="1600" b="0" i="1" smtClean="0">
                        <a:latin typeface="Cambria Math" panose="02040503050406030204" pitchFamily="18" charset="0"/>
                      </a:rPr>
                      <m:t>.</m:t>
                    </m:r>
                  </m:oMath>
                </a14:m>
                <a:endParaRPr lang="en-US" sz="1600" dirty="0">
                  <a:latin typeface="+mn-lt"/>
                </a:endParaRPr>
              </a:p>
            </p:txBody>
          </p:sp>
        </mc:Choice>
        <mc:Fallback xmlns="">
          <p:sp>
            <p:nvSpPr>
              <p:cNvPr id="17" name="TextBox 16">
                <a:extLst>
                  <a:ext uri="{FF2B5EF4-FFF2-40B4-BE49-F238E27FC236}">
                    <a16:creationId xmlns:a16="http://schemas.microsoft.com/office/drawing/2014/main" id="{A8821A9B-C11C-9D9A-E24A-BD0F4A7EE59A}"/>
                  </a:ext>
                </a:extLst>
              </p:cNvPr>
              <p:cNvSpPr txBox="1">
                <a:spLocks noRot="1" noChangeAspect="1" noMove="1" noResize="1" noEditPoints="1" noAdjustHandles="1" noChangeArrowheads="1" noChangeShapeType="1" noTextEdit="1"/>
              </p:cNvSpPr>
              <p:nvPr/>
            </p:nvSpPr>
            <p:spPr>
              <a:xfrm>
                <a:off x="1419316" y="3854265"/>
                <a:ext cx="1817347" cy="830997"/>
              </a:xfrm>
              <a:prstGeom prst="rect">
                <a:avLst/>
              </a:prstGeom>
              <a:blipFill>
                <a:blip r:embed="rId18"/>
                <a:stretch>
                  <a:fillRect l="-2013" t="-2190" b="-8029"/>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72E6EBE2-9472-044A-BEFD-AF28BED43EF7}"/>
              </a:ext>
            </a:extLst>
          </p:cNvPr>
          <p:cNvCxnSpPr>
            <a:cxnSpLocks/>
          </p:cNvCxnSpPr>
          <p:nvPr/>
        </p:nvCxnSpPr>
        <p:spPr>
          <a:xfrm>
            <a:off x="8542653" y="3641055"/>
            <a:ext cx="1637" cy="30108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A51FD43-C753-3D77-8715-21D0109C7513}"/>
                  </a:ext>
                </a:extLst>
              </p:cNvPr>
              <p:cNvSpPr txBox="1"/>
              <p:nvPr/>
            </p:nvSpPr>
            <p:spPr>
              <a:xfrm>
                <a:off x="8353715" y="3953372"/>
                <a:ext cx="405762" cy="30777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Sub>
                    </m:oMath>
                  </m:oMathPara>
                </a14:m>
                <a:endParaRPr lang="en-US" sz="2000" dirty="0">
                  <a:latin typeface="+mn-lt"/>
                </a:endParaRPr>
              </a:p>
            </p:txBody>
          </p:sp>
        </mc:Choice>
        <mc:Fallback xmlns="">
          <p:sp>
            <p:nvSpPr>
              <p:cNvPr id="21" name="TextBox 20">
                <a:extLst>
                  <a:ext uri="{FF2B5EF4-FFF2-40B4-BE49-F238E27FC236}">
                    <a16:creationId xmlns:a16="http://schemas.microsoft.com/office/drawing/2014/main" id="{7A51FD43-C753-3D77-8715-21D0109C7513}"/>
                  </a:ext>
                </a:extLst>
              </p:cNvPr>
              <p:cNvSpPr txBox="1">
                <a:spLocks noRot="1" noChangeAspect="1" noMove="1" noResize="1" noEditPoints="1" noAdjustHandles="1" noChangeArrowheads="1" noChangeShapeType="1" noTextEdit="1"/>
              </p:cNvSpPr>
              <p:nvPr/>
            </p:nvSpPr>
            <p:spPr>
              <a:xfrm>
                <a:off x="8353715" y="3953372"/>
                <a:ext cx="405762" cy="307777"/>
              </a:xfrm>
              <a:prstGeom prst="rect">
                <a:avLst/>
              </a:prstGeom>
              <a:blipFill>
                <a:blip r:embed="rId19"/>
                <a:stretch>
                  <a:fillRect l="-4478" b="-16000"/>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1C1FF05-D1E9-DD45-5BCC-27ACD2BC5CBE}"/>
              </a:ext>
            </a:extLst>
          </p:cNvPr>
          <p:cNvSpPr/>
          <p:nvPr/>
        </p:nvSpPr>
        <p:spPr>
          <a:xfrm rot="5400000">
            <a:off x="3734649" y="237796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62ADE3-DD0E-ACA2-35BE-B75DA02B7C6D}"/>
              </a:ext>
            </a:extLst>
          </p:cNvPr>
          <p:cNvSpPr txBox="1"/>
          <p:nvPr/>
        </p:nvSpPr>
        <p:spPr>
          <a:xfrm>
            <a:off x="3414457" y="1946968"/>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3559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3" grpId="0" animBg="1"/>
      <p:bldP spid="17"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4DA6F7-CBCD-8BF3-1D52-984E5817E726}"/>
              </a:ext>
            </a:extLst>
          </p:cNvPr>
          <p:cNvSpPr txBox="1"/>
          <p:nvPr/>
        </p:nvSpPr>
        <p:spPr>
          <a:xfrm>
            <a:off x="304535" y="1100285"/>
            <a:ext cx="8490694" cy="369332"/>
          </a:xfrm>
          <a:prstGeom prst="rect">
            <a:avLst/>
          </a:prstGeom>
          <a:noFill/>
        </p:spPr>
        <p:txBody>
          <a:bodyPr wrap="square" rtlCol="0">
            <a:spAutoFit/>
          </a:bodyPr>
          <a:lstStyle/>
          <a:p>
            <a:pPr algn="l"/>
            <a:r>
              <a:rPr lang="en-US" sz="1800" b="1" dirty="0">
                <a:latin typeface="+mn-lt"/>
              </a:rPr>
              <a:t>Proof continued</a:t>
            </a:r>
            <a:r>
              <a:rPr lang="en-US" sz="1800" dirty="0">
                <a:latin typeface="+mn-lt"/>
              </a:rPr>
              <a:t>:</a:t>
            </a:r>
          </a:p>
        </p:txBody>
      </p:sp>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sp>
        <p:nvSpPr>
          <p:cNvPr id="24" name="TextBox 23">
            <a:extLst>
              <a:ext uri="{FF2B5EF4-FFF2-40B4-BE49-F238E27FC236}">
                <a16:creationId xmlns:a16="http://schemas.microsoft.com/office/drawing/2014/main" id="{65A719DD-7245-11C9-1C0F-7BB3267D94F5}"/>
              </a:ext>
            </a:extLst>
          </p:cNvPr>
          <p:cNvSpPr txBox="1"/>
          <p:nvPr/>
        </p:nvSpPr>
        <p:spPr>
          <a:xfrm>
            <a:off x="304535" y="1100285"/>
            <a:ext cx="8490694" cy="369332"/>
          </a:xfrm>
          <a:prstGeom prst="rect">
            <a:avLst/>
          </a:prstGeom>
          <a:noFill/>
        </p:spPr>
        <p:txBody>
          <a:bodyPr wrap="square" rtlCol="0">
            <a:spAutoFit/>
          </a:bodyPr>
          <a:lstStyle/>
          <a:p>
            <a:pPr algn="l"/>
            <a:r>
              <a:rPr lang="en-US" sz="1800" b="1" dirty="0">
                <a:latin typeface="+mn-lt"/>
              </a:rPr>
              <a:t>Proof continued</a:t>
            </a:r>
            <a:r>
              <a:rPr lang="en-US" sz="1800" dirty="0">
                <a:latin typeface="+mn-lt"/>
              </a:rPr>
              <a:t>:</a:t>
            </a:r>
          </a:p>
        </p:txBody>
      </p:sp>
      <p:cxnSp>
        <p:nvCxnSpPr>
          <p:cNvPr id="25" name="Straight Connector 24">
            <a:extLst>
              <a:ext uri="{FF2B5EF4-FFF2-40B4-BE49-F238E27FC236}">
                <a16:creationId xmlns:a16="http://schemas.microsoft.com/office/drawing/2014/main" id="{E5796F00-7FBE-437E-C7DA-106F8AC2F05B}"/>
              </a:ext>
            </a:extLst>
          </p:cNvPr>
          <p:cNvCxnSpPr>
            <a:cxnSpLocks/>
          </p:cNvCxnSpPr>
          <p:nvPr/>
        </p:nvCxnSpPr>
        <p:spPr>
          <a:xfrm>
            <a:off x="3097482" y="2028351"/>
            <a:ext cx="9833" cy="105063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36" name="Graphic 35" descr="Stop">
            <a:extLst>
              <a:ext uri="{FF2B5EF4-FFF2-40B4-BE49-F238E27FC236}">
                <a16:creationId xmlns:a16="http://schemas.microsoft.com/office/drawing/2014/main" id="{6C287A6A-A067-8457-A0A8-64C791B46E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3335" y="2427934"/>
            <a:ext cx="377876" cy="377876"/>
          </a:xfrm>
          <a:prstGeom prst="rect">
            <a:avLst/>
          </a:prstGeom>
        </p:spPr>
      </p:pic>
      <p:pic>
        <p:nvPicPr>
          <p:cNvPr id="37" name="Graphic 36" descr="Stop">
            <a:extLst>
              <a:ext uri="{FF2B5EF4-FFF2-40B4-BE49-F238E27FC236}">
                <a16:creationId xmlns:a16="http://schemas.microsoft.com/office/drawing/2014/main" id="{376D6A10-90F1-DB4A-B2B9-0BBEC46F7C2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98975" y="2419559"/>
            <a:ext cx="377876" cy="377876"/>
          </a:xfrm>
          <a:prstGeom prst="rect">
            <a:avLst/>
          </a:prstGeom>
        </p:spPr>
      </p:pic>
      <p:pic>
        <p:nvPicPr>
          <p:cNvPr id="38" name="Graphic 37" descr="Stop">
            <a:extLst>
              <a:ext uri="{FF2B5EF4-FFF2-40B4-BE49-F238E27FC236}">
                <a16:creationId xmlns:a16="http://schemas.microsoft.com/office/drawing/2014/main" id="{B3AA98E5-EEB1-FD97-FA3E-30FE6059C9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9570" y="1650657"/>
            <a:ext cx="377876" cy="377876"/>
          </a:xfrm>
          <a:prstGeom prst="rect">
            <a:avLst/>
          </a:prstGeom>
        </p:spPr>
      </p:pic>
      <p:sp>
        <p:nvSpPr>
          <p:cNvPr id="39" name="TextBox 38">
            <a:extLst>
              <a:ext uri="{FF2B5EF4-FFF2-40B4-BE49-F238E27FC236}">
                <a16:creationId xmlns:a16="http://schemas.microsoft.com/office/drawing/2014/main" id="{7F168B66-515C-0B16-F15A-B385520C7BA6}"/>
              </a:ext>
            </a:extLst>
          </p:cNvPr>
          <p:cNvSpPr txBox="1"/>
          <p:nvPr/>
        </p:nvSpPr>
        <p:spPr>
          <a:xfrm>
            <a:off x="3874934" y="1592356"/>
            <a:ext cx="698090" cy="461665"/>
          </a:xfrm>
          <a:prstGeom prst="rect">
            <a:avLst/>
          </a:prstGeom>
          <a:noFill/>
        </p:spPr>
        <p:txBody>
          <a:bodyPr wrap="square" rtlCol="0">
            <a:spAutoFit/>
          </a:bodyPr>
          <a:lstStyle/>
          <a:p>
            <a:pPr algn="l"/>
            <a:r>
              <a:rPr lang="en-US" dirty="0" err="1">
                <a:solidFill>
                  <a:schemeClr val="accent6">
                    <a:lumMod val="75000"/>
                  </a:schemeClr>
                </a:solidFill>
                <a:latin typeface="+mn-lt"/>
              </a:rPr>
              <a:t>tx</a:t>
            </a:r>
            <a:endParaRPr lang="en-US" dirty="0">
              <a:solidFill>
                <a:schemeClr val="accent6">
                  <a:lumMod val="75000"/>
                </a:schemeClr>
              </a:solidFill>
              <a:latin typeface="+mn-lt"/>
            </a:endParaRPr>
          </a:p>
        </p:txBody>
      </p:sp>
      <p:pic>
        <p:nvPicPr>
          <p:cNvPr id="42" name="Graphic 41" descr="Stop">
            <a:extLst>
              <a:ext uri="{FF2B5EF4-FFF2-40B4-BE49-F238E27FC236}">
                <a16:creationId xmlns:a16="http://schemas.microsoft.com/office/drawing/2014/main" id="{548F3108-DC47-D4BB-FEAD-11018A5FF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4153" y="1650475"/>
            <a:ext cx="377876" cy="377876"/>
          </a:xfrm>
          <a:prstGeom prst="rect">
            <a:avLst/>
          </a:prstGeom>
        </p:spPr>
      </p:pic>
      <p:cxnSp>
        <p:nvCxnSpPr>
          <p:cNvPr id="43" name="Straight Arrow Connector 42">
            <a:extLst>
              <a:ext uri="{FF2B5EF4-FFF2-40B4-BE49-F238E27FC236}">
                <a16:creationId xmlns:a16="http://schemas.microsoft.com/office/drawing/2014/main" id="{389D64D0-46FC-D416-6458-FEF8162CD7BD}"/>
              </a:ext>
            </a:extLst>
          </p:cNvPr>
          <p:cNvCxnSpPr>
            <a:cxnSpLocks/>
          </p:cNvCxnSpPr>
          <p:nvPr/>
        </p:nvCxnSpPr>
        <p:spPr>
          <a:xfrm flipH="1">
            <a:off x="3584008" y="1836370"/>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40EA79E1-6EFA-BB0D-E13E-6A5A14AAEA38}"/>
              </a:ext>
            </a:extLst>
          </p:cNvPr>
          <p:cNvSpPr txBox="1"/>
          <p:nvPr/>
        </p:nvSpPr>
        <p:spPr>
          <a:xfrm>
            <a:off x="3230217" y="1514293"/>
            <a:ext cx="335047" cy="461665"/>
          </a:xfrm>
          <a:prstGeom prst="rect">
            <a:avLst/>
          </a:prstGeom>
          <a:noFill/>
        </p:spPr>
        <p:txBody>
          <a:bodyPr wrap="square" rtlCol="0">
            <a:spAutoFit/>
          </a:bodyPr>
          <a:lstStyle/>
          <a:p>
            <a:pPr algn="l"/>
            <a:r>
              <a:rPr lang="en-US" dirty="0">
                <a:latin typeface="+mn-lt"/>
              </a:rPr>
              <a:t>…</a:t>
            </a:r>
          </a:p>
        </p:txBody>
      </p:sp>
      <p:cxnSp>
        <p:nvCxnSpPr>
          <p:cNvPr id="45" name="Straight Arrow Connector 44">
            <a:extLst>
              <a:ext uri="{FF2B5EF4-FFF2-40B4-BE49-F238E27FC236}">
                <a16:creationId xmlns:a16="http://schemas.microsoft.com/office/drawing/2014/main" id="{60A4FADE-DAAC-48BE-EDB7-8F3F0B41AB33}"/>
              </a:ext>
            </a:extLst>
          </p:cNvPr>
          <p:cNvCxnSpPr>
            <a:cxnSpLocks/>
            <a:stCxn id="38" idx="1"/>
            <a:endCxn id="53" idx="3"/>
          </p:cNvCxnSpPr>
          <p:nvPr/>
        </p:nvCxnSpPr>
        <p:spPr>
          <a:xfrm flipH="1">
            <a:off x="5946554" y="1839595"/>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5333296E-C707-65CD-1A9E-317675EC9F34}"/>
              </a:ext>
            </a:extLst>
          </p:cNvPr>
          <p:cNvSpPr txBox="1"/>
          <p:nvPr/>
        </p:nvSpPr>
        <p:spPr>
          <a:xfrm flipH="1" flipV="1">
            <a:off x="4344206" y="2459153"/>
            <a:ext cx="253071" cy="461665"/>
          </a:xfrm>
          <a:prstGeom prst="rect">
            <a:avLst/>
          </a:prstGeom>
          <a:noFill/>
        </p:spPr>
        <p:txBody>
          <a:bodyPr wrap="square" rtlCol="0">
            <a:spAutoFit/>
          </a:bodyPr>
          <a:lstStyle/>
          <a:p>
            <a:pPr algn="l"/>
            <a:r>
              <a:rPr lang="en-US" dirty="0">
                <a:latin typeface="+mn-lt"/>
              </a:rPr>
              <a:t>…</a:t>
            </a:r>
          </a:p>
        </p:txBody>
      </p:sp>
      <p:cxnSp>
        <p:nvCxnSpPr>
          <p:cNvPr id="47" name="Straight Arrow Connector 46">
            <a:extLst>
              <a:ext uri="{FF2B5EF4-FFF2-40B4-BE49-F238E27FC236}">
                <a16:creationId xmlns:a16="http://schemas.microsoft.com/office/drawing/2014/main" id="{3E20A143-EDA9-9B99-3E60-AF587EE8D8A8}"/>
              </a:ext>
            </a:extLst>
          </p:cNvPr>
          <p:cNvCxnSpPr>
            <a:cxnSpLocks/>
            <a:stCxn id="36" idx="1"/>
          </p:cNvCxnSpPr>
          <p:nvPr/>
        </p:nvCxnSpPr>
        <p:spPr>
          <a:xfrm flipH="1">
            <a:off x="8072652" y="2616872"/>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19DC67D-F7A5-D203-5D32-4C2AC6ECC96F}"/>
                  </a:ext>
                </a:extLst>
              </p:cNvPr>
              <p:cNvSpPr txBox="1"/>
              <p:nvPr/>
            </p:nvSpPr>
            <p:spPr>
              <a:xfrm>
                <a:off x="2957962" y="3078984"/>
                <a:ext cx="314060"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oMath>
                  </m:oMathPara>
                </a14:m>
                <a:endParaRPr lang="en-US" sz="2000" dirty="0">
                  <a:latin typeface="+mn-lt"/>
                </a:endParaRPr>
              </a:p>
            </p:txBody>
          </p:sp>
        </mc:Choice>
        <mc:Fallback xmlns="">
          <p:sp>
            <p:nvSpPr>
              <p:cNvPr id="50" name="TextBox 49">
                <a:extLst>
                  <a:ext uri="{FF2B5EF4-FFF2-40B4-BE49-F238E27FC236}">
                    <a16:creationId xmlns:a16="http://schemas.microsoft.com/office/drawing/2014/main" id="{F19DC67D-F7A5-D203-5D32-4C2AC6ECC96F}"/>
                  </a:ext>
                </a:extLst>
              </p:cNvPr>
              <p:cNvSpPr txBox="1">
                <a:spLocks noRot="1" noChangeAspect="1" noMove="1" noResize="1" noEditPoints="1" noAdjustHandles="1" noChangeArrowheads="1" noChangeShapeType="1" noTextEdit="1"/>
              </p:cNvSpPr>
              <p:nvPr/>
            </p:nvSpPr>
            <p:spPr>
              <a:xfrm>
                <a:off x="2957962" y="3078984"/>
                <a:ext cx="314060" cy="307777"/>
              </a:xfrm>
              <a:prstGeom prst="rect">
                <a:avLst/>
              </a:prstGeom>
              <a:blipFill>
                <a:blip r:embed="rId9"/>
                <a:stretch>
                  <a:fillRect l="-19231" r="-5769" b="-13725"/>
                </a:stretch>
              </a:blipFill>
            </p:spPr>
            <p:txBody>
              <a:bodyPr/>
              <a:lstStyle/>
              <a:p>
                <a:r>
                  <a:rPr lang="en-US">
                    <a:noFill/>
                  </a:rPr>
                  <a:t> </a:t>
                </a:r>
              </a:p>
            </p:txBody>
          </p:sp>
        </mc:Fallback>
      </mc:AlternateContent>
      <p:pic>
        <p:nvPicPr>
          <p:cNvPr id="53" name="Graphic 52" descr="Stop">
            <a:extLst>
              <a:ext uri="{FF2B5EF4-FFF2-40B4-BE49-F238E27FC236}">
                <a16:creationId xmlns:a16="http://schemas.microsoft.com/office/drawing/2014/main" id="{B5B49089-4C29-F610-1B6F-4BD0DB5C9C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8678" y="1652799"/>
            <a:ext cx="377876" cy="377876"/>
          </a:xfrm>
          <a:prstGeom prst="rect">
            <a:avLst/>
          </a:prstGeom>
        </p:spPr>
      </p:pic>
      <p:cxnSp>
        <p:nvCxnSpPr>
          <p:cNvPr id="54" name="Straight Arrow Connector 53">
            <a:extLst>
              <a:ext uri="{FF2B5EF4-FFF2-40B4-BE49-F238E27FC236}">
                <a16:creationId xmlns:a16="http://schemas.microsoft.com/office/drawing/2014/main" id="{944CAE87-1B6D-33B5-3E2D-A4F712E1F53E}"/>
              </a:ext>
            </a:extLst>
          </p:cNvPr>
          <p:cNvCxnSpPr>
            <a:cxnSpLocks/>
            <a:stCxn id="53" idx="1"/>
            <a:endCxn id="58" idx="3"/>
          </p:cNvCxnSpPr>
          <p:nvPr/>
        </p:nvCxnSpPr>
        <p:spPr>
          <a:xfrm flipH="1">
            <a:off x="5278868" y="184173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5" name="Graphic 54" descr="Stop">
            <a:extLst>
              <a:ext uri="{FF2B5EF4-FFF2-40B4-BE49-F238E27FC236}">
                <a16:creationId xmlns:a16="http://schemas.microsoft.com/office/drawing/2014/main" id="{09F7B8C3-3248-408C-43B7-70DAAEC96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8883" y="2427195"/>
            <a:ext cx="377876" cy="377876"/>
          </a:xfrm>
          <a:prstGeom prst="rect">
            <a:avLst/>
          </a:prstGeom>
        </p:spPr>
      </p:pic>
      <p:cxnSp>
        <p:nvCxnSpPr>
          <p:cNvPr id="56" name="Straight Arrow Connector 55">
            <a:extLst>
              <a:ext uri="{FF2B5EF4-FFF2-40B4-BE49-F238E27FC236}">
                <a16:creationId xmlns:a16="http://schemas.microsoft.com/office/drawing/2014/main" id="{FCBD695E-53A5-EE94-95A3-8848AB805B76}"/>
              </a:ext>
            </a:extLst>
          </p:cNvPr>
          <p:cNvCxnSpPr>
            <a:cxnSpLocks/>
            <a:stCxn id="55" idx="1"/>
          </p:cNvCxnSpPr>
          <p:nvPr/>
        </p:nvCxnSpPr>
        <p:spPr>
          <a:xfrm flipH="1">
            <a:off x="7158200" y="2616133"/>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7" name="Graphic 56" descr="Stop">
            <a:extLst>
              <a:ext uri="{FF2B5EF4-FFF2-40B4-BE49-F238E27FC236}">
                <a16:creationId xmlns:a16="http://schemas.microsoft.com/office/drawing/2014/main" id="{EAD4C6D0-E23D-1879-9501-DC2E24B5D8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5293" y="2425127"/>
            <a:ext cx="377876" cy="377876"/>
          </a:xfrm>
          <a:prstGeom prst="rect">
            <a:avLst/>
          </a:prstGeom>
        </p:spPr>
      </p:pic>
      <p:pic>
        <p:nvPicPr>
          <p:cNvPr id="58" name="Graphic 57" descr="Stop">
            <a:extLst>
              <a:ext uri="{FF2B5EF4-FFF2-40B4-BE49-F238E27FC236}">
                <a16:creationId xmlns:a16="http://schemas.microsoft.com/office/drawing/2014/main" id="{3402F63E-234E-97D2-0657-832845639B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0992" y="1655512"/>
            <a:ext cx="377876" cy="377876"/>
          </a:xfrm>
          <a:prstGeom prst="rect">
            <a:avLst/>
          </a:prstGeom>
        </p:spPr>
      </p:pic>
      <p:cxnSp>
        <p:nvCxnSpPr>
          <p:cNvPr id="59" name="Straight Arrow Connector 58">
            <a:extLst>
              <a:ext uri="{FF2B5EF4-FFF2-40B4-BE49-F238E27FC236}">
                <a16:creationId xmlns:a16="http://schemas.microsoft.com/office/drawing/2014/main" id="{9C649E2C-83C3-BBD8-F68A-706B9A954935}"/>
              </a:ext>
            </a:extLst>
          </p:cNvPr>
          <p:cNvCxnSpPr>
            <a:cxnSpLocks/>
          </p:cNvCxnSpPr>
          <p:nvPr/>
        </p:nvCxnSpPr>
        <p:spPr>
          <a:xfrm flipH="1">
            <a:off x="4611229" y="1843093"/>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1" name="Graphic 60" descr="Stop">
            <a:extLst>
              <a:ext uri="{FF2B5EF4-FFF2-40B4-BE49-F238E27FC236}">
                <a16:creationId xmlns:a16="http://schemas.microsoft.com/office/drawing/2014/main" id="{B3114448-E07A-0182-A3E6-0EFB0E4581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5137" y="1650475"/>
            <a:ext cx="377876" cy="377876"/>
          </a:xfrm>
          <a:prstGeom prst="rect">
            <a:avLst/>
          </a:prstGeom>
        </p:spPr>
      </p:pic>
      <p:cxnSp>
        <p:nvCxnSpPr>
          <p:cNvPr id="62" name="Straight Arrow Connector 61">
            <a:extLst>
              <a:ext uri="{FF2B5EF4-FFF2-40B4-BE49-F238E27FC236}">
                <a16:creationId xmlns:a16="http://schemas.microsoft.com/office/drawing/2014/main" id="{61384E55-4C34-7ECB-E5DA-85DC5CDBF8AB}"/>
              </a:ext>
            </a:extLst>
          </p:cNvPr>
          <p:cNvCxnSpPr>
            <a:cxnSpLocks/>
            <a:stCxn id="61" idx="1"/>
            <a:endCxn id="88" idx="3"/>
          </p:cNvCxnSpPr>
          <p:nvPr/>
        </p:nvCxnSpPr>
        <p:spPr>
          <a:xfrm flipH="1">
            <a:off x="2339037" y="1839413"/>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D118148B-B786-58C8-FA09-E383146B4A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7650" y="1654155"/>
            <a:ext cx="377876" cy="377876"/>
          </a:xfrm>
          <a:prstGeom prst="rect">
            <a:avLst/>
          </a:prstGeom>
        </p:spPr>
      </p:pic>
      <p:sp>
        <p:nvSpPr>
          <p:cNvPr id="64" name="TextBox 63">
            <a:extLst>
              <a:ext uri="{FF2B5EF4-FFF2-40B4-BE49-F238E27FC236}">
                <a16:creationId xmlns:a16="http://schemas.microsoft.com/office/drawing/2014/main" id="{E7AD2465-9F27-64EA-FCBA-C715499BF5B1}"/>
              </a:ext>
            </a:extLst>
          </p:cNvPr>
          <p:cNvSpPr txBox="1"/>
          <p:nvPr/>
        </p:nvSpPr>
        <p:spPr>
          <a:xfrm>
            <a:off x="4227803" y="1544428"/>
            <a:ext cx="806245" cy="461665"/>
          </a:xfrm>
          <a:prstGeom prst="rect">
            <a:avLst/>
          </a:prstGeom>
          <a:noFill/>
        </p:spPr>
        <p:txBody>
          <a:bodyPr wrap="square" rtlCol="0">
            <a:spAutoFit/>
          </a:bodyPr>
          <a:lstStyle/>
          <a:p>
            <a:pPr algn="l"/>
            <a:r>
              <a:rPr lang="en-US" dirty="0">
                <a:latin typeface="+mn-lt"/>
              </a:rPr>
              <a:t>…</a:t>
            </a:r>
          </a:p>
        </p:txBody>
      </p:sp>
      <p:sp>
        <p:nvSpPr>
          <p:cNvPr id="65" name="TextBox 64">
            <a:extLst>
              <a:ext uri="{FF2B5EF4-FFF2-40B4-BE49-F238E27FC236}">
                <a16:creationId xmlns:a16="http://schemas.microsoft.com/office/drawing/2014/main" id="{AA587F85-BE37-466C-C818-6B9E14602FE9}"/>
              </a:ext>
            </a:extLst>
          </p:cNvPr>
          <p:cNvSpPr txBox="1"/>
          <p:nvPr/>
        </p:nvSpPr>
        <p:spPr>
          <a:xfrm>
            <a:off x="7743195" y="2292289"/>
            <a:ext cx="373796" cy="461665"/>
          </a:xfrm>
          <a:prstGeom prst="rect">
            <a:avLst/>
          </a:prstGeom>
          <a:noFill/>
        </p:spPr>
        <p:txBody>
          <a:bodyPr wrap="square" rtlCol="0">
            <a:spAutoFit/>
          </a:bodyPr>
          <a:lstStyle/>
          <a:p>
            <a:pPr algn="l"/>
            <a:r>
              <a:rPr lang="en-US" dirty="0">
                <a:latin typeface="+mn-lt"/>
              </a:rPr>
              <a:t>…</a:t>
            </a:r>
          </a:p>
        </p:txBody>
      </p:sp>
      <p:sp>
        <p:nvSpPr>
          <p:cNvPr id="66" name="TextBox 65">
            <a:extLst>
              <a:ext uri="{FF2B5EF4-FFF2-40B4-BE49-F238E27FC236}">
                <a16:creationId xmlns:a16="http://schemas.microsoft.com/office/drawing/2014/main" id="{93745CBC-2CD5-5440-F4C5-FF97806EB384}"/>
              </a:ext>
            </a:extLst>
          </p:cNvPr>
          <p:cNvSpPr txBox="1"/>
          <p:nvPr/>
        </p:nvSpPr>
        <p:spPr>
          <a:xfrm>
            <a:off x="3239051" y="2324692"/>
            <a:ext cx="339360" cy="461665"/>
          </a:xfrm>
          <a:prstGeom prst="rect">
            <a:avLst/>
          </a:prstGeom>
          <a:noFill/>
        </p:spPr>
        <p:txBody>
          <a:bodyPr wrap="square" rtlCol="0">
            <a:spAutoFit/>
          </a:bodyPr>
          <a:lstStyle/>
          <a:p>
            <a:pPr algn="l"/>
            <a:r>
              <a:rPr lang="en-US" dirty="0">
                <a:latin typeface="+mn-lt"/>
              </a:rPr>
              <a:t>…</a:t>
            </a:r>
          </a:p>
        </p:txBody>
      </p:sp>
      <p:pic>
        <p:nvPicPr>
          <p:cNvPr id="67" name="Graphic 66" descr="Stop">
            <a:extLst>
              <a:ext uri="{FF2B5EF4-FFF2-40B4-BE49-F238E27FC236}">
                <a16:creationId xmlns:a16="http://schemas.microsoft.com/office/drawing/2014/main" id="{6BB23CA9-2726-C20A-6D9F-54841291A1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29079" y="2432062"/>
            <a:ext cx="377876" cy="377876"/>
          </a:xfrm>
          <a:prstGeom prst="rect">
            <a:avLst/>
          </a:prstGeom>
        </p:spPr>
      </p:pic>
      <p:cxnSp>
        <p:nvCxnSpPr>
          <p:cNvPr id="68" name="Straight Arrow Connector 67">
            <a:extLst>
              <a:ext uri="{FF2B5EF4-FFF2-40B4-BE49-F238E27FC236}">
                <a16:creationId xmlns:a16="http://schemas.microsoft.com/office/drawing/2014/main" id="{1C3A701D-3FE7-2C4B-A239-4BF020DBBF6B}"/>
              </a:ext>
            </a:extLst>
          </p:cNvPr>
          <p:cNvCxnSpPr>
            <a:cxnSpLocks/>
            <a:stCxn id="67" idx="1"/>
            <a:endCxn id="88" idx="3"/>
          </p:cNvCxnSpPr>
          <p:nvPr/>
        </p:nvCxnSpPr>
        <p:spPr>
          <a:xfrm flipH="1" flipV="1">
            <a:off x="2339037" y="1843093"/>
            <a:ext cx="590042" cy="777907"/>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9" name="Graphic 68" descr="Stop">
            <a:extLst>
              <a:ext uri="{FF2B5EF4-FFF2-40B4-BE49-F238E27FC236}">
                <a16:creationId xmlns:a16="http://schemas.microsoft.com/office/drawing/2014/main" id="{A96A8CF7-FB03-495B-6C5B-E5C3EE39F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1120" y="2434933"/>
            <a:ext cx="377876" cy="377876"/>
          </a:xfrm>
          <a:prstGeom prst="rect">
            <a:avLst/>
          </a:prstGeom>
        </p:spPr>
      </p:pic>
      <p:pic>
        <p:nvPicPr>
          <p:cNvPr id="70" name="Graphic 69" descr="Stop">
            <a:extLst>
              <a:ext uri="{FF2B5EF4-FFF2-40B4-BE49-F238E27FC236}">
                <a16:creationId xmlns:a16="http://schemas.microsoft.com/office/drawing/2014/main" id="{6A0D0DAD-B0AC-B550-0E62-B6D146C4284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4792207" y="2432791"/>
            <a:ext cx="377876" cy="377876"/>
          </a:xfrm>
          <a:prstGeom prst="rect">
            <a:avLst/>
          </a:prstGeom>
        </p:spPr>
      </p:pic>
      <p:cxnSp>
        <p:nvCxnSpPr>
          <p:cNvPr id="71" name="Straight Arrow Connector 70">
            <a:extLst>
              <a:ext uri="{FF2B5EF4-FFF2-40B4-BE49-F238E27FC236}">
                <a16:creationId xmlns:a16="http://schemas.microsoft.com/office/drawing/2014/main" id="{F5E9317E-B64F-8EEC-AD3A-9BB7DAD97991}"/>
              </a:ext>
            </a:extLst>
          </p:cNvPr>
          <p:cNvCxnSpPr>
            <a:cxnSpLocks/>
            <a:stCxn id="69" idx="1"/>
            <a:endCxn id="70" idx="3"/>
          </p:cNvCxnSpPr>
          <p:nvPr/>
        </p:nvCxnSpPr>
        <p:spPr>
          <a:xfrm flipH="1" flipV="1">
            <a:off x="5170083" y="2621729"/>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33D72259-4C6B-A8D6-8F88-D3B7F1F05BCD}"/>
              </a:ext>
            </a:extLst>
          </p:cNvPr>
          <p:cNvCxnSpPr>
            <a:cxnSpLocks/>
            <a:stCxn id="57" idx="1"/>
            <a:endCxn id="75" idx="3"/>
          </p:cNvCxnSpPr>
          <p:nvPr/>
        </p:nvCxnSpPr>
        <p:spPr>
          <a:xfrm flipH="1">
            <a:off x="6497009" y="2614065"/>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E67512BF-F1F5-27F0-F176-7A4373A5A9CE}"/>
              </a:ext>
            </a:extLst>
          </p:cNvPr>
          <p:cNvCxnSpPr>
            <a:cxnSpLocks/>
            <a:stCxn id="70" idx="1"/>
          </p:cNvCxnSpPr>
          <p:nvPr/>
        </p:nvCxnSpPr>
        <p:spPr>
          <a:xfrm flipH="1">
            <a:off x="4538881" y="2621729"/>
            <a:ext cx="253326"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8C3A8481-871A-7F3B-9EF0-D0ACAC146789}"/>
              </a:ext>
            </a:extLst>
          </p:cNvPr>
          <p:cNvCxnSpPr>
            <a:cxnSpLocks/>
          </p:cNvCxnSpPr>
          <p:nvPr/>
        </p:nvCxnSpPr>
        <p:spPr>
          <a:xfrm flipH="1">
            <a:off x="3573252" y="2626243"/>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5" name="Graphic 74" descr="Stop">
            <a:extLst>
              <a:ext uri="{FF2B5EF4-FFF2-40B4-BE49-F238E27FC236}">
                <a16:creationId xmlns:a16="http://schemas.microsoft.com/office/drawing/2014/main" id="{49E46FC1-FE0A-EA1E-19CA-D3636564E5AD}"/>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119133" y="2427695"/>
            <a:ext cx="377876" cy="377876"/>
          </a:xfrm>
          <a:prstGeom prst="rect">
            <a:avLst/>
          </a:prstGeom>
        </p:spPr>
      </p:pic>
      <p:cxnSp>
        <p:nvCxnSpPr>
          <p:cNvPr id="76" name="Straight Arrow Connector 75">
            <a:extLst>
              <a:ext uri="{FF2B5EF4-FFF2-40B4-BE49-F238E27FC236}">
                <a16:creationId xmlns:a16="http://schemas.microsoft.com/office/drawing/2014/main" id="{C3AACF4E-1F55-B89E-9129-C38558734BD1}"/>
              </a:ext>
            </a:extLst>
          </p:cNvPr>
          <p:cNvCxnSpPr>
            <a:cxnSpLocks/>
            <a:stCxn id="75" idx="1"/>
            <a:endCxn id="69" idx="3"/>
          </p:cNvCxnSpPr>
          <p:nvPr/>
        </p:nvCxnSpPr>
        <p:spPr>
          <a:xfrm flipH="1">
            <a:off x="5858996" y="2616633"/>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FB1C110C-08CB-D95E-2F9D-245A4B2228D1}"/>
              </a:ext>
            </a:extLst>
          </p:cNvPr>
          <p:cNvSpPr txBox="1"/>
          <p:nvPr/>
        </p:nvSpPr>
        <p:spPr>
          <a:xfrm>
            <a:off x="995618" y="1594347"/>
            <a:ext cx="391961" cy="461665"/>
          </a:xfrm>
          <a:prstGeom prst="rect">
            <a:avLst/>
          </a:prstGeom>
          <a:noFill/>
        </p:spPr>
        <p:txBody>
          <a:bodyPr wrap="square" rtlCol="0">
            <a:spAutoFit/>
          </a:bodyPr>
          <a:lstStyle/>
          <a:p>
            <a:pPr algn="l"/>
            <a:r>
              <a:rPr lang="en-US" dirty="0">
                <a:latin typeface="+mn-lt"/>
              </a:rPr>
              <a:t>G</a:t>
            </a:r>
          </a:p>
        </p:txBody>
      </p:sp>
      <p:cxnSp>
        <p:nvCxnSpPr>
          <p:cNvPr id="80" name="Straight Connector 79">
            <a:extLst>
              <a:ext uri="{FF2B5EF4-FFF2-40B4-BE49-F238E27FC236}">
                <a16:creationId xmlns:a16="http://schemas.microsoft.com/office/drawing/2014/main" id="{CE26F0DA-8F11-8413-059C-1013BBC7B21D}"/>
              </a:ext>
            </a:extLst>
          </p:cNvPr>
          <p:cNvCxnSpPr>
            <a:cxnSpLocks/>
            <a:stCxn id="77" idx="2"/>
            <a:endCxn id="81" idx="0"/>
          </p:cNvCxnSpPr>
          <p:nvPr/>
        </p:nvCxnSpPr>
        <p:spPr>
          <a:xfrm flipH="1">
            <a:off x="1189216" y="2056012"/>
            <a:ext cx="2383" cy="99465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B053FBC-7CDF-460D-9038-045E54549792}"/>
                  </a:ext>
                </a:extLst>
              </p:cNvPr>
              <p:cNvSpPr txBox="1"/>
              <p:nvPr/>
            </p:nvSpPr>
            <p:spPr>
              <a:xfrm>
                <a:off x="929016" y="3050668"/>
                <a:ext cx="520399" cy="307777"/>
              </a:xfrm>
              <a:prstGeom prst="rect">
                <a:avLst/>
              </a:prstGeom>
              <a:noFill/>
            </p:spPr>
            <p:txBody>
              <a:bodyPr wrap="none" lIns="0" tIns="0" rIns="0" bIns="0" rtlCol="0">
                <a:spAutoFit/>
              </a:bodyPr>
              <a:lstStyle/>
              <a:p>
                <a:pPr algn="l"/>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0</m:t>
                        </m:r>
                      </m:sub>
                    </m:sSub>
                  </m:oMath>
                </a14:m>
                <a:r>
                  <a:rPr lang="en-US" sz="2000" dirty="0">
                    <a:latin typeface="+mn-lt"/>
                  </a:rPr>
                  <a:t>=0</a:t>
                </a:r>
              </a:p>
            </p:txBody>
          </p:sp>
        </mc:Choice>
        <mc:Fallback xmlns="">
          <p:sp>
            <p:nvSpPr>
              <p:cNvPr id="81" name="TextBox 80">
                <a:extLst>
                  <a:ext uri="{FF2B5EF4-FFF2-40B4-BE49-F238E27FC236}">
                    <a16:creationId xmlns:a16="http://schemas.microsoft.com/office/drawing/2014/main" id="{7B053FBC-7CDF-460D-9038-045E54549792}"/>
                  </a:ext>
                </a:extLst>
              </p:cNvPr>
              <p:cNvSpPr txBox="1">
                <a:spLocks noRot="1" noChangeAspect="1" noMove="1" noResize="1" noEditPoints="1" noAdjustHandles="1" noChangeArrowheads="1" noChangeShapeType="1" noTextEdit="1"/>
              </p:cNvSpPr>
              <p:nvPr/>
            </p:nvSpPr>
            <p:spPr>
              <a:xfrm>
                <a:off x="929016" y="3050668"/>
                <a:ext cx="520399" cy="307777"/>
              </a:xfrm>
              <a:prstGeom prst="rect">
                <a:avLst/>
              </a:prstGeom>
              <a:blipFill>
                <a:blip r:embed="rId15"/>
                <a:stretch>
                  <a:fillRect l="-17442" t="-25490" r="-29070" b="-49020"/>
                </a:stretch>
              </a:blipFill>
            </p:spPr>
            <p:txBody>
              <a:bodyPr/>
              <a:lstStyle/>
              <a:p>
                <a:r>
                  <a:rPr lang="en-US">
                    <a:noFill/>
                  </a:rPr>
                  <a:t> </a:t>
                </a:r>
              </a:p>
            </p:txBody>
          </p:sp>
        </mc:Fallback>
      </mc:AlternateContent>
      <p:pic>
        <p:nvPicPr>
          <p:cNvPr id="88" name="Graphic 87" descr="Stop">
            <a:extLst>
              <a:ext uri="{FF2B5EF4-FFF2-40B4-BE49-F238E27FC236}">
                <a16:creationId xmlns:a16="http://schemas.microsoft.com/office/drawing/2014/main" id="{8E37F95C-871C-0680-94E7-BA02A9B115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61161" y="1654155"/>
            <a:ext cx="377876" cy="377876"/>
          </a:xfrm>
          <a:prstGeom prst="rect">
            <a:avLst/>
          </a:prstGeom>
        </p:spPr>
      </p:pic>
      <p:cxnSp>
        <p:nvCxnSpPr>
          <p:cNvPr id="93" name="Straight Arrow Connector 92">
            <a:extLst>
              <a:ext uri="{FF2B5EF4-FFF2-40B4-BE49-F238E27FC236}">
                <a16:creationId xmlns:a16="http://schemas.microsoft.com/office/drawing/2014/main" id="{E4814C91-475B-3BF9-22C1-BEAB319A4CB1}"/>
              </a:ext>
            </a:extLst>
          </p:cNvPr>
          <p:cNvCxnSpPr>
            <a:cxnSpLocks/>
            <a:stCxn id="88" idx="1"/>
          </p:cNvCxnSpPr>
          <p:nvPr/>
        </p:nvCxnSpPr>
        <p:spPr>
          <a:xfrm flipH="1">
            <a:off x="1695570" y="1843093"/>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9FE122A4-B55D-7D81-B1D9-D51031DFC241}"/>
              </a:ext>
            </a:extLst>
          </p:cNvPr>
          <p:cNvSpPr txBox="1"/>
          <p:nvPr/>
        </p:nvSpPr>
        <p:spPr>
          <a:xfrm>
            <a:off x="1307793" y="1530975"/>
            <a:ext cx="335047" cy="461665"/>
          </a:xfrm>
          <a:prstGeom prst="rect">
            <a:avLst/>
          </a:prstGeom>
          <a:noFill/>
        </p:spPr>
        <p:txBody>
          <a:bodyPr wrap="square" rtlCol="0">
            <a:spAutoFit/>
          </a:bodyPr>
          <a:lstStyle/>
          <a:p>
            <a:pPr algn="l"/>
            <a:r>
              <a:rPr lang="en-US" dirty="0">
                <a:latin typeface="+mn-lt"/>
              </a:rPr>
              <a:t>…</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8EEE1275-34FC-C4F4-94F0-C4987AEA31F8}"/>
                  </a:ext>
                </a:extLst>
              </p:cNvPr>
              <p:cNvSpPr txBox="1"/>
              <p:nvPr/>
            </p:nvSpPr>
            <p:spPr>
              <a:xfrm>
                <a:off x="6874871" y="2909260"/>
                <a:ext cx="1485900" cy="830997"/>
              </a:xfrm>
              <a:prstGeom prst="rect">
                <a:avLst/>
              </a:prstGeom>
              <a:noFill/>
            </p:spPr>
            <p:txBody>
              <a:bodyPr wrap="square" rtlCol="0">
                <a:spAutoFit/>
              </a:bodyPr>
              <a:lstStyle/>
              <a:p>
                <a:pPr algn="l"/>
                <a:r>
                  <a:rPr lang="en-US" sz="1600" dirty="0">
                    <a:latin typeface="+mn-lt"/>
                  </a:rPr>
                  <a:t>Bob’s chain</a:t>
                </a:r>
              </a:p>
              <a:p>
                <a:r>
                  <a:rPr lang="en-US" sz="1600" dirty="0">
                    <a:latin typeface="+mn-lt"/>
                  </a:rPr>
                  <a:t>- Bob observes at time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oMath>
                </a14:m>
                <a:endParaRPr lang="en-US" sz="1600" dirty="0">
                  <a:latin typeface="+mn-lt"/>
                </a:endParaRPr>
              </a:p>
            </p:txBody>
          </p:sp>
        </mc:Choice>
        <mc:Fallback xmlns="">
          <p:sp>
            <p:nvSpPr>
              <p:cNvPr id="109" name="TextBox 108">
                <a:extLst>
                  <a:ext uri="{FF2B5EF4-FFF2-40B4-BE49-F238E27FC236}">
                    <a16:creationId xmlns:a16="http://schemas.microsoft.com/office/drawing/2014/main" id="{8EEE1275-34FC-C4F4-94F0-C4987AEA31F8}"/>
                  </a:ext>
                </a:extLst>
              </p:cNvPr>
              <p:cNvSpPr txBox="1">
                <a:spLocks noRot="1" noChangeAspect="1" noMove="1" noResize="1" noEditPoints="1" noAdjustHandles="1" noChangeArrowheads="1" noChangeShapeType="1" noTextEdit="1"/>
              </p:cNvSpPr>
              <p:nvPr/>
            </p:nvSpPr>
            <p:spPr>
              <a:xfrm>
                <a:off x="6874871" y="2909260"/>
                <a:ext cx="1485900" cy="830997"/>
              </a:xfrm>
              <a:prstGeom prst="rect">
                <a:avLst/>
              </a:prstGeom>
              <a:blipFill>
                <a:blip r:embed="rId18"/>
                <a:stretch>
                  <a:fillRect l="-2459" t="-2190" b="-8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889CAD-D442-BC5C-4411-20769D82CC83}"/>
                  </a:ext>
                </a:extLst>
              </p:cNvPr>
              <p:cNvSpPr txBox="1"/>
              <p:nvPr/>
            </p:nvSpPr>
            <p:spPr>
              <a:xfrm>
                <a:off x="3874934" y="1676851"/>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𝑡</m:t>
                      </m:r>
                    </m:oMath>
                  </m:oMathPara>
                </a14:m>
                <a:endParaRPr lang="en-US" sz="1600" dirty="0"/>
              </a:p>
            </p:txBody>
          </p:sp>
        </mc:Choice>
        <mc:Fallback xmlns="">
          <p:sp>
            <p:nvSpPr>
              <p:cNvPr id="6" name="TextBox 5">
                <a:extLst>
                  <a:ext uri="{FF2B5EF4-FFF2-40B4-BE49-F238E27FC236}">
                    <a16:creationId xmlns:a16="http://schemas.microsoft.com/office/drawing/2014/main" id="{31889CAD-D442-BC5C-4411-20769D82CC83}"/>
                  </a:ext>
                </a:extLst>
              </p:cNvPr>
              <p:cNvSpPr txBox="1">
                <a:spLocks noRot="1" noChangeAspect="1" noMove="1" noResize="1" noEditPoints="1" noAdjustHandles="1" noChangeArrowheads="1" noChangeShapeType="1" noTextEdit="1"/>
              </p:cNvSpPr>
              <p:nvPr/>
            </p:nvSpPr>
            <p:spPr>
              <a:xfrm>
                <a:off x="3874934" y="1676851"/>
                <a:ext cx="439789" cy="338554"/>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321EA8-41F7-B83B-4268-BB5D261B1034}"/>
                  </a:ext>
                </a:extLst>
              </p:cNvPr>
              <p:cNvSpPr txBox="1"/>
              <p:nvPr/>
            </p:nvSpPr>
            <p:spPr>
              <a:xfrm>
                <a:off x="2908806" y="2432766"/>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𝑟</m:t>
                      </m:r>
                    </m:oMath>
                  </m:oMathPara>
                </a14:m>
                <a:endParaRPr lang="en-US" sz="1600" dirty="0"/>
              </a:p>
            </p:txBody>
          </p:sp>
        </mc:Choice>
        <mc:Fallback xmlns="">
          <p:sp>
            <p:nvSpPr>
              <p:cNvPr id="7" name="TextBox 6">
                <a:extLst>
                  <a:ext uri="{FF2B5EF4-FFF2-40B4-BE49-F238E27FC236}">
                    <a16:creationId xmlns:a16="http://schemas.microsoft.com/office/drawing/2014/main" id="{78321EA8-41F7-B83B-4268-BB5D261B1034}"/>
                  </a:ext>
                </a:extLst>
              </p:cNvPr>
              <p:cNvSpPr txBox="1">
                <a:spLocks noRot="1" noChangeAspect="1" noMove="1" noResize="1" noEditPoints="1" noAdjustHandles="1" noChangeArrowheads="1" noChangeShapeType="1" noTextEdit="1"/>
              </p:cNvSpPr>
              <p:nvPr/>
            </p:nvSpPr>
            <p:spPr>
              <a:xfrm>
                <a:off x="2908806" y="2432766"/>
                <a:ext cx="439789" cy="33855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A3A387-BB49-9B3E-F418-C6D9818E0500}"/>
                  </a:ext>
                </a:extLst>
              </p:cNvPr>
              <p:cNvSpPr txBox="1"/>
              <p:nvPr/>
            </p:nvSpPr>
            <p:spPr>
              <a:xfrm>
                <a:off x="253305" y="3743167"/>
                <a:ext cx="8715848" cy="984885"/>
              </a:xfrm>
              <a:prstGeom prst="rect">
                <a:avLst/>
              </a:prstGeom>
              <a:noFill/>
            </p:spPr>
            <p:txBody>
              <a:bodyPr wrap="none" lIns="0" tIns="0" rIns="0" bIns="0" rtlCol="0">
                <a:spAutoFit/>
              </a:bodyPr>
              <a:lstStyle/>
              <a:p>
                <a:pPr marL="285750" indent="-285750" algn="ctr">
                  <a:buFont typeface="Wingdings" panose="05000000000000000000" pitchFamily="2" charset="2"/>
                  <a:buChar char="v"/>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2</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1</m:t>
                        </m:r>
                      </m:sub>
                    </m:sSub>
                    <m:r>
                      <a:rPr lang="en-US" sz="1600">
                        <a:latin typeface="Cambria Math" panose="02040503050406030204" pitchFamily="18" charset="0"/>
                      </a:rPr>
                      <m:t>&lt;</m:t>
                    </m:r>
                  </m:oMath>
                </a14:m>
                <a:r>
                  <a:rPr lang="en-US" sz="1600" dirty="0">
                    <a:latin typeface="+mn-lt"/>
                  </a:rPr>
                  <a:t> “blocks mined by the adversary in the interval </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𝑟</m:t>
                    </m:r>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oMath>
                </a14:m>
                <a:endParaRPr lang="en-US" sz="1600" dirty="0">
                  <a:latin typeface="+mn-lt"/>
                </a:endParaRPr>
              </a:p>
              <a:p>
                <a:pPr marL="285750" indent="-285750" algn="ctr">
                  <a:buFont typeface="Wingdings" panose="05000000000000000000" pitchFamily="2" charset="2"/>
                  <a:buChar char="v"/>
                </a:pPr>
                <a:r>
                  <a:rPr lang="en-US" sz="1600" dirty="0">
                    <a:latin typeface="+mn-lt"/>
                  </a:rPr>
                  <a:t>length of the shortest ‘longest chain’ held by any client at time </a:t>
                </a:r>
                <a14:m>
                  <m:oMath xmlns:m="http://schemas.openxmlformats.org/officeDocument/2006/math">
                    <m:r>
                      <a:rPr lang="en-US" sz="1600" b="0" i="1" smtClean="0">
                        <a:latin typeface="Cambria Math" panose="02040503050406030204" pitchFamily="18" charset="0"/>
                      </a:rPr>
                      <m:t>𝑟</m:t>
                    </m:r>
                    <m:r>
                      <a:rPr lang="en-US" sz="1600" b="0" i="1" smtClean="0">
                        <a:latin typeface="Cambria Math" panose="02040503050406030204" pitchFamily="18" charset="0"/>
                      </a:rPr>
                      <m:t>,  </m:t>
                    </m:r>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𝑟</m:t>
                    </m:r>
                    <m:r>
                      <a:rPr lang="en-US" sz="1600" b="0" i="1" smtClean="0">
                        <a:latin typeface="Cambria Math" panose="02040503050406030204" pitchFamily="18" charset="0"/>
                      </a:rPr>
                      <m:t>)</m:t>
                    </m:r>
                  </m:oMath>
                </a14:m>
                <a:r>
                  <a:rPr lang="en-US" sz="1600" dirty="0">
                    <a:latin typeface="+mn-lt"/>
                  </a:rPr>
                  <a:t> </a:t>
                </a:r>
                <a14:m>
                  <m:oMath xmlns:m="http://schemas.openxmlformats.org/officeDocument/2006/math">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b="0" i="1" smtClean="0">
                            <a:latin typeface="Cambria Math" panose="02040503050406030204" pitchFamily="18" charset="0"/>
                          </a:rPr>
                          <m:t>1</m:t>
                        </m:r>
                      </m:sub>
                    </m:sSub>
                  </m:oMath>
                </a14:m>
                <a:endParaRPr lang="en-US" sz="1600" dirty="0">
                  <a:latin typeface="+mn-lt"/>
                </a:endParaRPr>
              </a:p>
              <a:p>
                <a:pPr marL="285750" indent="-285750" algn="ctr">
                  <a:buFont typeface="Wingdings" panose="05000000000000000000" pitchFamily="2" charset="2"/>
                  <a:buChar char="v"/>
                </a:pPr>
                <a:r>
                  <a:rPr lang="en-US" sz="1600" dirty="0">
                    <a:latin typeface="+mn-lt"/>
                  </a:rPr>
                  <a:t>length of Bob’s chain at time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2</m:t>
                        </m:r>
                      </m:sub>
                    </m:sSub>
                    <m:r>
                      <a:rPr lang="en-US" sz="1600" b="0" i="0" smtClean="0">
                        <a:latin typeface="Cambria Math" panose="02040503050406030204" pitchFamily="18" charset="0"/>
                      </a:rPr>
                      <m:t>≥</m:t>
                    </m:r>
                    <m:r>
                      <a:rPr lang="en-US" sz="1600" i="1">
                        <a:latin typeface="Cambria Math" panose="02040503050406030204" pitchFamily="18" charset="0"/>
                      </a:rPr>
                      <m:t>𝐿</m:t>
                    </m:r>
                    <m:d>
                      <m:dPr>
                        <m:ctrlPr>
                          <a:rPr lang="en-US" sz="1600" i="1">
                            <a:latin typeface="Cambria Math" panose="02040503050406030204" pitchFamily="18" charset="0"/>
                          </a:rPr>
                        </m:ctrlPr>
                      </m:dPr>
                      <m:e>
                        <m:r>
                          <a:rPr lang="en-US" sz="1600" b="0" i="1" smtClean="0">
                            <a:latin typeface="Cambria Math" panose="02040503050406030204" pitchFamily="18" charset="0"/>
                          </a:rPr>
                          <m:t>𝑠</m:t>
                        </m:r>
                      </m:e>
                    </m:d>
                  </m:oMath>
                </a14:m>
                <a:endParaRPr lang="en-US" sz="1600" dirty="0">
                  <a:latin typeface="+mn-lt"/>
                </a:endParaRPr>
              </a:p>
              <a:p>
                <a:pPr algn="ctr"/>
                <a:r>
                  <a:rPr lang="en-US" sz="1600" dirty="0">
                    <a:latin typeface="+mn-lt"/>
                  </a:rPr>
                  <a:t>Hence,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m:t>
                    </m:r>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e>
                    </m:d>
                    <m:r>
                      <a:rPr lang="en-US" sz="1600" b="0" i="1" smtClean="0">
                        <a:latin typeface="Cambria Math" panose="02040503050406030204" pitchFamily="18" charset="0"/>
                      </a:rPr>
                      <m:t>≥"</m:t>
                    </m:r>
                  </m:oMath>
                </a14:m>
                <a:r>
                  <a:rPr lang="en-US" sz="1600" dirty="0">
                    <a:latin typeface="+mn-lt"/>
                  </a:rPr>
                  <a:t>number of loners mined in the interval </a:t>
                </a:r>
                <a14:m>
                  <m:oMath xmlns:m="http://schemas.openxmlformats.org/officeDocument/2006/math">
                    <m:d>
                      <m:dPr>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m:t>
                        </m:r>
                        <m:r>
                          <a:rPr lang="en-US" sz="1600" b="0" i="1" smtClean="0">
                            <a:latin typeface="Cambria Math" panose="02040503050406030204" pitchFamily="18" charset="0"/>
                          </a:rPr>
                          <m:t>𝑠</m:t>
                        </m:r>
                        <m:r>
                          <a:rPr lang="en-US" sz="1600" i="1">
                            <a:latin typeface="Cambria Math" panose="02040503050406030204" pitchFamily="18" charset="0"/>
                          </a:rPr>
                          <m:t>−</m:t>
                        </m:r>
                        <m:r>
                          <m:rPr>
                            <m:sty m:val="p"/>
                          </m:rPr>
                          <a:rPr lang="en-US" sz="1600">
                            <a:latin typeface="Cambria Math" panose="02040503050406030204" pitchFamily="18" charset="0"/>
                          </a:rPr>
                          <m:t>Δ</m:t>
                        </m:r>
                      </m:e>
                    </m:d>
                  </m:oMath>
                </a14:m>
                <a:r>
                  <a:rPr lang="en-US" sz="1600" dirty="0">
                    <a:latin typeface="+mn-lt"/>
                    <a:ea typeface="Cambria Math" panose="02040503050406030204" pitchFamily="18" charset="0"/>
                  </a:rPr>
                  <a:t>” </a:t>
                </a:r>
                <a:r>
                  <a:rPr lang="en-US" sz="1600" u="sng" dirty="0">
                    <a:latin typeface="+mn-lt"/>
                    <a:ea typeface="Cambria Math" panose="02040503050406030204" pitchFamily="18" charset="0"/>
                  </a:rPr>
                  <a:t>by the lemma</a:t>
                </a:r>
                <a:r>
                  <a:rPr lang="en-US" sz="1600" dirty="0">
                    <a:latin typeface="+mn-lt"/>
                    <a:ea typeface="Cambria Math" panose="02040503050406030204" pitchFamily="18" charset="0"/>
                  </a:rPr>
                  <a:t>. </a:t>
                </a:r>
                <a:endParaRPr lang="en-US" sz="1600" dirty="0">
                  <a:latin typeface="+mn-lt"/>
                </a:endParaRPr>
              </a:p>
            </p:txBody>
          </p:sp>
        </mc:Choice>
        <mc:Fallback xmlns="">
          <p:sp>
            <p:nvSpPr>
              <p:cNvPr id="8" name="TextBox 7">
                <a:extLst>
                  <a:ext uri="{FF2B5EF4-FFF2-40B4-BE49-F238E27FC236}">
                    <a16:creationId xmlns:a16="http://schemas.microsoft.com/office/drawing/2014/main" id="{45A3A387-BB49-9B3E-F418-C6D9818E0500}"/>
                  </a:ext>
                </a:extLst>
              </p:cNvPr>
              <p:cNvSpPr txBox="1">
                <a:spLocks noRot="1" noChangeAspect="1" noMove="1" noResize="1" noEditPoints="1" noAdjustHandles="1" noChangeArrowheads="1" noChangeShapeType="1" noTextEdit="1"/>
              </p:cNvSpPr>
              <p:nvPr/>
            </p:nvSpPr>
            <p:spPr>
              <a:xfrm>
                <a:off x="253305" y="3743167"/>
                <a:ext cx="8715848" cy="984885"/>
              </a:xfrm>
              <a:prstGeom prst="rect">
                <a:avLst/>
              </a:prstGeom>
              <a:blipFill>
                <a:blip r:embed="rId21"/>
                <a:stretch>
                  <a:fillRect l="-980" t="-6173" r="-980" b="-11728"/>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654144D-A8A5-E03C-CF79-21A246A60D1D}"/>
              </a:ext>
            </a:extLst>
          </p:cNvPr>
          <p:cNvCxnSpPr>
            <a:cxnSpLocks/>
          </p:cNvCxnSpPr>
          <p:nvPr/>
        </p:nvCxnSpPr>
        <p:spPr>
          <a:xfrm>
            <a:off x="8532273" y="2805810"/>
            <a:ext cx="1637" cy="30108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A76089-A9B1-541E-9C10-402F2F112F73}"/>
                  </a:ext>
                </a:extLst>
              </p:cNvPr>
              <p:cNvSpPr txBox="1"/>
              <p:nvPr/>
            </p:nvSpPr>
            <p:spPr>
              <a:xfrm>
                <a:off x="8343335" y="3068030"/>
                <a:ext cx="405762" cy="30777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Sub>
                    </m:oMath>
                  </m:oMathPara>
                </a14:m>
                <a:endParaRPr lang="en-US" sz="2000" dirty="0">
                  <a:latin typeface="+mn-lt"/>
                </a:endParaRPr>
              </a:p>
            </p:txBody>
          </p:sp>
        </mc:Choice>
        <mc:Fallback xmlns="">
          <p:sp>
            <p:nvSpPr>
              <p:cNvPr id="11" name="TextBox 10">
                <a:extLst>
                  <a:ext uri="{FF2B5EF4-FFF2-40B4-BE49-F238E27FC236}">
                    <a16:creationId xmlns:a16="http://schemas.microsoft.com/office/drawing/2014/main" id="{A8A76089-A9B1-541E-9C10-402F2F112F73}"/>
                  </a:ext>
                </a:extLst>
              </p:cNvPr>
              <p:cNvSpPr txBox="1">
                <a:spLocks noRot="1" noChangeAspect="1" noMove="1" noResize="1" noEditPoints="1" noAdjustHandles="1" noChangeArrowheads="1" noChangeShapeType="1" noTextEdit="1"/>
              </p:cNvSpPr>
              <p:nvPr/>
            </p:nvSpPr>
            <p:spPr>
              <a:xfrm>
                <a:off x="8343335" y="3068030"/>
                <a:ext cx="405762" cy="307777"/>
              </a:xfrm>
              <a:prstGeom prst="rect">
                <a:avLst/>
              </a:prstGeom>
              <a:blipFill>
                <a:blip r:embed="rId22"/>
                <a:stretch>
                  <a:fillRect l="-4545" b="-15686"/>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D4F75732-9E24-714E-BD04-FC88D1A733F4}"/>
              </a:ext>
            </a:extLst>
          </p:cNvPr>
          <p:cNvSpPr/>
          <p:nvPr/>
        </p:nvSpPr>
        <p:spPr>
          <a:xfrm rot="5400000">
            <a:off x="3777915" y="1516021"/>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A583361-88E4-F360-6E8D-FDCECAA10212}"/>
              </a:ext>
            </a:extLst>
          </p:cNvPr>
          <p:cNvSpPr txBox="1"/>
          <p:nvPr/>
        </p:nvSpPr>
        <p:spPr>
          <a:xfrm>
            <a:off x="3457723" y="1085024"/>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74194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0F34-DEB7-2F35-5A9B-E7E8726CB500}"/>
              </a:ext>
            </a:extLst>
          </p:cNvPr>
          <p:cNvSpPr>
            <a:spLocks noGrp="1"/>
          </p:cNvSpPr>
          <p:nvPr>
            <p:ph type="title"/>
          </p:nvPr>
        </p:nvSpPr>
        <p:spPr/>
        <p:txBody>
          <a:bodyPr>
            <a:normAutofit fontScale="90000"/>
          </a:bodyPr>
          <a:lstStyle/>
          <a:p>
            <a:r>
              <a:rPr lang="en-US" dirty="0"/>
              <a:t>Optional: Security Proof</a:t>
            </a:r>
          </a:p>
        </p:txBody>
      </p:sp>
      <p:sp>
        <p:nvSpPr>
          <p:cNvPr id="24" name="TextBox 23">
            <a:extLst>
              <a:ext uri="{FF2B5EF4-FFF2-40B4-BE49-F238E27FC236}">
                <a16:creationId xmlns:a16="http://schemas.microsoft.com/office/drawing/2014/main" id="{65A719DD-7245-11C9-1C0F-7BB3267D94F5}"/>
              </a:ext>
            </a:extLst>
          </p:cNvPr>
          <p:cNvSpPr txBox="1"/>
          <p:nvPr/>
        </p:nvSpPr>
        <p:spPr>
          <a:xfrm>
            <a:off x="304466" y="1100285"/>
            <a:ext cx="8490694" cy="369332"/>
          </a:xfrm>
          <a:prstGeom prst="rect">
            <a:avLst/>
          </a:prstGeom>
          <a:noFill/>
        </p:spPr>
        <p:txBody>
          <a:bodyPr wrap="square" rtlCol="0">
            <a:spAutoFit/>
          </a:bodyPr>
          <a:lstStyle/>
          <a:p>
            <a:pPr algn="l"/>
            <a:r>
              <a:rPr lang="en-US" sz="1800" b="1" dirty="0">
                <a:latin typeface="+mn-lt"/>
              </a:rPr>
              <a:t>Proof continued</a:t>
            </a:r>
            <a:r>
              <a:rPr lang="en-US" sz="1800" dirty="0">
                <a:latin typeface="+mn-lt"/>
              </a:rPr>
              <a:t>:</a:t>
            </a:r>
          </a:p>
        </p:txBody>
      </p:sp>
      <p:cxnSp>
        <p:nvCxnSpPr>
          <p:cNvPr id="25" name="Straight Connector 24">
            <a:extLst>
              <a:ext uri="{FF2B5EF4-FFF2-40B4-BE49-F238E27FC236}">
                <a16:creationId xmlns:a16="http://schemas.microsoft.com/office/drawing/2014/main" id="{E5796F00-7FBE-437E-C7DA-106F8AC2F05B}"/>
              </a:ext>
            </a:extLst>
          </p:cNvPr>
          <p:cNvCxnSpPr>
            <a:cxnSpLocks/>
          </p:cNvCxnSpPr>
          <p:nvPr/>
        </p:nvCxnSpPr>
        <p:spPr>
          <a:xfrm>
            <a:off x="3097413" y="2028351"/>
            <a:ext cx="9833" cy="105063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36" name="Graphic 35" descr="Stop">
            <a:extLst>
              <a:ext uri="{FF2B5EF4-FFF2-40B4-BE49-F238E27FC236}">
                <a16:creationId xmlns:a16="http://schemas.microsoft.com/office/drawing/2014/main" id="{6C287A6A-A067-8457-A0A8-64C791B46E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3266" y="2445717"/>
            <a:ext cx="377876" cy="377876"/>
          </a:xfrm>
          <a:prstGeom prst="rect">
            <a:avLst/>
          </a:prstGeom>
        </p:spPr>
      </p:pic>
      <p:pic>
        <p:nvPicPr>
          <p:cNvPr id="37" name="Graphic 36" descr="Stop">
            <a:extLst>
              <a:ext uri="{FF2B5EF4-FFF2-40B4-BE49-F238E27FC236}">
                <a16:creationId xmlns:a16="http://schemas.microsoft.com/office/drawing/2014/main" id="{376D6A10-90F1-DB4A-B2B9-0BBEC46F7C2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98906" y="2419559"/>
            <a:ext cx="377876" cy="377876"/>
          </a:xfrm>
          <a:prstGeom prst="rect">
            <a:avLst/>
          </a:prstGeom>
        </p:spPr>
      </p:pic>
      <p:pic>
        <p:nvPicPr>
          <p:cNvPr id="38" name="Graphic 37" descr="Stop">
            <a:extLst>
              <a:ext uri="{FF2B5EF4-FFF2-40B4-BE49-F238E27FC236}">
                <a16:creationId xmlns:a16="http://schemas.microsoft.com/office/drawing/2014/main" id="{B3AA98E5-EEB1-FD97-FA3E-30FE6059C9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9501" y="1650657"/>
            <a:ext cx="377876" cy="377876"/>
          </a:xfrm>
          <a:prstGeom prst="rect">
            <a:avLst/>
          </a:prstGeom>
        </p:spPr>
      </p:pic>
      <p:sp>
        <p:nvSpPr>
          <p:cNvPr id="39" name="TextBox 38">
            <a:extLst>
              <a:ext uri="{FF2B5EF4-FFF2-40B4-BE49-F238E27FC236}">
                <a16:creationId xmlns:a16="http://schemas.microsoft.com/office/drawing/2014/main" id="{7F168B66-515C-0B16-F15A-B385520C7BA6}"/>
              </a:ext>
            </a:extLst>
          </p:cNvPr>
          <p:cNvSpPr txBox="1"/>
          <p:nvPr/>
        </p:nvSpPr>
        <p:spPr>
          <a:xfrm>
            <a:off x="3874865" y="1592356"/>
            <a:ext cx="698090" cy="461665"/>
          </a:xfrm>
          <a:prstGeom prst="rect">
            <a:avLst/>
          </a:prstGeom>
          <a:noFill/>
        </p:spPr>
        <p:txBody>
          <a:bodyPr wrap="square" rtlCol="0">
            <a:spAutoFit/>
          </a:bodyPr>
          <a:lstStyle/>
          <a:p>
            <a:pPr algn="l"/>
            <a:r>
              <a:rPr lang="en-US" dirty="0" err="1">
                <a:solidFill>
                  <a:schemeClr val="accent6">
                    <a:lumMod val="75000"/>
                  </a:schemeClr>
                </a:solidFill>
                <a:latin typeface="+mn-lt"/>
              </a:rPr>
              <a:t>tx</a:t>
            </a:r>
            <a:endParaRPr lang="en-US" dirty="0">
              <a:solidFill>
                <a:schemeClr val="accent6">
                  <a:lumMod val="75000"/>
                </a:schemeClr>
              </a:solidFill>
              <a:latin typeface="+mn-lt"/>
            </a:endParaRPr>
          </a:p>
        </p:txBody>
      </p:sp>
      <p:pic>
        <p:nvPicPr>
          <p:cNvPr id="42" name="Graphic 41" descr="Stop">
            <a:extLst>
              <a:ext uri="{FF2B5EF4-FFF2-40B4-BE49-F238E27FC236}">
                <a16:creationId xmlns:a16="http://schemas.microsoft.com/office/drawing/2014/main" id="{548F3108-DC47-D4BB-FEAD-11018A5FF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4084" y="1650475"/>
            <a:ext cx="377876" cy="377876"/>
          </a:xfrm>
          <a:prstGeom prst="rect">
            <a:avLst/>
          </a:prstGeom>
        </p:spPr>
      </p:pic>
      <p:cxnSp>
        <p:nvCxnSpPr>
          <p:cNvPr id="43" name="Straight Arrow Connector 42">
            <a:extLst>
              <a:ext uri="{FF2B5EF4-FFF2-40B4-BE49-F238E27FC236}">
                <a16:creationId xmlns:a16="http://schemas.microsoft.com/office/drawing/2014/main" id="{389D64D0-46FC-D416-6458-FEF8162CD7BD}"/>
              </a:ext>
            </a:extLst>
          </p:cNvPr>
          <p:cNvCxnSpPr>
            <a:cxnSpLocks/>
          </p:cNvCxnSpPr>
          <p:nvPr/>
        </p:nvCxnSpPr>
        <p:spPr>
          <a:xfrm flipH="1">
            <a:off x="3583939" y="1836370"/>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40EA79E1-6EFA-BB0D-E13E-6A5A14AAEA38}"/>
              </a:ext>
            </a:extLst>
          </p:cNvPr>
          <p:cNvSpPr txBox="1"/>
          <p:nvPr/>
        </p:nvSpPr>
        <p:spPr>
          <a:xfrm>
            <a:off x="3230148" y="1514293"/>
            <a:ext cx="335047" cy="461665"/>
          </a:xfrm>
          <a:prstGeom prst="rect">
            <a:avLst/>
          </a:prstGeom>
          <a:noFill/>
        </p:spPr>
        <p:txBody>
          <a:bodyPr wrap="square" rtlCol="0">
            <a:spAutoFit/>
          </a:bodyPr>
          <a:lstStyle/>
          <a:p>
            <a:pPr algn="l"/>
            <a:r>
              <a:rPr lang="en-US" dirty="0">
                <a:latin typeface="+mn-lt"/>
              </a:rPr>
              <a:t>…</a:t>
            </a:r>
          </a:p>
        </p:txBody>
      </p:sp>
      <p:cxnSp>
        <p:nvCxnSpPr>
          <p:cNvPr id="45" name="Straight Arrow Connector 44">
            <a:extLst>
              <a:ext uri="{FF2B5EF4-FFF2-40B4-BE49-F238E27FC236}">
                <a16:creationId xmlns:a16="http://schemas.microsoft.com/office/drawing/2014/main" id="{60A4FADE-DAAC-48BE-EDB7-8F3F0B41AB33}"/>
              </a:ext>
            </a:extLst>
          </p:cNvPr>
          <p:cNvCxnSpPr>
            <a:cxnSpLocks/>
            <a:stCxn id="38" idx="1"/>
            <a:endCxn id="53" idx="3"/>
          </p:cNvCxnSpPr>
          <p:nvPr/>
        </p:nvCxnSpPr>
        <p:spPr>
          <a:xfrm flipH="1">
            <a:off x="5946485" y="1839595"/>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5333296E-C707-65CD-1A9E-317675EC9F34}"/>
              </a:ext>
            </a:extLst>
          </p:cNvPr>
          <p:cNvSpPr txBox="1"/>
          <p:nvPr/>
        </p:nvSpPr>
        <p:spPr>
          <a:xfrm flipH="1" flipV="1">
            <a:off x="4344137" y="2476936"/>
            <a:ext cx="253071" cy="461665"/>
          </a:xfrm>
          <a:prstGeom prst="rect">
            <a:avLst/>
          </a:prstGeom>
          <a:noFill/>
        </p:spPr>
        <p:txBody>
          <a:bodyPr wrap="square" rtlCol="0">
            <a:spAutoFit/>
          </a:bodyPr>
          <a:lstStyle/>
          <a:p>
            <a:pPr algn="l"/>
            <a:r>
              <a:rPr lang="en-US" dirty="0">
                <a:latin typeface="+mn-lt"/>
              </a:rPr>
              <a:t>…</a:t>
            </a:r>
          </a:p>
        </p:txBody>
      </p:sp>
      <p:cxnSp>
        <p:nvCxnSpPr>
          <p:cNvPr id="47" name="Straight Arrow Connector 46">
            <a:extLst>
              <a:ext uri="{FF2B5EF4-FFF2-40B4-BE49-F238E27FC236}">
                <a16:creationId xmlns:a16="http://schemas.microsoft.com/office/drawing/2014/main" id="{3E20A143-EDA9-9B99-3E60-AF587EE8D8A8}"/>
              </a:ext>
            </a:extLst>
          </p:cNvPr>
          <p:cNvCxnSpPr>
            <a:cxnSpLocks/>
            <a:stCxn id="36" idx="1"/>
          </p:cNvCxnSpPr>
          <p:nvPr/>
        </p:nvCxnSpPr>
        <p:spPr>
          <a:xfrm flipH="1">
            <a:off x="8072583" y="2634655"/>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19DC67D-F7A5-D203-5D32-4C2AC6ECC96F}"/>
                  </a:ext>
                </a:extLst>
              </p:cNvPr>
              <p:cNvSpPr txBox="1"/>
              <p:nvPr/>
            </p:nvSpPr>
            <p:spPr>
              <a:xfrm>
                <a:off x="2957893" y="3078984"/>
                <a:ext cx="314060"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oMath>
                  </m:oMathPara>
                </a14:m>
                <a:endParaRPr lang="en-US" sz="2000" dirty="0">
                  <a:latin typeface="+mn-lt"/>
                </a:endParaRPr>
              </a:p>
            </p:txBody>
          </p:sp>
        </mc:Choice>
        <mc:Fallback xmlns="">
          <p:sp>
            <p:nvSpPr>
              <p:cNvPr id="50" name="TextBox 49">
                <a:extLst>
                  <a:ext uri="{FF2B5EF4-FFF2-40B4-BE49-F238E27FC236}">
                    <a16:creationId xmlns:a16="http://schemas.microsoft.com/office/drawing/2014/main" id="{F19DC67D-F7A5-D203-5D32-4C2AC6ECC96F}"/>
                  </a:ext>
                </a:extLst>
              </p:cNvPr>
              <p:cNvSpPr txBox="1">
                <a:spLocks noRot="1" noChangeAspect="1" noMove="1" noResize="1" noEditPoints="1" noAdjustHandles="1" noChangeArrowheads="1" noChangeShapeType="1" noTextEdit="1"/>
              </p:cNvSpPr>
              <p:nvPr/>
            </p:nvSpPr>
            <p:spPr>
              <a:xfrm>
                <a:off x="2957893" y="3078984"/>
                <a:ext cx="314060" cy="307777"/>
              </a:xfrm>
              <a:prstGeom prst="rect">
                <a:avLst/>
              </a:prstGeom>
              <a:blipFill>
                <a:blip r:embed="rId9"/>
                <a:stretch>
                  <a:fillRect l="-19231" r="-5769" b="-13725"/>
                </a:stretch>
              </a:blipFill>
            </p:spPr>
            <p:txBody>
              <a:bodyPr/>
              <a:lstStyle/>
              <a:p>
                <a:r>
                  <a:rPr lang="en-US">
                    <a:noFill/>
                  </a:rPr>
                  <a:t> </a:t>
                </a:r>
              </a:p>
            </p:txBody>
          </p:sp>
        </mc:Fallback>
      </mc:AlternateContent>
      <p:pic>
        <p:nvPicPr>
          <p:cNvPr id="53" name="Graphic 52" descr="Stop">
            <a:extLst>
              <a:ext uri="{FF2B5EF4-FFF2-40B4-BE49-F238E27FC236}">
                <a16:creationId xmlns:a16="http://schemas.microsoft.com/office/drawing/2014/main" id="{B5B49089-4C29-F610-1B6F-4BD0DB5C9C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8609" y="1652799"/>
            <a:ext cx="377876" cy="377876"/>
          </a:xfrm>
          <a:prstGeom prst="rect">
            <a:avLst/>
          </a:prstGeom>
        </p:spPr>
      </p:pic>
      <p:cxnSp>
        <p:nvCxnSpPr>
          <p:cNvPr id="54" name="Straight Arrow Connector 53">
            <a:extLst>
              <a:ext uri="{FF2B5EF4-FFF2-40B4-BE49-F238E27FC236}">
                <a16:creationId xmlns:a16="http://schemas.microsoft.com/office/drawing/2014/main" id="{944CAE87-1B6D-33B5-3E2D-A4F712E1F53E}"/>
              </a:ext>
            </a:extLst>
          </p:cNvPr>
          <p:cNvCxnSpPr>
            <a:cxnSpLocks/>
            <a:stCxn id="53" idx="1"/>
            <a:endCxn id="58" idx="3"/>
          </p:cNvCxnSpPr>
          <p:nvPr/>
        </p:nvCxnSpPr>
        <p:spPr>
          <a:xfrm flipH="1">
            <a:off x="5278799" y="184173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5" name="Graphic 54" descr="Stop">
            <a:extLst>
              <a:ext uri="{FF2B5EF4-FFF2-40B4-BE49-F238E27FC236}">
                <a16:creationId xmlns:a16="http://schemas.microsoft.com/office/drawing/2014/main" id="{09F7B8C3-3248-408C-43B7-70DAAEC96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8814" y="2444978"/>
            <a:ext cx="377876" cy="377876"/>
          </a:xfrm>
          <a:prstGeom prst="rect">
            <a:avLst/>
          </a:prstGeom>
        </p:spPr>
      </p:pic>
      <p:cxnSp>
        <p:nvCxnSpPr>
          <p:cNvPr id="56" name="Straight Arrow Connector 55">
            <a:extLst>
              <a:ext uri="{FF2B5EF4-FFF2-40B4-BE49-F238E27FC236}">
                <a16:creationId xmlns:a16="http://schemas.microsoft.com/office/drawing/2014/main" id="{FCBD695E-53A5-EE94-95A3-8848AB805B76}"/>
              </a:ext>
            </a:extLst>
          </p:cNvPr>
          <p:cNvCxnSpPr>
            <a:cxnSpLocks/>
            <a:stCxn id="55" idx="1"/>
          </p:cNvCxnSpPr>
          <p:nvPr/>
        </p:nvCxnSpPr>
        <p:spPr>
          <a:xfrm flipH="1">
            <a:off x="7158131" y="2633916"/>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7" name="Graphic 56" descr="Stop">
            <a:extLst>
              <a:ext uri="{FF2B5EF4-FFF2-40B4-BE49-F238E27FC236}">
                <a16:creationId xmlns:a16="http://schemas.microsoft.com/office/drawing/2014/main" id="{EAD4C6D0-E23D-1879-9501-DC2E24B5D8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5224" y="2442910"/>
            <a:ext cx="377876" cy="377876"/>
          </a:xfrm>
          <a:prstGeom prst="rect">
            <a:avLst/>
          </a:prstGeom>
        </p:spPr>
      </p:pic>
      <p:pic>
        <p:nvPicPr>
          <p:cNvPr id="58" name="Graphic 57" descr="Stop">
            <a:extLst>
              <a:ext uri="{FF2B5EF4-FFF2-40B4-BE49-F238E27FC236}">
                <a16:creationId xmlns:a16="http://schemas.microsoft.com/office/drawing/2014/main" id="{3402F63E-234E-97D2-0657-832845639B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0923" y="1655512"/>
            <a:ext cx="377876" cy="377876"/>
          </a:xfrm>
          <a:prstGeom prst="rect">
            <a:avLst/>
          </a:prstGeom>
        </p:spPr>
      </p:pic>
      <p:cxnSp>
        <p:nvCxnSpPr>
          <p:cNvPr id="59" name="Straight Arrow Connector 58">
            <a:extLst>
              <a:ext uri="{FF2B5EF4-FFF2-40B4-BE49-F238E27FC236}">
                <a16:creationId xmlns:a16="http://schemas.microsoft.com/office/drawing/2014/main" id="{9C649E2C-83C3-BBD8-F68A-706B9A954935}"/>
              </a:ext>
            </a:extLst>
          </p:cNvPr>
          <p:cNvCxnSpPr>
            <a:cxnSpLocks/>
          </p:cNvCxnSpPr>
          <p:nvPr/>
        </p:nvCxnSpPr>
        <p:spPr>
          <a:xfrm flipH="1">
            <a:off x="4611160" y="1843093"/>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1" name="Graphic 60" descr="Stop">
            <a:extLst>
              <a:ext uri="{FF2B5EF4-FFF2-40B4-BE49-F238E27FC236}">
                <a16:creationId xmlns:a16="http://schemas.microsoft.com/office/drawing/2014/main" id="{B3114448-E07A-0182-A3E6-0EFB0E4581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5068" y="1650475"/>
            <a:ext cx="377876" cy="377876"/>
          </a:xfrm>
          <a:prstGeom prst="rect">
            <a:avLst/>
          </a:prstGeom>
        </p:spPr>
      </p:pic>
      <p:cxnSp>
        <p:nvCxnSpPr>
          <p:cNvPr id="62" name="Straight Arrow Connector 61">
            <a:extLst>
              <a:ext uri="{FF2B5EF4-FFF2-40B4-BE49-F238E27FC236}">
                <a16:creationId xmlns:a16="http://schemas.microsoft.com/office/drawing/2014/main" id="{61384E55-4C34-7ECB-E5DA-85DC5CDBF8AB}"/>
              </a:ext>
            </a:extLst>
          </p:cNvPr>
          <p:cNvCxnSpPr>
            <a:cxnSpLocks/>
            <a:stCxn id="61" idx="1"/>
            <a:endCxn id="88" idx="3"/>
          </p:cNvCxnSpPr>
          <p:nvPr/>
        </p:nvCxnSpPr>
        <p:spPr>
          <a:xfrm flipH="1">
            <a:off x="2338968" y="1839413"/>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D118148B-B786-58C8-FA09-E383146B4A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7581" y="1654155"/>
            <a:ext cx="377876" cy="377876"/>
          </a:xfrm>
          <a:prstGeom prst="rect">
            <a:avLst/>
          </a:prstGeom>
        </p:spPr>
      </p:pic>
      <p:sp>
        <p:nvSpPr>
          <p:cNvPr id="64" name="TextBox 63">
            <a:extLst>
              <a:ext uri="{FF2B5EF4-FFF2-40B4-BE49-F238E27FC236}">
                <a16:creationId xmlns:a16="http://schemas.microsoft.com/office/drawing/2014/main" id="{E7AD2465-9F27-64EA-FCBA-C715499BF5B1}"/>
              </a:ext>
            </a:extLst>
          </p:cNvPr>
          <p:cNvSpPr txBox="1"/>
          <p:nvPr/>
        </p:nvSpPr>
        <p:spPr>
          <a:xfrm>
            <a:off x="4227734" y="1544428"/>
            <a:ext cx="806245" cy="461665"/>
          </a:xfrm>
          <a:prstGeom prst="rect">
            <a:avLst/>
          </a:prstGeom>
          <a:noFill/>
        </p:spPr>
        <p:txBody>
          <a:bodyPr wrap="square" rtlCol="0">
            <a:spAutoFit/>
          </a:bodyPr>
          <a:lstStyle/>
          <a:p>
            <a:pPr algn="l"/>
            <a:r>
              <a:rPr lang="en-US" dirty="0">
                <a:latin typeface="+mn-lt"/>
              </a:rPr>
              <a:t>…</a:t>
            </a:r>
          </a:p>
        </p:txBody>
      </p:sp>
      <p:sp>
        <p:nvSpPr>
          <p:cNvPr id="65" name="TextBox 64">
            <a:extLst>
              <a:ext uri="{FF2B5EF4-FFF2-40B4-BE49-F238E27FC236}">
                <a16:creationId xmlns:a16="http://schemas.microsoft.com/office/drawing/2014/main" id="{AA587F85-BE37-466C-C818-6B9E14602FE9}"/>
              </a:ext>
            </a:extLst>
          </p:cNvPr>
          <p:cNvSpPr txBox="1"/>
          <p:nvPr/>
        </p:nvSpPr>
        <p:spPr>
          <a:xfrm>
            <a:off x="7743126" y="2310072"/>
            <a:ext cx="373796" cy="461665"/>
          </a:xfrm>
          <a:prstGeom prst="rect">
            <a:avLst/>
          </a:prstGeom>
          <a:noFill/>
        </p:spPr>
        <p:txBody>
          <a:bodyPr wrap="square" rtlCol="0">
            <a:spAutoFit/>
          </a:bodyPr>
          <a:lstStyle/>
          <a:p>
            <a:pPr algn="l"/>
            <a:r>
              <a:rPr lang="en-US" dirty="0">
                <a:latin typeface="+mn-lt"/>
              </a:rPr>
              <a:t>…</a:t>
            </a:r>
          </a:p>
        </p:txBody>
      </p:sp>
      <p:sp>
        <p:nvSpPr>
          <p:cNvPr id="66" name="TextBox 65">
            <a:extLst>
              <a:ext uri="{FF2B5EF4-FFF2-40B4-BE49-F238E27FC236}">
                <a16:creationId xmlns:a16="http://schemas.microsoft.com/office/drawing/2014/main" id="{93745CBC-2CD5-5440-F4C5-FF97806EB384}"/>
              </a:ext>
            </a:extLst>
          </p:cNvPr>
          <p:cNvSpPr txBox="1"/>
          <p:nvPr/>
        </p:nvSpPr>
        <p:spPr>
          <a:xfrm>
            <a:off x="3238982" y="2324692"/>
            <a:ext cx="339360" cy="461665"/>
          </a:xfrm>
          <a:prstGeom prst="rect">
            <a:avLst/>
          </a:prstGeom>
          <a:noFill/>
        </p:spPr>
        <p:txBody>
          <a:bodyPr wrap="square" rtlCol="0">
            <a:spAutoFit/>
          </a:bodyPr>
          <a:lstStyle/>
          <a:p>
            <a:pPr algn="l"/>
            <a:r>
              <a:rPr lang="en-US" dirty="0">
                <a:latin typeface="+mn-lt"/>
              </a:rPr>
              <a:t>…</a:t>
            </a:r>
          </a:p>
        </p:txBody>
      </p:sp>
      <p:pic>
        <p:nvPicPr>
          <p:cNvPr id="67" name="Graphic 66" descr="Stop">
            <a:extLst>
              <a:ext uri="{FF2B5EF4-FFF2-40B4-BE49-F238E27FC236}">
                <a16:creationId xmlns:a16="http://schemas.microsoft.com/office/drawing/2014/main" id="{6BB23CA9-2726-C20A-6D9F-54841291A1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29010" y="2432062"/>
            <a:ext cx="377876" cy="377876"/>
          </a:xfrm>
          <a:prstGeom prst="rect">
            <a:avLst/>
          </a:prstGeom>
        </p:spPr>
      </p:pic>
      <p:cxnSp>
        <p:nvCxnSpPr>
          <p:cNvPr id="68" name="Straight Arrow Connector 67">
            <a:extLst>
              <a:ext uri="{FF2B5EF4-FFF2-40B4-BE49-F238E27FC236}">
                <a16:creationId xmlns:a16="http://schemas.microsoft.com/office/drawing/2014/main" id="{1C3A701D-3FE7-2C4B-A239-4BF020DBBF6B}"/>
              </a:ext>
            </a:extLst>
          </p:cNvPr>
          <p:cNvCxnSpPr>
            <a:cxnSpLocks/>
            <a:stCxn id="67" idx="1"/>
            <a:endCxn id="88" idx="3"/>
          </p:cNvCxnSpPr>
          <p:nvPr/>
        </p:nvCxnSpPr>
        <p:spPr>
          <a:xfrm flipH="1" flipV="1">
            <a:off x="2338968" y="1843093"/>
            <a:ext cx="590042" cy="777907"/>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9" name="Graphic 68" descr="Stop">
            <a:extLst>
              <a:ext uri="{FF2B5EF4-FFF2-40B4-BE49-F238E27FC236}">
                <a16:creationId xmlns:a16="http://schemas.microsoft.com/office/drawing/2014/main" id="{A96A8CF7-FB03-495B-6C5B-E5C3EE39F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1051" y="2452716"/>
            <a:ext cx="377876" cy="377876"/>
          </a:xfrm>
          <a:prstGeom prst="rect">
            <a:avLst/>
          </a:prstGeom>
        </p:spPr>
      </p:pic>
      <p:pic>
        <p:nvPicPr>
          <p:cNvPr id="70" name="Graphic 69" descr="Stop">
            <a:extLst>
              <a:ext uri="{FF2B5EF4-FFF2-40B4-BE49-F238E27FC236}">
                <a16:creationId xmlns:a16="http://schemas.microsoft.com/office/drawing/2014/main" id="{6A0D0DAD-B0AC-B550-0E62-B6D146C4284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4792138" y="2450574"/>
            <a:ext cx="377876" cy="377876"/>
          </a:xfrm>
          <a:prstGeom prst="rect">
            <a:avLst/>
          </a:prstGeom>
        </p:spPr>
      </p:pic>
      <p:cxnSp>
        <p:nvCxnSpPr>
          <p:cNvPr id="71" name="Straight Arrow Connector 70">
            <a:extLst>
              <a:ext uri="{FF2B5EF4-FFF2-40B4-BE49-F238E27FC236}">
                <a16:creationId xmlns:a16="http://schemas.microsoft.com/office/drawing/2014/main" id="{F5E9317E-B64F-8EEC-AD3A-9BB7DAD97991}"/>
              </a:ext>
            </a:extLst>
          </p:cNvPr>
          <p:cNvCxnSpPr>
            <a:cxnSpLocks/>
            <a:stCxn id="69" idx="1"/>
            <a:endCxn id="70" idx="3"/>
          </p:cNvCxnSpPr>
          <p:nvPr/>
        </p:nvCxnSpPr>
        <p:spPr>
          <a:xfrm flipH="1" flipV="1">
            <a:off x="5170014" y="2639512"/>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33D72259-4C6B-A8D6-8F88-D3B7F1F05BCD}"/>
              </a:ext>
            </a:extLst>
          </p:cNvPr>
          <p:cNvCxnSpPr>
            <a:cxnSpLocks/>
            <a:stCxn id="57" idx="1"/>
            <a:endCxn id="75" idx="3"/>
          </p:cNvCxnSpPr>
          <p:nvPr/>
        </p:nvCxnSpPr>
        <p:spPr>
          <a:xfrm flipH="1">
            <a:off x="6496940" y="2631848"/>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E67512BF-F1F5-27F0-F176-7A4373A5A9CE}"/>
              </a:ext>
            </a:extLst>
          </p:cNvPr>
          <p:cNvCxnSpPr>
            <a:cxnSpLocks/>
            <a:stCxn id="70" idx="1"/>
          </p:cNvCxnSpPr>
          <p:nvPr/>
        </p:nvCxnSpPr>
        <p:spPr>
          <a:xfrm flipH="1">
            <a:off x="4538812" y="2639512"/>
            <a:ext cx="253326"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8C3A8481-871A-7F3B-9EF0-D0ACAC146789}"/>
              </a:ext>
            </a:extLst>
          </p:cNvPr>
          <p:cNvCxnSpPr>
            <a:cxnSpLocks/>
          </p:cNvCxnSpPr>
          <p:nvPr/>
        </p:nvCxnSpPr>
        <p:spPr>
          <a:xfrm flipH="1">
            <a:off x="3573183" y="2626243"/>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5" name="Graphic 74" descr="Stop">
            <a:extLst>
              <a:ext uri="{FF2B5EF4-FFF2-40B4-BE49-F238E27FC236}">
                <a16:creationId xmlns:a16="http://schemas.microsoft.com/office/drawing/2014/main" id="{49E46FC1-FE0A-EA1E-19CA-D3636564E5AD}"/>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119064" y="2445478"/>
            <a:ext cx="377876" cy="377876"/>
          </a:xfrm>
          <a:prstGeom prst="rect">
            <a:avLst/>
          </a:prstGeom>
        </p:spPr>
      </p:pic>
      <p:cxnSp>
        <p:nvCxnSpPr>
          <p:cNvPr id="76" name="Straight Arrow Connector 75">
            <a:extLst>
              <a:ext uri="{FF2B5EF4-FFF2-40B4-BE49-F238E27FC236}">
                <a16:creationId xmlns:a16="http://schemas.microsoft.com/office/drawing/2014/main" id="{C3AACF4E-1F55-B89E-9129-C38558734BD1}"/>
              </a:ext>
            </a:extLst>
          </p:cNvPr>
          <p:cNvCxnSpPr>
            <a:cxnSpLocks/>
            <a:stCxn id="75" idx="1"/>
            <a:endCxn id="69" idx="3"/>
          </p:cNvCxnSpPr>
          <p:nvPr/>
        </p:nvCxnSpPr>
        <p:spPr>
          <a:xfrm flipH="1">
            <a:off x="5858927" y="2634416"/>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FB1C110C-08CB-D95E-2F9D-245A4B2228D1}"/>
              </a:ext>
            </a:extLst>
          </p:cNvPr>
          <p:cNvSpPr txBox="1"/>
          <p:nvPr/>
        </p:nvSpPr>
        <p:spPr>
          <a:xfrm>
            <a:off x="995549" y="1594347"/>
            <a:ext cx="391961" cy="461665"/>
          </a:xfrm>
          <a:prstGeom prst="rect">
            <a:avLst/>
          </a:prstGeom>
          <a:noFill/>
        </p:spPr>
        <p:txBody>
          <a:bodyPr wrap="square" rtlCol="0">
            <a:spAutoFit/>
          </a:bodyPr>
          <a:lstStyle/>
          <a:p>
            <a:pPr algn="l"/>
            <a:r>
              <a:rPr lang="en-US" dirty="0">
                <a:latin typeface="+mn-lt"/>
              </a:rPr>
              <a:t>G</a:t>
            </a:r>
          </a:p>
        </p:txBody>
      </p:sp>
      <p:cxnSp>
        <p:nvCxnSpPr>
          <p:cNvPr id="80" name="Straight Connector 79">
            <a:extLst>
              <a:ext uri="{FF2B5EF4-FFF2-40B4-BE49-F238E27FC236}">
                <a16:creationId xmlns:a16="http://schemas.microsoft.com/office/drawing/2014/main" id="{CE26F0DA-8F11-8413-059C-1013BBC7B21D}"/>
              </a:ext>
            </a:extLst>
          </p:cNvPr>
          <p:cNvCxnSpPr>
            <a:cxnSpLocks/>
            <a:stCxn id="77" idx="2"/>
            <a:endCxn id="81" idx="0"/>
          </p:cNvCxnSpPr>
          <p:nvPr/>
        </p:nvCxnSpPr>
        <p:spPr>
          <a:xfrm flipH="1">
            <a:off x="1189147" y="2056012"/>
            <a:ext cx="2383" cy="99465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B053FBC-7CDF-460D-9038-045E54549792}"/>
                  </a:ext>
                </a:extLst>
              </p:cNvPr>
              <p:cNvSpPr txBox="1"/>
              <p:nvPr/>
            </p:nvSpPr>
            <p:spPr>
              <a:xfrm>
                <a:off x="928947" y="3050668"/>
                <a:ext cx="520399" cy="307777"/>
              </a:xfrm>
              <a:prstGeom prst="rect">
                <a:avLst/>
              </a:prstGeom>
              <a:noFill/>
            </p:spPr>
            <p:txBody>
              <a:bodyPr wrap="none" lIns="0" tIns="0" rIns="0" bIns="0" rtlCol="0">
                <a:spAutoFit/>
              </a:bodyPr>
              <a:lstStyle/>
              <a:p>
                <a:pPr algn="l"/>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0</m:t>
                        </m:r>
                      </m:sub>
                    </m:sSub>
                  </m:oMath>
                </a14:m>
                <a:r>
                  <a:rPr lang="en-US" sz="2000" dirty="0">
                    <a:latin typeface="+mn-lt"/>
                  </a:rPr>
                  <a:t>=0</a:t>
                </a:r>
              </a:p>
            </p:txBody>
          </p:sp>
        </mc:Choice>
        <mc:Fallback xmlns="">
          <p:sp>
            <p:nvSpPr>
              <p:cNvPr id="81" name="TextBox 80">
                <a:extLst>
                  <a:ext uri="{FF2B5EF4-FFF2-40B4-BE49-F238E27FC236}">
                    <a16:creationId xmlns:a16="http://schemas.microsoft.com/office/drawing/2014/main" id="{7B053FBC-7CDF-460D-9038-045E54549792}"/>
                  </a:ext>
                </a:extLst>
              </p:cNvPr>
              <p:cNvSpPr txBox="1">
                <a:spLocks noRot="1" noChangeAspect="1" noMove="1" noResize="1" noEditPoints="1" noAdjustHandles="1" noChangeArrowheads="1" noChangeShapeType="1" noTextEdit="1"/>
              </p:cNvSpPr>
              <p:nvPr/>
            </p:nvSpPr>
            <p:spPr>
              <a:xfrm>
                <a:off x="928947" y="3050668"/>
                <a:ext cx="520399" cy="307777"/>
              </a:xfrm>
              <a:prstGeom prst="rect">
                <a:avLst/>
              </a:prstGeom>
              <a:blipFill>
                <a:blip r:embed="rId15"/>
                <a:stretch>
                  <a:fillRect l="-17442" t="-25490" r="-29070" b="-49020"/>
                </a:stretch>
              </a:blipFill>
            </p:spPr>
            <p:txBody>
              <a:bodyPr/>
              <a:lstStyle/>
              <a:p>
                <a:r>
                  <a:rPr lang="en-US">
                    <a:noFill/>
                  </a:rPr>
                  <a:t> </a:t>
                </a:r>
              </a:p>
            </p:txBody>
          </p:sp>
        </mc:Fallback>
      </mc:AlternateContent>
      <p:pic>
        <p:nvPicPr>
          <p:cNvPr id="88" name="Graphic 87" descr="Stop">
            <a:extLst>
              <a:ext uri="{FF2B5EF4-FFF2-40B4-BE49-F238E27FC236}">
                <a16:creationId xmlns:a16="http://schemas.microsoft.com/office/drawing/2014/main" id="{8E37F95C-871C-0680-94E7-BA02A9B115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61092" y="1654155"/>
            <a:ext cx="377876" cy="377876"/>
          </a:xfrm>
          <a:prstGeom prst="rect">
            <a:avLst/>
          </a:prstGeom>
        </p:spPr>
      </p:pic>
      <p:cxnSp>
        <p:nvCxnSpPr>
          <p:cNvPr id="93" name="Straight Arrow Connector 92">
            <a:extLst>
              <a:ext uri="{FF2B5EF4-FFF2-40B4-BE49-F238E27FC236}">
                <a16:creationId xmlns:a16="http://schemas.microsoft.com/office/drawing/2014/main" id="{E4814C91-475B-3BF9-22C1-BEAB319A4CB1}"/>
              </a:ext>
            </a:extLst>
          </p:cNvPr>
          <p:cNvCxnSpPr>
            <a:cxnSpLocks/>
            <a:stCxn id="88" idx="1"/>
          </p:cNvCxnSpPr>
          <p:nvPr/>
        </p:nvCxnSpPr>
        <p:spPr>
          <a:xfrm flipH="1">
            <a:off x="1695501" y="1843093"/>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9FE122A4-B55D-7D81-B1D9-D51031DFC241}"/>
              </a:ext>
            </a:extLst>
          </p:cNvPr>
          <p:cNvSpPr txBox="1"/>
          <p:nvPr/>
        </p:nvSpPr>
        <p:spPr>
          <a:xfrm>
            <a:off x="1307724" y="1530975"/>
            <a:ext cx="335047" cy="461665"/>
          </a:xfrm>
          <a:prstGeom prst="rect">
            <a:avLst/>
          </a:prstGeom>
          <a:noFill/>
        </p:spPr>
        <p:txBody>
          <a:bodyPr wrap="square" rtlCol="0">
            <a:spAutoFit/>
          </a:bodyPr>
          <a:lstStyle/>
          <a:p>
            <a:pPr algn="l"/>
            <a:r>
              <a:rPr lang="en-US" dirty="0">
                <a:latin typeface="+mn-lt"/>
              </a:rPr>
              <a:t>…</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8EEE1275-34FC-C4F4-94F0-C4987AEA31F8}"/>
                  </a:ext>
                </a:extLst>
              </p:cNvPr>
              <p:cNvSpPr txBox="1"/>
              <p:nvPr/>
            </p:nvSpPr>
            <p:spPr>
              <a:xfrm>
                <a:off x="6874802" y="2927043"/>
                <a:ext cx="1485900" cy="830997"/>
              </a:xfrm>
              <a:prstGeom prst="rect">
                <a:avLst/>
              </a:prstGeom>
              <a:noFill/>
            </p:spPr>
            <p:txBody>
              <a:bodyPr wrap="square" rtlCol="0">
                <a:spAutoFit/>
              </a:bodyPr>
              <a:lstStyle/>
              <a:p>
                <a:pPr algn="l"/>
                <a:r>
                  <a:rPr lang="en-US" sz="1600" dirty="0">
                    <a:latin typeface="+mn-lt"/>
                  </a:rPr>
                  <a:t>Bob’s chain</a:t>
                </a:r>
              </a:p>
              <a:p>
                <a:r>
                  <a:rPr lang="en-US" sz="1600" dirty="0">
                    <a:latin typeface="+mn-lt"/>
                  </a:rPr>
                  <a:t>- Bob observes at time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oMath>
                </a14:m>
                <a:endParaRPr lang="en-US" sz="1600" dirty="0">
                  <a:latin typeface="+mn-lt"/>
                </a:endParaRPr>
              </a:p>
            </p:txBody>
          </p:sp>
        </mc:Choice>
        <mc:Fallback xmlns="">
          <p:sp>
            <p:nvSpPr>
              <p:cNvPr id="109" name="TextBox 108">
                <a:extLst>
                  <a:ext uri="{FF2B5EF4-FFF2-40B4-BE49-F238E27FC236}">
                    <a16:creationId xmlns:a16="http://schemas.microsoft.com/office/drawing/2014/main" id="{8EEE1275-34FC-C4F4-94F0-C4987AEA31F8}"/>
                  </a:ext>
                </a:extLst>
              </p:cNvPr>
              <p:cNvSpPr txBox="1">
                <a:spLocks noRot="1" noChangeAspect="1" noMove="1" noResize="1" noEditPoints="1" noAdjustHandles="1" noChangeArrowheads="1" noChangeShapeType="1" noTextEdit="1"/>
              </p:cNvSpPr>
              <p:nvPr/>
            </p:nvSpPr>
            <p:spPr>
              <a:xfrm>
                <a:off x="6874802" y="2927043"/>
                <a:ext cx="1485900" cy="830997"/>
              </a:xfrm>
              <a:prstGeom prst="rect">
                <a:avLst/>
              </a:prstGeom>
              <a:blipFill>
                <a:blip r:embed="rId18"/>
                <a:stretch>
                  <a:fillRect l="-2459" t="-220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889CAD-D442-BC5C-4411-20769D82CC83}"/>
                  </a:ext>
                </a:extLst>
              </p:cNvPr>
              <p:cNvSpPr txBox="1"/>
              <p:nvPr/>
            </p:nvSpPr>
            <p:spPr>
              <a:xfrm>
                <a:off x="3874865" y="1676851"/>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𝑡</m:t>
                      </m:r>
                    </m:oMath>
                  </m:oMathPara>
                </a14:m>
                <a:endParaRPr lang="en-US" sz="1600" dirty="0"/>
              </a:p>
            </p:txBody>
          </p:sp>
        </mc:Choice>
        <mc:Fallback xmlns="">
          <p:sp>
            <p:nvSpPr>
              <p:cNvPr id="6" name="TextBox 5">
                <a:extLst>
                  <a:ext uri="{FF2B5EF4-FFF2-40B4-BE49-F238E27FC236}">
                    <a16:creationId xmlns:a16="http://schemas.microsoft.com/office/drawing/2014/main" id="{31889CAD-D442-BC5C-4411-20769D82CC83}"/>
                  </a:ext>
                </a:extLst>
              </p:cNvPr>
              <p:cNvSpPr txBox="1">
                <a:spLocks noRot="1" noChangeAspect="1" noMove="1" noResize="1" noEditPoints="1" noAdjustHandles="1" noChangeArrowheads="1" noChangeShapeType="1" noTextEdit="1"/>
              </p:cNvSpPr>
              <p:nvPr/>
            </p:nvSpPr>
            <p:spPr>
              <a:xfrm>
                <a:off x="3874865" y="1676851"/>
                <a:ext cx="439789" cy="338554"/>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321EA8-41F7-B83B-4268-BB5D261B1034}"/>
                  </a:ext>
                </a:extLst>
              </p:cNvPr>
              <p:cNvSpPr txBox="1"/>
              <p:nvPr/>
            </p:nvSpPr>
            <p:spPr>
              <a:xfrm>
                <a:off x="2908737" y="2432766"/>
                <a:ext cx="4397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𝑟</m:t>
                      </m:r>
                    </m:oMath>
                  </m:oMathPara>
                </a14:m>
                <a:endParaRPr lang="en-US" sz="1600" dirty="0"/>
              </a:p>
            </p:txBody>
          </p:sp>
        </mc:Choice>
        <mc:Fallback xmlns="">
          <p:sp>
            <p:nvSpPr>
              <p:cNvPr id="7" name="TextBox 6">
                <a:extLst>
                  <a:ext uri="{FF2B5EF4-FFF2-40B4-BE49-F238E27FC236}">
                    <a16:creationId xmlns:a16="http://schemas.microsoft.com/office/drawing/2014/main" id="{78321EA8-41F7-B83B-4268-BB5D261B1034}"/>
                  </a:ext>
                </a:extLst>
              </p:cNvPr>
              <p:cNvSpPr txBox="1">
                <a:spLocks noRot="1" noChangeAspect="1" noMove="1" noResize="1" noEditPoints="1" noAdjustHandles="1" noChangeArrowheads="1" noChangeShapeType="1" noTextEdit="1"/>
              </p:cNvSpPr>
              <p:nvPr/>
            </p:nvSpPr>
            <p:spPr>
              <a:xfrm>
                <a:off x="2908737" y="2432766"/>
                <a:ext cx="439789" cy="33855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A3A387-BB49-9B3E-F418-C6D9818E0500}"/>
                  </a:ext>
                </a:extLst>
              </p:cNvPr>
              <p:cNvSpPr txBox="1"/>
              <p:nvPr/>
            </p:nvSpPr>
            <p:spPr>
              <a:xfrm>
                <a:off x="1157160" y="3741641"/>
                <a:ext cx="7060972" cy="984885"/>
              </a:xfrm>
              <a:prstGeom prst="rect">
                <a:avLst/>
              </a:prstGeom>
              <a:noFill/>
            </p:spPr>
            <p:txBody>
              <a:bodyPr wrap="none" lIns="0" tIns="0" rIns="0" bIns="0" rtlCol="0">
                <a:spAutoFit/>
              </a:bodyPr>
              <a:lstStyle/>
              <a:p>
                <a:pPr algn="ctr"/>
                <a:r>
                  <a:rPr lang="en-US" sz="1600" dirty="0">
                    <a:latin typeface="+mn-lt"/>
                  </a:rPr>
                  <a:t>Finally, “</a:t>
                </a:r>
                <a14:m>
                  <m:oMath xmlns:m="http://schemas.openxmlformats.org/officeDocument/2006/math">
                    <m:sSub>
                      <m:sSubPr>
                        <m:ctrlPr>
                          <a:rPr lang="en-US" sz="1600" b="0" i="1" smtClean="0">
                            <a:latin typeface="Cambria Math" panose="02040503050406030204" pitchFamily="18" charset="0"/>
                          </a:rPr>
                        </m:ctrlPr>
                      </m:sSubPr>
                      <m:e>
                        <m:r>
                          <m:rPr>
                            <m:nor/>
                          </m:rPr>
                          <a:rPr lang="en-US" sz="1600" dirty="0">
                            <a:latin typeface="+mn-lt"/>
                          </a:rPr>
                          <m:t>blocks</m:t>
                        </m:r>
                        <m:r>
                          <m:rPr>
                            <m:nor/>
                          </m:rPr>
                          <a:rPr lang="en-US" sz="1600" dirty="0">
                            <a:latin typeface="+mn-lt"/>
                          </a:rPr>
                          <m:t> </m:t>
                        </m:r>
                        <m:r>
                          <m:rPr>
                            <m:nor/>
                          </m:rPr>
                          <a:rPr lang="en-US" sz="1600" dirty="0">
                            <a:latin typeface="+mn-lt"/>
                          </a:rPr>
                          <m:t>mined</m:t>
                        </m:r>
                        <m:r>
                          <m:rPr>
                            <m:nor/>
                          </m:rPr>
                          <a:rPr lang="en-US" sz="1600" dirty="0">
                            <a:latin typeface="+mn-lt"/>
                          </a:rPr>
                          <m:t> </m:t>
                        </m:r>
                        <m:r>
                          <m:rPr>
                            <m:nor/>
                          </m:rPr>
                          <a:rPr lang="en-US" sz="1600" dirty="0">
                            <a:latin typeface="+mn-lt"/>
                          </a:rPr>
                          <m:t>by</m:t>
                        </m:r>
                        <m:r>
                          <m:rPr>
                            <m:nor/>
                          </m:rPr>
                          <a:rPr lang="en-US" sz="1600" dirty="0">
                            <a:latin typeface="+mn-lt"/>
                          </a:rPr>
                          <m:t> </m:t>
                        </m:r>
                        <m:r>
                          <m:rPr>
                            <m:nor/>
                          </m:rPr>
                          <a:rPr lang="en-US" sz="1600" dirty="0">
                            <a:latin typeface="+mn-lt"/>
                          </a:rPr>
                          <m:t>the</m:t>
                        </m:r>
                        <m:r>
                          <m:rPr>
                            <m:nor/>
                          </m:rPr>
                          <a:rPr lang="en-US" sz="1600" dirty="0">
                            <a:latin typeface="+mn-lt"/>
                          </a:rPr>
                          <m:t> </m:t>
                        </m:r>
                        <m:r>
                          <m:rPr>
                            <m:nor/>
                          </m:rPr>
                          <a:rPr lang="en-US" sz="1600" dirty="0">
                            <a:latin typeface="+mn-lt"/>
                          </a:rPr>
                          <m:t>adversary</m:t>
                        </m:r>
                        <m:r>
                          <m:rPr>
                            <m:nor/>
                          </m:rPr>
                          <a:rPr lang="en-US" sz="1600" dirty="0">
                            <a:latin typeface="+mn-lt"/>
                          </a:rPr>
                          <m:t> </m:t>
                        </m:r>
                        <m:r>
                          <m:rPr>
                            <m:nor/>
                          </m:rPr>
                          <a:rPr lang="en-US" sz="1600" dirty="0">
                            <a:latin typeface="+mn-lt"/>
                          </a:rPr>
                          <m:t>in</m:t>
                        </m:r>
                        <m:r>
                          <m:rPr>
                            <m:nor/>
                          </m:rPr>
                          <a:rPr lang="en-US" sz="1600" dirty="0">
                            <a:latin typeface="+mn-lt"/>
                          </a:rPr>
                          <m:t> </m:t>
                        </m:r>
                        <m:r>
                          <m:rPr>
                            <m:nor/>
                          </m:rPr>
                          <a:rPr lang="en-US" sz="1600" dirty="0">
                            <a:latin typeface="+mn-lt"/>
                          </a:rPr>
                          <m:t>the</m:t>
                        </m:r>
                        <m:r>
                          <m:rPr>
                            <m:nor/>
                          </m:rPr>
                          <a:rPr lang="en-US" sz="1600" dirty="0">
                            <a:latin typeface="+mn-lt"/>
                          </a:rPr>
                          <m:t> </m:t>
                        </m:r>
                        <m:r>
                          <m:rPr>
                            <m:nor/>
                          </m:rPr>
                          <a:rPr lang="en-US" sz="1600" dirty="0">
                            <a:latin typeface="+mn-lt"/>
                          </a:rPr>
                          <m:t>interval</m:t>
                        </m:r>
                        <m:r>
                          <m:rPr>
                            <m:nor/>
                          </m:rPr>
                          <a:rPr lang="en-US" sz="1600" dirty="0">
                            <a:latin typeface="+mn-lt"/>
                          </a:rPr>
                          <m:t> </m:t>
                        </m:r>
                        <m:d>
                          <m:dPr>
                            <m:endChr m:val="]"/>
                            <m:ctrlPr>
                              <a:rPr lang="en-US" sz="1600" i="1" dirty="0">
                                <a:latin typeface="Cambria Math" panose="02040503050406030204" pitchFamily="18" charset="0"/>
                              </a:rPr>
                            </m:ctrlPr>
                          </m:dPr>
                          <m:e>
                            <m:r>
                              <a:rPr lang="en-US" sz="1600" i="1">
                                <a:latin typeface="Cambria Math" panose="02040503050406030204" pitchFamily="18" charset="0"/>
                              </a:rPr>
                              <m:t>𝑟</m:t>
                            </m:r>
                            <m:r>
                              <a:rPr lang="en-US" sz="1600" i="1">
                                <a:latin typeface="Cambria Math" panose="02040503050406030204" pitchFamily="18" charset="0"/>
                              </a:rPr>
                              <m:t>,</m:t>
                            </m:r>
                            <m:r>
                              <a:rPr lang="en-US" sz="1600" i="1">
                                <a:latin typeface="Cambria Math" panose="02040503050406030204" pitchFamily="18" charset="0"/>
                              </a:rPr>
                              <m:t>𝑠</m:t>
                            </m:r>
                          </m:e>
                        </m:d>
                        <m:r>
                          <a:rPr lang="en-US" sz="1600" b="0" i="1" smtClean="0">
                            <a:latin typeface="Cambria Math" panose="02040503050406030204" pitchFamily="18" charset="0"/>
                          </a:rPr>
                          <m:t>"&gt;</m:t>
                        </m:r>
                        <m:r>
                          <a:rPr lang="en-US" sz="1600" b="0" i="1" smtClean="0">
                            <a:latin typeface="Cambria Math" panose="02040503050406030204" pitchFamily="18" charset="0"/>
                          </a:rPr>
                          <m:t>h</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b="0" i="1" smtClean="0">
                            <a:latin typeface="Cambria Math" panose="02040503050406030204" pitchFamily="18" charset="0"/>
                          </a:rPr>
                          <m:t>2</m:t>
                        </m:r>
                      </m:sub>
                    </m:sSub>
                  </m:oMath>
                </a14:m>
                <a:endParaRPr lang="en-US" sz="1600" b="0" i="1" dirty="0">
                  <a:latin typeface="+mn-lt"/>
                </a:endParaRPr>
              </a:p>
              <a:p>
                <a:pPr algn="ct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b="0" i="1" smtClean="0">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m:t>
                    </m:r>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e>
                    </m:d>
                    <m:r>
                      <a:rPr lang="en-US" sz="1600" b="0" i="1" smtClean="0">
                        <a:latin typeface="Cambria Math" panose="02040503050406030204" pitchFamily="18" charset="0"/>
                      </a:rPr>
                      <m:t>≥ </m:t>
                    </m:r>
                  </m:oMath>
                </a14:m>
                <a:r>
                  <a:rPr lang="en-US" sz="1600" dirty="0">
                    <a:latin typeface="+mn-lt"/>
                  </a:rPr>
                  <a:t>“number of loners mined in the interval </a:t>
                </a:r>
                <a14:m>
                  <m:oMath xmlns:m="http://schemas.openxmlformats.org/officeDocument/2006/math">
                    <m:r>
                      <a:rPr lang="en-US" sz="1600" i="1">
                        <a:latin typeface="Cambria Math" panose="02040503050406030204" pitchFamily="18" charset="0"/>
                      </a:rPr>
                      <m:t>(</m:t>
                    </m:r>
                    <m:r>
                      <a:rPr lang="en-US" sz="1600" b="0" i="1" smtClean="0">
                        <a:latin typeface="Cambria Math" panose="02040503050406030204" pitchFamily="18" charset="0"/>
                      </a:rPr>
                      <m:t>𝑟</m:t>
                    </m:r>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m:t>
                    </m:r>
                    <m:r>
                      <a:rPr lang="en-US" sz="1600" b="0" i="1" smtClean="0">
                        <a:latin typeface="Cambria Math" panose="02040503050406030204" pitchFamily="18" charset="0"/>
                      </a:rPr>
                      <m:t>𝑠</m:t>
                    </m:r>
                    <m:r>
                      <a:rPr lang="en-US" sz="1600" i="1">
                        <a:latin typeface="Cambria Math" panose="02040503050406030204" pitchFamily="18" charset="0"/>
                      </a:rPr>
                      <m:t>−</m:t>
                    </m:r>
                    <m:r>
                      <m:rPr>
                        <m:sty m:val="p"/>
                      </m:rPr>
                      <a:rPr lang="en-US" sz="1600">
                        <a:latin typeface="Cambria Math" panose="02040503050406030204" pitchFamily="18" charset="0"/>
                      </a:rPr>
                      <m:t>Δ</m:t>
                    </m:r>
                    <m:r>
                      <a:rPr lang="en-US" sz="1600" i="1">
                        <a:latin typeface="Cambria Math" panose="02040503050406030204" pitchFamily="18" charset="0"/>
                      </a:rPr>
                      <m:t>]</m:t>
                    </m:r>
                    <m:r>
                      <a:rPr lang="en-US" sz="1600" b="0" i="1" smtClean="0">
                        <a:latin typeface="Cambria Math" panose="02040503050406030204" pitchFamily="18" charset="0"/>
                      </a:rPr>
                      <m:t>"</m:t>
                    </m:r>
                  </m:oMath>
                </a14:m>
                <a:r>
                  <a:rPr lang="en-US" sz="1600" dirty="0">
                    <a:latin typeface="+mn-lt"/>
                    <a:ea typeface="Cambria Math" panose="02040503050406030204" pitchFamily="18" charset="0"/>
                  </a:rPr>
                  <a:t>.</a:t>
                </a:r>
              </a:p>
              <a:p>
                <a:pPr algn="ctr"/>
                <a:r>
                  <a:rPr lang="en-US" sz="1600" dirty="0">
                    <a:solidFill>
                      <a:srgbClr val="FF0000"/>
                    </a:solidFill>
                    <a:latin typeface="+mn-lt"/>
                    <a:ea typeface="Cambria Math" panose="02040503050406030204" pitchFamily="18" charset="0"/>
                  </a:rPr>
                  <a:t>In the interval </a:t>
                </a:r>
                <a14:m>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𝑟</m:t>
                    </m:r>
                    <m:r>
                      <a:rPr lang="en-US" sz="1600" b="0" i="1" smtClean="0">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𝑠</m:t>
                    </m:r>
                    <m:r>
                      <a:rPr lang="en-US" sz="1600" b="0" i="1" smtClean="0">
                        <a:solidFill>
                          <a:srgbClr val="FF0000"/>
                        </a:solidFill>
                        <a:latin typeface="Cambria Math" panose="02040503050406030204" pitchFamily="18" charset="0"/>
                        <a:ea typeface="Cambria Math" panose="02040503050406030204" pitchFamily="18" charset="0"/>
                      </a:rPr>
                      <m:t>]</m:t>
                    </m:r>
                  </m:oMath>
                </a14:m>
                <a:r>
                  <a:rPr lang="en-US" sz="1600" dirty="0">
                    <a:solidFill>
                      <a:srgbClr val="FF0000"/>
                    </a:solidFill>
                    <a:latin typeface="+mn-lt"/>
                    <a:ea typeface="Cambria Math" panose="02040503050406030204" pitchFamily="18" charset="0"/>
                  </a:rPr>
                  <a:t> covering </a:t>
                </a:r>
                <a14:m>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𝑡</m:t>
                    </m:r>
                  </m:oMath>
                </a14:m>
                <a:r>
                  <a:rPr lang="en-US" sz="1600" dirty="0">
                    <a:solidFill>
                      <a:srgbClr val="FF0000"/>
                    </a:solidFill>
                    <a:latin typeface="+mn-lt"/>
                    <a:ea typeface="Cambria Math" panose="02040503050406030204" pitchFamily="18" charset="0"/>
                  </a:rPr>
                  <a:t>, more adversary blocks are mined than loners! </a:t>
                </a:r>
              </a:p>
              <a:p>
                <a:pPr algn="ctr"/>
                <a:r>
                  <a:rPr lang="en-US" sz="1600" dirty="0">
                    <a:solidFill>
                      <a:srgbClr val="FF0000"/>
                    </a:solidFill>
                    <a:latin typeface="+mn-lt"/>
                    <a:ea typeface="Cambria Math" panose="02040503050406030204" pitchFamily="18" charset="0"/>
                  </a:rPr>
                  <a:t>Contradiction with the definition of pivot!! </a:t>
                </a:r>
                <a:endParaRPr lang="en-US" sz="1600" dirty="0">
                  <a:solidFill>
                    <a:srgbClr val="FF0000"/>
                  </a:solidFill>
                  <a:latin typeface="+mn-lt"/>
                </a:endParaRPr>
              </a:p>
            </p:txBody>
          </p:sp>
        </mc:Choice>
        <mc:Fallback xmlns="">
          <p:sp>
            <p:nvSpPr>
              <p:cNvPr id="8" name="TextBox 7">
                <a:extLst>
                  <a:ext uri="{FF2B5EF4-FFF2-40B4-BE49-F238E27FC236}">
                    <a16:creationId xmlns:a16="http://schemas.microsoft.com/office/drawing/2014/main" id="{45A3A387-BB49-9B3E-F418-C6D9818E0500}"/>
                  </a:ext>
                </a:extLst>
              </p:cNvPr>
              <p:cNvSpPr txBox="1">
                <a:spLocks noRot="1" noChangeAspect="1" noMove="1" noResize="1" noEditPoints="1" noAdjustHandles="1" noChangeArrowheads="1" noChangeShapeType="1" noTextEdit="1"/>
              </p:cNvSpPr>
              <p:nvPr/>
            </p:nvSpPr>
            <p:spPr>
              <a:xfrm>
                <a:off x="1157160" y="3741641"/>
                <a:ext cx="7060972" cy="984885"/>
              </a:xfrm>
              <a:prstGeom prst="rect">
                <a:avLst/>
              </a:prstGeom>
              <a:blipFill>
                <a:blip r:embed="rId21"/>
                <a:stretch>
                  <a:fillRect t="-6832" b="-11801"/>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654144D-A8A5-E03C-CF79-21A246A60D1D}"/>
              </a:ext>
            </a:extLst>
          </p:cNvPr>
          <p:cNvCxnSpPr>
            <a:cxnSpLocks/>
          </p:cNvCxnSpPr>
          <p:nvPr/>
        </p:nvCxnSpPr>
        <p:spPr>
          <a:xfrm>
            <a:off x="8532204" y="2823593"/>
            <a:ext cx="1637" cy="30108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A76089-A9B1-541E-9C10-402F2F112F73}"/>
                  </a:ext>
                </a:extLst>
              </p:cNvPr>
              <p:cNvSpPr txBox="1"/>
              <p:nvPr/>
            </p:nvSpPr>
            <p:spPr>
              <a:xfrm>
                <a:off x="8343266" y="3085813"/>
                <a:ext cx="405762" cy="30777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Sub>
                    </m:oMath>
                  </m:oMathPara>
                </a14:m>
                <a:endParaRPr lang="en-US" sz="2000" dirty="0">
                  <a:latin typeface="+mn-lt"/>
                </a:endParaRPr>
              </a:p>
            </p:txBody>
          </p:sp>
        </mc:Choice>
        <mc:Fallback xmlns="">
          <p:sp>
            <p:nvSpPr>
              <p:cNvPr id="11" name="TextBox 10">
                <a:extLst>
                  <a:ext uri="{FF2B5EF4-FFF2-40B4-BE49-F238E27FC236}">
                    <a16:creationId xmlns:a16="http://schemas.microsoft.com/office/drawing/2014/main" id="{A8A76089-A9B1-541E-9C10-402F2F112F73}"/>
                  </a:ext>
                </a:extLst>
              </p:cNvPr>
              <p:cNvSpPr txBox="1">
                <a:spLocks noRot="1" noChangeAspect="1" noMove="1" noResize="1" noEditPoints="1" noAdjustHandles="1" noChangeArrowheads="1" noChangeShapeType="1" noTextEdit="1"/>
              </p:cNvSpPr>
              <p:nvPr/>
            </p:nvSpPr>
            <p:spPr>
              <a:xfrm>
                <a:off x="8343266" y="3085813"/>
                <a:ext cx="405762" cy="307777"/>
              </a:xfrm>
              <a:prstGeom prst="rect">
                <a:avLst/>
              </a:prstGeom>
              <a:blipFill>
                <a:blip r:embed="rId22"/>
                <a:stretch>
                  <a:fillRect l="-4545" b="-1568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59DFEAB-B4D3-BA9E-D433-EF10C22A0418}"/>
              </a:ext>
            </a:extLst>
          </p:cNvPr>
          <p:cNvSpPr txBox="1"/>
          <p:nvPr/>
        </p:nvSpPr>
        <p:spPr>
          <a:xfrm>
            <a:off x="304535" y="1100285"/>
            <a:ext cx="8490694" cy="369332"/>
          </a:xfrm>
          <a:prstGeom prst="rect">
            <a:avLst/>
          </a:prstGeom>
          <a:noFill/>
        </p:spPr>
        <p:txBody>
          <a:bodyPr wrap="square" rtlCol="0">
            <a:spAutoFit/>
          </a:bodyPr>
          <a:lstStyle/>
          <a:p>
            <a:pPr algn="l"/>
            <a:r>
              <a:rPr lang="en-US" sz="1800" b="1" dirty="0">
                <a:latin typeface="+mn-lt"/>
              </a:rPr>
              <a:t>Proof continued</a:t>
            </a:r>
            <a:r>
              <a:rPr lang="en-US" sz="1800" dirty="0">
                <a:latin typeface="+mn-lt"/>
              </a:rPr>
              <a:t>:</a:t>
            </a:r>
          </a:p>
        </p:txBody>
      </p:sp>
      <p:sp>
        <p:nvSpPr>
          <p:cNvPr id="3" name="Oval 2">
            <a:extLst>
              <a:ext uri="{FF2B5EF4-FFF2-40B4-BE49-F238E27FC236}">
                <a16:creationId xmlns:a16="http://schemas.microsoft.com/office/drawing/2014/main" id="{6AB15716-74F8-C19D-0208-1CAC2EF33D71}"/>
              </a:ext>
            </a:extLst>
          </p:cNvPr>
          <p:cNvSpPr/>
          <p:nvPr/>
        </p:nvSpPr>
        <p:spPr>
          <a:xfrm rot="5400000">
            <a:off x="3751071" y="1582093"/>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27751F-9A56-7740-6F88-0A989F7ABA68}"/>
              </a:ext>
            </a:extLst>
          </p:cNvPr>
          <p:cNvSpPr txBox="1"/>
          <p:nvPr/>
        </p:nvSpPr>
        <p:spPr>
          <a:xfrm>
            <a:off x="3430879" y="1151096"/>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8892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3CFA-73FE-E498-8B27-1AA5D40D91CE}"/>
              </a:ext>
            </a:extLst>
          </p:cNvPr>
          <p:cNvSpPr>
            <a:spLocks noGrp="1"/>
          </p:cNvSpPr>
          <p:nvPr>
            <p:ph type="title"/>
          </p:nvPr>
        </p:nvSpPr>
        <p:spPr/>
        <p:txBody>
          <a:bodyPr>
            <a:normAutofit fontScale="90000"/>
          </a:bodyPr>
          <a:lstStyle/>
          <a:p>
            <a:r>
              <a:rPr lang="en-US" dirty="0"/>
              <a:t>Optional: Security Proof</a:t>
            </a:r>
          </a:p>
        </p:txBody>
      </p:sp>
      <p:sp>
        <p:nvSpPr>
          <p:cNvPr id="4" name="TextBox 3">
            <a:extLst>
              <a:ext uri="{FF2B5EF4-FFF2-40B4-BE49-F238E27FC236}">
                <a16:creationId xmlns:a16="http://schemas.microsoft.com/office/drawing/2014/main" id="{85186295-AB28-F868-41C9-5EBE4E354031}"/>
              </a:ext>
            </a:extLst>
          </p:cNvPr>
          <p:cNvSpPr txBox="1"/>
          <p:nvPr/>
        </p:nvSpPr>
        <p:spPr>
          <a:xfrm>
            <a:off x="326653" y="1103329"/>
            <a:ext cx="8490694" cy="923330"/>
          </a:xfrm>
          <a:prstGeom prst="rect">
            <a:avLst/>
          </a:prstGeom>
          <a:noFill/>
        </p:spPr>
        <p:txBody>
          <a:bodyPr wrap="square" rtlCol="0">
            <a:spAutoFit/>
          </a:bodyPr>
          <a:lstStyle/>
          <a:p>
            <a:r>
              <a:rPr lang="en-US" sz="1800" b="1" dirty="0">
                <a:latin typeface="+mn-lt"/>
              </a:rPr>
              <a:t>Proof Sketch of Liveness: </a:t>
            </a:r>
            <a:r>
              <a:rPr lang="en-US" sz="1800" dirty="0">
                <a:latin typeface="+mn-lt"/>
              </a:rPr>
              <a:t>The pivot is mined by an honest miner and contains all transactions input to the honest miners. Since it is on all chains held by all clients at all times, liveness is satisfied.</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6FDF3BD-6122-56BC-BDCE-03CAD42035CA}"/>
                  </a:ext>
                </a:extLst>
              </p:cNvPr>
              <p:cNvSpPr txBox="1"/>
              <p:nvPr/>
            </p:nvSpPr>
            <p:spPr>
              <a:xfrm>
                <a:off x="326653" y="2104346"/>
                <a:ext cx="8490694" cy="971100"/>
              </a:xfrm>
              <a:prstGeom prst="rect">
                <a:avLst/>
              </a:prstGeom>
              <a:noFill/>
            </p:spPr>
            <p:txBody>
              <a:bodyPr wrap="square" rtlCol="0">
                <a:spAutoFit/>
              </a:bodyPr>
              <a:lstStyle/>
              <a:p>
                <a:r>
                  <a:rPr lang="en-US" sz="1800" b="1" dirty="0">
                    <a:latin typeface="+mn-lt"/>
                  </a:rPr>
                  <a:t>Proof Sketch of Safety: </a:t>
                </a:r>
                <a:r>
                  <a:rPr lang="en-US" sz="1800" dirty="0">
                    <a:latin typeface="+mn-lt"/>
                  </a:rPr>
                  <a:t>Consider two clients that confirm two chains after chopping off the last </a:t>
                </a:r>
                <a14:m>
                  <m:oMath xmlns:m="http://schemas.openxmlformats.org/officeDocument/2006/math">
                    <m:r>
                      <a:rPr lang="en-US" sz="1800" i="1" dirty="0" smtClean="0">
                        <a:latin typeface="Cambria Math" panose="02040503050406030204" pitchFamily="18" charset="0"/>
                      </a:rPr>
                      <m:t>𝑘</m:t>
                    </m:r>
                  </m:oMath>
                </a14:m>
                <a:r>
                  <a:rPr lang="en-US" sz="1800" dirty="0">
                    <a:latin typeface="+mn-lt"/>
                  </a:rPr>
                  <a:t> blocks on their chains. One of the last </a:t>
                </a:r>
                <a14:m>
                  <m:oMath xmlns:m="http://schemas.openxmlformats.org/officeDocument/2006/math">
                    <m:r>
                      <a:rPr lang="en-US" sz="1800" i="1" dirty="0" smtClean="0">
                        <a:latin typeface="Cambria Math" panose="02040503050406030204" pitchFamily="18" charset="0"/>
                      </a:rPr>
                      <m:t>𝑘</m:t>
                    </m:r>
                  </m:oMath>
                </a14:m>
                <a:r>
                  <a:rPr lang="en-US" sz="1800" dirty="0">
                    <a:latin typeface="+mn-lt"/>
                  </a:rPr>
                  <a:t> blocks is a pivot on both chains except with probability </a:t>
                </a:r>
                <a14:m>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𝑘</m:t>
                        </m:r>
                        <m:r>
                          <a:rPr lang="en-US" sz="1800" i="1">
                            <a:latin typeface="Cambria Math" panose="02040503050406030204" pitchFamily="18" charset="0"/>
                            <a:ea typeface="Cambria Math" panose="02040503050406030204" pitchFamily="18" charset="0"/>
                          </a:rPr>
                          <m:t>)</m:t>
                        </m:r>
                      </m:sup>
                    </m:sSup>
                  </m:oMath>
                </a14:m>
                <a:r>
                  <a:rPr lang="en-US" sz="1800" dirty="0">
                    <a:latin typeface="+mn-lt"/>
                  </a:rPr>
                  <a:t> (follows from probability theory). Thus, </a:t>
                </a:r>
              </a:p>
            </p:txBody>
          </p:sp>
        </mc:Choice>
        <mc:Fallback xmlns="">
          <p:sp>
            <p:nvSpPr>
              <p:cNvPr id="49" name="TextBox 48">
                <a:extLst>
                  <a:ext uri="{FF2B5EF4-FFF2-40B4-BE49-F238E27FC236}">
                    <a16:creationId xmlns:a16="http://schemas.microsoft.com/office/drawing/2014/main" id="{16FDF3BD-6122-56BC-BDCE-03CAD42035CA}"/>
                  </a:ext>
                </a:extLst>
              </p:cNvPr>
              <p:cNvSpPr txBox="1">
                <a:spLocks noRot="1" noChangeAspect="1" noMove="1" noResize="1" noEditPoints="1" noAdjustHandles="1" noChangeArrowheads="1" noChangeShapeType="1" noTextEdit="1"/>
              </p:cNvSpPr>
              <p:nvPr/>
            </p:nvSpPr>
            <p:spPr>
              <a:xfrm>
                <a:off x="326653" y="2104346"/>
                <a:ext cx="8490694" cy="971100"/>
              </a:xfrm>
              <a:prstGeom prst="rect">
                <a:avLst/>
              </a:prstGeom>
              <a:blipFill>
                <a:blip r:embed="rId2"/>
                <a:stretch>
                  <a:fillRect l="-647" t="-3125" b="-8750"/>
                </a:stretch>
              </a:blipFill>
            </p:spPr>
            <p:txBody>
              <a:bodyPr/>
              <a:lstStyle/>
              <a:p>
                <a:r>
                  <a:rPr lang="en-US">
                    <a:noFill/>
                  </a:rPr>
                  <a:t> </a:t>
                </a:r>
              </a:p>
            </p:txBody>
          </p:sp>
        </mc:Fallback>
      </mc:AlternateContent>
      <p:pic>
        <p:nvPicPr>
          <p:cNvPr id="50" name="Graphic 49" descr="Stop">
            <a:extLst>
              <a:ext uri="{FF2B5EF4-FFF2-40B4-BE49-F238E27FC236}">
                <a16:creationId xmlns:a16="http://schemas.microsoft.com/office/drawing/2014/main" id="{18582D03-9CA5-7833-B20A-336727CDA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920" y="3194891"/>
            <a:ext cx="377876" cy="377876"/>
          </a:xfrm>
          <a:prstGeom prst="rect">
            <a:avLst/>
          </a:prstGeom>
        </p:spPr>
      </p:pic>
      <p:cxnSp>
        <p:nvCxnSpPr>
          <p:cNvPr id="51" name="Straight Arrow Connector 50">
            <a:extLst>
              <a:ext uri="{FF2B5EF4-FFF2-40B4-BE49-F238E27FC236}">
                <a16:creationId xmlns:a16="http://schemas.microsoft.com/office/drawing/2014/main" id="{D3A39651-4A5A-29C7-6847-9676CFD6A7C3}"/>
              </a:ext>
            </a:extLst>
          </p:cNvPr>
          <p:cNvCxnSpPr>
            <a:cxnSpLocks/>
            <a:stCxn id="50" idx="1"/>
            <a:endCxn id="52" idx="3"/>
          </p:cNvCxnSpPr>
          <p:nvPr/>
        </p:nvCxnSpPr>
        <p:spPr>
          <a:xfrm flipH="1">
            <a:off x="4809904" y="3383829"/>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2" name="Graphic 51" descr="Stop">
            <a:extLst>
              <a:ext uri="{FF2B5EF4-FFF2-40B4-BE49-F238E27FC236}">
                <a16:creationId xmlns:a16="http://schemas.microsoft.com/office/drawing/2014/main" id="{8174D7F8-9167-1B59-16F0-54A2C93B66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028" y="3197033"/>
            <a:ext cx="377876" cy="377876"/>
          </a:xfrm>
          <a:prstGeom prst="rect">
            <a:avLst/>
          </a:prstGeom>
        </p:spPr>
      </p:pic>
      <p:cxnSp>
        <p:nvCxnSpPr>
          <p:cNvPr id="53" name="Straight Arrow Connector 52">
            <a:extLst>
              <a:ext uri="{FF2B5EF4-FFF2-40B4-BE49-F238E27FC236}">
                <a16:creationId xmlns:a16="http://schemas.microsoft.com/office/drawing/2014/main" id="{B59DDAFE-782B-FF29-FFA1-F9F5E38E62A8}"/>
              </a:ext>
            </a:extLst>
          </p:cNvPr>
          <p:cNvCxnSpPr>
            <a:cxnSpLocks/>
            <a:stCxn id="52" idx="1"/>
            <a:endCxn id="54" idx="3"/>
          </p:cNvCxnSpPr>
          <p:nvPr/>
        </p:nvCxnSpPr>
        <p:spPr>
          <a:xfrm flipH="1">
            <a:off x="4142218" y="3385971"/>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4" name="Graphic 53" descr="Stop">
            <a:extLst>
              <a:ext uri="{FF2B5EF4-FFF2-40B4-BE49-F238E27FC236}">
                <a16:creationId xmlns:a16="http://schemas.microsoft.com/office/drawing/2014/main" id="{83F53BC8-054B-A7BE-D47A-0DB3D1B0E3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4342" y="3199746"/>
            <a:ext cx="377876" cy="377876"/>
          </a:xfrm>
          <a:prstGeom prst="rect">
            <a:avLst/>
          </a:prstGeom>
        </p:spPr>
      </p:pic>
      <p:cxnSp>
        <p:nvCxnSpPr>
          <p:cNvPr id="55" name="Straight Arrow Connector 54">
            <a:extLst>
              <a:ext uri="{FF2B5EF4-FFF2-40B4-BE49-F238E27FC236}">
                <a16:creationId xmlns:a16="http://schemas.microsoft.com/office/drawing/2014/main" id="{74A34503-1A50-90D3-93AA-0D91F455921C}"/>
              </a:ext>
            </a:extLst>
          </p:cNvPr>
          <p:cNvCxnSpPr>
            <a:cxnSpLocks/>
          </p:cNvCxnSpPr>
          <p:nvPr/>
        </p:nvCxnSpPr>
        <p:spPr>
          <a:xfrm flipH="1">
            <a:off x="3474579" y="338732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6" name="Graphic 55" descr="Stop">
            <a:extLst>
              <a:ext uri="{FF2B5EF4-FFF2-40B4-BE49-F238E27FC236}">
                <a16:creationId xmlns:a16="http://schemas.microsoft.com/office/drawing/2014/main" id="{D77FA041-ACC4-0032-B5C7-1DA481A6DB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0665" y="3227404"/>
            <a:ext cx="377876" cy="377876"/>
          </a:xfrm>
          <a:prstGeom prst="rect">
            <a:avLst/>
          </a:prstGeom>
        </p:spPr>
      </p:pic>
      <p:cxnSp>
        <p:nvCxnSpPr>
          <p:cNvPr id="57" name="Straight Arrow Connector 56">
            <a:extLst>
              <a:ext uri="{FF2B5EF4-FFF2-40B4-BE49-F238E27FC236}">
                <a16:creationId xmlns:a16="http://schemas.microsoft.com/office/drawing/2014/main" id="{7AAC37D9-04E7-581C-9BE3-336FFBB4948C}"/>
              </a:ext>
            </a:extLst>
          </p:cNvPr>
          <p:cNvCxnSpPr>
            <a:cxnSpLocks/>
            <a:stCxn id="56" idx="1"/>
            <a:endCxn id="61" idx="3"/>
          </p:cNvCxnSpPr>
          <p:nvPr/>
        </p:nvCxnSpPr>
        <p:spPr>
          <a:xfrm flipH="1">
            <a:off x="2574565" y="3416342"/>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8" name="Graphic 57" descr="Stop">
            <a:extLst>
              <a:ext uri="{FF2B5EF4-FFF2-40B4-BE49-F238E27FC236}">
                <a16:creationId xmlns:a16="http://schemas.microsoft.com/office/drawing/2014/main" id="{44CAB4C3-2E9A-BDF2-D6F5-68F551C39E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1666" y="3261681"/>
            <a:ext cx="377876" cy="377876"/>
          </a:xfrm>
          <a:prstGeom prst="rect">
            <a:avLst/>
          </a:prstGeom>
        </p:spPr>
      </p:pic>
      <p:cxnSp>
        <p:nvCxnSpPr>
          <p:cNvPr id="59" name="Straight Arrow Connector 58">
            <a:extLst>
              <a:ext uri="{FF2B5EF4-FFF2-40B4-BE49-F238E27FC236}">
                <a16:creationId xmlns:a16="http://schemas.microsoft.com/office/drawing/2014/main" id="{4B0B789C-09FE-2E3D-D83D-CEBA227FEF44}"/>
              </a:ext>
            </a:extLst>
          </p:cNvPr>
          <p:cNvCxnSpPr>
            <a:cxnSpLocks/>
            <a:stCxn id="65" idx="1"/>
            <a:endCxn id="61" idx="3"/>
          </p:cNvCxnSpPr>
          <p:nvPr/>
        </p:nvCxnSpPr>
        <p:spPr>
          <a:xfrm flipH="1" flipV="1">
            <a:off x="2574565" y="3420022"/>
            <a:ext cx="603896" cy="987461"/>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0E43E7DB-9380-27B3-917B-0133BB53D2DB}"/>
              </a:ext>
            </a:extLst>
          </p:cNvPr>
          <p:cNvSpPr txBox="1"/>
          <p:nvPr/>
        </p:nvSpPr>
        <p:spPr>
          <a:xfrm>
            <a:off x="1549634" y="3201873"/>
            <a:ext cx="391961" cy="461665"/>
          </a:xfrm>
          <a:prstGeom prst="rect">
            <a:avLst/>
          </a:prstGeom>
          <a:noFill/>
        </p:spPr>
        <p:txBody>
          <a:bodyPr wrap="square" rtlCol="0">
            <a:spAutoFit/>
          </a:bodyPr>
          <a:lstStyle/>
          <a:p>
            <a:pPr algn="l"/>
            <a:r>
              <a:rPr lang="en-US" dirty="0">
                <a:latin typeface="+mn-lt"/>
              </a:rPr>
              <a:t>G</a:t>
            </a:r>
          </a:p>
        </p:txBody>
      </p:sp>
      <p:pic>
        <p:nvPicPr>
          <p:cNvPr id="61" name="Graphic 60" descr="Stop">
            <a:extLst>
              <a:ext uri="{FF2B5EF4-FFF2-40B4-BE49-F238E27FC236}">
                <a16:creationId xmlns:a16="http://schemas.microsoft.com/office/drawing/2014/main" id="{3310232D-B15F-412E-5E5E-48A85293D1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96689" y="3231084"/>
            <a:ext cx="377876" cy="377876"/>
          </a:xfrm>
          <a:prstGeom prst="rect">
            <a:avLst/>
          </a:prstGeom>
        </p:spPr>
      </p:pic>
      <p:cxnSp>
        <p:nvCxnSpPr>
          <p:cNvPr id="62" name="Straight Arrow Connector 61">
            <a:extLst>
              <a:ext uri="{FF2B5EF4-FFF2-40B4-BE49-F238E27FC236}">
                <a16:creationId xmlns:a16="http://schemas.microsoft.com/office/drawing/2014/main" id="{2E83A076-AFC1-9D5B-CBCD-4AD5CD557F81}"/>
              </a:ext>
            </a:extLst>
          </p:cNvPr>
          <p:cNvCxnSpPr>
            <a:cxnSpLocks/>
            <a:stCxn id="61" idx="1"/>
          </p:cNvCxnSpPr>
          <p:nvPr/>
        </p:nvCxnSpPr>
        <p:spPr>
          <a:xfrm flipH="1">
            <a:off x="1931098" y="3420022"/>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B3D05CF4-AE9C-E00E-F1C9-781BC20B3E14}"/>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3771959" y="4208284"/>
            <a:ext cx="377876" cy="377876"/>
          </a:xfrm>
          <a:prstGeom prst="rect">
            <a:avLst/>
          </a:prstGeom>
        </p:spPr>
      </p:pic>
      <p:cxnSp>
        <p:nvCxnSpPr>
          <p:cNvPr id="64" name="Straight Arrow Connector 63">
            <a:extLst>
              <a:ext uri="{FF2B5EF4-FFF2-40B4-BE49-F238E27FC236}">
                <a16:creationId xmlns:a16="http://schemas.microsoft.com/office/drawing/2014/main" id="{5C83E2DB-9C10-AB9B-D92B-B3BDC33E69EE}"/>
              </a:ext>
            </a:extLst>
          </p:cNvPr>
          <p:cNvCxnSpPr>
            <a:cxnSpLocks/>
            <a:stCxn id="63" idx="1"/>
          </p:cNvCxnSpPr>
          <p:nvPr/>
        </p:nvCxnSpPr>
        <p:spPr>
          <a:xfrm flipH="1">
            <a:off x="3508943" y="4397222"/>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5" name="Graphic 64" descr="Stop">
            <a:extLst>
              <a:ext uri="{FF2B5EF4-FFF2-40B4-BE49-F238E27FC236}">
                <a16:creationId xmlns:a16="http://schemas.microsoft.com/office/drawing/2014/main" id="{488D006C-8AD3-5A57-6F2C-5C57A5DBAA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8461" y="4218545"/>
            <a:ext cx="377876" cy="377876"/>
          </a:xfrm>
          <a:prstGeom prst="rect">
            <a:avLst/>
          </a:prstGeom>
        </p:spPr>
      </p:pic>
      <p:pic>
        <p:nvPicPr>
          <p:cNvPr id="66" name="Graphic 65" descr="Stop">
            <a:extLst>
              <a:ext uri="{FF2B5EF4-FFF2-40B4-BE49-F238E27FC236}">
                <a16:creationId xmlns:a16="http://schemas.microsoft.com/office/drawing/2014/main" id="{53522D0D-1EDE-0518-0147-238A92C31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3279" y="3194891"/>
            <a:ext cx="377876" cy="377876"/>
          </a:xfrm>
          <a:prstGeom prst="rect">
            <a:avLst/>
          </a:prstGeom>
        </p:spPr>
      </p:pic>
      <p:cxnSp>
        <p:nvCxnSpPr>
          <p:cNvPr id="67" name="Straight Arrow Connector 66">
            <a:extLst>
              <a:ext uri="{FF2B5EF4-FFF2-40B4-BE49-F238E27FC236}">
                <a16:creationId xmlns:a16="http://schemas.microsoft.com/office/drawing/2014/main" id="{4D51488D-E437-C528-9F70-91282AE326F3}"/>
              </a:ext>
            </a:extLst>
          </p:cNvPr>
          <p:cNvCxnSpPr>
            <a:cxnSpLocks/>
            <a:stCxn id="66" idx="1"/>
            <a:endCxn id="68" idx="3"/>
          </p:cNvCxnSpPr>
          <p:nvPr/>
        </p:nvCxnSpPr>
        <p:spPr>
          <a:xfrm flipH="1">
            <a:off x="6410263" y="3383829"/>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8" name="Graphic 67" descr="Stop">
            <a:extLst>
              <a:ext uri="{FF2B5EF4-FFF2-40B4-BE49-F238E27FC236}">
                <a16:creationId xmlns:a16="http://schemas.microsoft.com/office/drawing/2014/main" id="{DF8FEF91-E8DF-DB87-B24E-5F061BA66C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32387" y="3197033"/>
            <a:ext cx="377876" cy="377876"/>
          </a:xfrm>
          <a:prstGeom prst="rect">
            <a:avLst/>
          </a:prstGeom>
        </p:spPr>
      </p:pic>
      <p:cxnSp>
        <p:nvCxnSpPr>
          <p:cNvPr id="69" name="Straight Arrow Connector 68">
            <a:extLst>
              <a:ext uri="{FF2B5EF4-FFF2-40B4-BE49-F238E27FC236}">
                <a16:creationId xmlns:a16="http://schemas.microsoft.com/office/drawing/2014/main" id="{723AA4AB-610F-6B9C-1848-CCC363C15DED}"/>
              </a:ext>
            </a:extLst>
          </p:cNvPr>
          <p:cNvCxnSpPr>
            <a:cxnSpLocks/>
            <a:stCxn id="68" idx="1"/>
          </p:cNvCxnSpPr>
          <p:nvPr/>
        </p:nvCxnSpPr>
        <p:spPr>
          <a:xfrm flipH="1">
            <a:off x="5742577" y="3385971"/>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0" name="Graphic 69" descr="Stop">
            <a:extLst>
              <a:ext uri="{FF2B5EF4-FFF2-40B4-BE49-F238E27FC236}">
                <a16:creationId xmlns:a16="http://schemas.microsoft.com/office/drawing/2014/main" id="{20DE190C-AD62-42C8-DFC6-487737081C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2230" y="4180626"/>
            <a:ext cx="377876" cy="377876"/>
          </a:xfrm>
          <a:prstGeom prst="rect">
            <a:avLst/>
          </a:prstGeom>
        </p:spPr>
      </p:pic>
      <p:cxnSp>
        <p:nvCxnSpPr>
          <p:cNvPr id="71" name="Straight Arrow Connector 70">
            <a:extLst>
              <a:ext uri="{FF2B5EF4-FFF2-40B4-BE49-F238E27FC236}">
                <a16:creationId xmlns:a16="http://schemas.microsoft.com/office/drawing/2014/main" id="{4CCDFF01-B25E-53AB-AE49-6D27DD6844BF}"/>
              </a:ext>
            </a:extLst>
          </p:cNvPr>
          <p:cNvCxnSpPr>
            <a:cxnSpLocks/>
          </p:cNvCxnSpPr>
          <p:nvPr/>
        </p:nvCxnSpPr>
        <p:spPr>
          <a:xfrm flipH="1">
            <a:off x="5072467" y="436820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2" name="Graphic 71" descr="Stop">
            <a:extLst>
              <a:ext uri="{FF2B5EF4-FFF2-40B4-BE49-F238E27FC236}">
                <a16:creationId xmlns:a16="http://schemas.microsoft.com/office/drawing/2014/main" id="{495EEDDF-FFA0-683D-78CA-1B408184A4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553" y="4208284"/>
            <a:ext cx="377876" cy="377876"/>
          </a:xfrm>
          <a:prstGeom prst="rect">
            <a:avLst/>
          </a:prstGeom>
        </p:spPr>
      </p:pic>
      <p:cxnSp>
        <p:nvCxnSpPr>
          <p:cNvPr id="73" name="Straight Arrow Connector 72">
            <a:extLst>
              <a:ext uri="{FF2B5EF4-FFF2-40B4-BE49-F238E27FC236}">
                <a16:creationId xmlns:a16="http://schemas.microsoft.com/office/drawing/2014/main" id="{7897FDA8-0C66-D44F-BBF2-1C376C314B68}"/>
              </a:ext>
            </a:extLst>
          </p:cNvPr>
          <p:cNvCxnSpPr>
            <a:cxnSpLocks/>
          </p:cNvCxnSpPr>
          <p:nvPr/>
        </p:nvCxnSpPr>
        <p:spPr>
          <a:xfrm flipH="1">
            <a:off x="4448743" y="4402529"/>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15B5B5E8-E78F-90FA-6B4B-5ECD4087B5D8}"/>
              </a:ext>
            </a:extLst>
          </p:cNvPr>
          <p:cNvSpPr txBox="1"/>
          <p:nvPr/>
        </p:nvSpPr>
        <p:spPr>
          <a:xfrm>
            <a:off x="5391495" y="3091170"/>
            <a:ext cx="335047" cy="461665"/>
          </a:xfrm>
          <a:prstGeom prst="rect">
            <a:avLst/>
          </a:prstGeom>
          <a:noFill/>
        </p:spPr>
        <p:txBody>
          <a:bodyPr wrap="square" rtlCol="0">
            <a:spAutoFit/>
          </a:bodyPr>
          <a:lstStyle/>
          <a:p>
            <a:pPr algn="l"/>
            <a:r>
              <a:rPr lang="en-US" dirty="0">
                <a:latin typeface="+mn-lt"/>
              </a:rPr>
              <a:t>…</a:t>
            </a:r>
          </a:p>
        </p:txBody>
      </p:sp>
      <p:sp>
        <p:nvSpPr>
          <p:cNvPr id="75" name="TextBox 74">
            <a:extLst>
              <a:ext uri="{FF2B5EF4-FFF2-40B4-BE49-F238E27FC236}">
                <a16:creationId xmlns:a16="http://schemas.microsoft.com/office/drawing/2014/main" id="{FEC8871D-0803-2035-838E-D2A104ECF530}"/>
              </a:ext>
            </a:extLst>
          </p:cNvPr>
          <p:cNvSpPr txBox="1"/>
          <p:nvPr/>
        </p:nvSpPr>
        <p:spPr>
          <a:xfrm>
            <a:off x="4080456" y="4105205"/>
            <a:ext cx="335047" cy="461665"/>
          </a:xfrm>
          <a:prstGeom prst="rect">
            <a:avLst/>
          </a:prstGeom>
          <a:noFill/>
        </p:spPr>
        <p:txBody>
          <a:bodyPr wrap="square" rtlCol="0">
            <a:spAutoFit/>
          </a:bodyPr>
          <a:lstStyle/>
          <a:p>
            <a:pPr algn="l"/>
            <a:r>
              <a:rPr lang="en-US" dirty="0">
                <a:latin typeface="+mn-lt"/>
              </a:rPr>
              <a:t>…</a:t>
            </a:r>
          </a:p>
        </p:txBody>
      </p:sp>
      <p:cxnSp>
        <p:nvCxnSpPr>
          <p:cNvPr id="76" name="Straight Arrow Connector 75">
            <a:extLst>
              <a:ext uri="{FF2B5EF4-FFF2-40B4-BE49-F238E27FC236}">
                <a16:creationId xmlns:a16="http://schemas.microsoft.com/office/drawing/2014/main" id="{1ECA02AE-3393-2BEC-D013-B231CBB98C8F}"/>
              </a:ext>
            </a:extLst>
          </p:cNvPr>
          <p:cNvCxnSpPr/>
          <p:nvPr/>
        </p:nvCxnSpPr>
        <p:spPr>
          <a:xfrm>
            <a:off x="5083008" y="3702898"/>
            <a:ext cx="196814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07D6D898-026C-B2CC-5715-D405F810ADE6}"/>
              </a:ext>
            </a:extLst>
          </p:cNvPr>
          <p:cNvCxnSpPr/>
          <p:nvPr/>
        </p:nvCxnSpPr>
        <p:spPr>
          <a:xfrm>
            <a:off x="3771959" y="4737072"/>
            <a:ext cx="196814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3C33EDD-7E78-40B4-801C-357916EC75A3}"/>
                  </a:ext>
                </a:extLst>
              </p:cNvPr>
              <p:cNvSpPr txBox="1"/>
              <p:nvPr/>
            </p:nvSpPr>
            <p:spPr>
              <a:xfrm>
                <a:off x="5943137" y="3702303"/>
                <a:ext cx="24788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mn-lt"/>
                </a:endParaRPr>
              </a:p>
            </p:txBody>
          </p:sp>
        </mc:Choice>
        <mc:Fallback xmlns="">
          <p:sp>
            <p:nvSpPr>
              <p:cNvPr id="78" name="TextBox 77">
                <a:extLst>
                  <a:ext uri="{FF2B5EF4-FFF2-40B4-BE49-F238E27FC236}">
                    <a16:creationId xmlns:a16="http://schemas.microsoft.com/office/drawing/2014/main" id="{B3C33EDD-7E78-40B4-801C-357916EC75A3}"/>
                  </a:ext>
                </a:extLst>
              </p:cNvPr>
              <p:cNvSpPr txBox="1">
                <a:spLocks noRot="1" noChangeAspect="1" noMove="1" noResize="1" noEditPoints="1" noAdjustHandles="1" noChangeArrowheads="1" noChangeShapeType="1" noTextEdit="1"/>
              </p:cNvSpPr>
              <p:nvPr/>
            </p:nvSpPr>
            <p:spPr>
              <a:xfrm>
                <a:off x="5943137" y="3702303"/>
                <a:ext cx="247888" cy="369332"/>
              </a:xfrm>
              <a:prstGeom prst="rect">
                <a:avLst/>
              </a:prstGeom>
              <a:blipFill>
                <a:blip r:embed="rId14"/>
                <a:stretch>
                  <a:fillRect l="-29268" r="-26829"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2C79882-8484-C57A-6BF8-A9C9489FB826}"/>
                  </a:ext>
                </a:extLst>
              </p:cNvPr>
              <p:cNvSpPr txBox="1"/>
              <p:nvPr/>
            </p:nvSpPr>
            <p:spPr>
              <a:xfrm>
                <a:off x="4618234" y="4746413"/>
                <a:ext cx="24788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mn-lt"/>
                </a:endParaRPr>
              </a:p>
            </p:txBody>
          </p:sp>
        </mc:Choice>
        <mc:Fallback xmlns="">
          <p:sp>
            <p:nvSpPr>
              <p:cNvPr id="79" name="TextBox 78">
                <a:extLst>
                  <a:ext uri="{FF2B5EF4-FFF2-40B4-BE49-F238E27FC236}">
                    <a16:creationId xmlns:a16="http://schemas.microsoft.com/office/drawing/2014/main" id="{32C79882-8484-C57A-6BF8-A9C9489FB826}"/>
                  </a:ext>
                </a:extLst>
              </p:cNvPr>
              <p:cNvSpPr txBox="1">
                <a:spLocks noRot="1" noChangeAspect="1" noMove="1" noResize="1" noEditPoints="1" noAdjustHandles="1" noChangeArrowheads="1" noChangeShapeType="1" noTextEdit="1"/>
              </p:cNvSpPr>
              <p:nvPr/>
            </p:nvSpPr>
            <p:spPr>
              <a:xfrm>
                <a:off x="4618234" y="4746413"/>
                <a:ext cx="247888" cy="369332"/>
              </a:xfrm>
              <a:prstGeom prst="rect">
                <a:avLst/>
              </a:prstGeom>
              <a:blipFill>
                <a:blip r:embed="rId15"/>
                <a:stretch>
                  <a:fillRect l="-30000" r="-30000" b="-8333"/>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C6E05265-C404-12BC-A1CA-24D8CC4AC2FA}"/>
              </a:ext>
            </a:extLst>
          </p:cNvPr>
          <p:cNvSpPr txBox="1"/>
          <p:nvPr/>
        </p:nvSpPr>
        <p:spPr>
          <a:xfrm>
            <a:off x="7081330" y="3186360"/>
            <a:ext cx="1549608" cy="369332"/>
          </a:xfrm>
          <a:prstGeom prst="rect">
            <a:avLst/>
          </a:prstGeom>
          <a:noFill/>
        </p:spPr>
        <p:txBody>
          <a:bodyPr wrap="square" rtlCol="0">
            <a:spAutoFit/>
          </a:bodyPr>
          <a:lstStyle/>
          <a:p>
            <a:pPr algn="l"/>
            <a:r>
              <a:rPr lang="en-US" sz="1800" dirty="0">
                <a:latin typeface="+mn-lt"/>
              </a:rPr>
              <a:t>Alice’s chain</a:t>
            </a:r>
          </a:p>
        </p:txBody>
      </p:sp>
      <p:sp>
        <p:nvSpPr>
          <p:cNvPr id="87" name="TextBox 86">
            <a:extLst>
              <a:ext uri="{FF2B5EF4-FFF2-40B4-BE49-F238E27FC236}">
                <a16:creationId xmlns:a16="http://schemas.microsoft.com/office/drawing/2014/main" id="{1DB3E5BD-F934-4587-50E6-70E9E24FBB56}"/>
              </a:ext>
            </a:extLst>
          </p:cNvPr>
          <p:cNvSpPr txBox="1"/>
          <p:nvPr/>
        </p:nvSpPr>
        <p:spPr>
          <a:xfrm>
            <a:off x="1859875" y="4227645"/>
            <a:ext cx="1549608" cy="369332"/>
          </a:xfrm>
          <a:prstGeom prst="rect">
            <a:avLst/>
          </a:prstGeom>
          <a:noFill/>
        </p:spPr>
        <p:txBody>
          <a:bodyPr wrap="square" rtlCol="0">
            <a:spAutoFit/>
          </a:bodyPr>
          <a:lstStyle/>
          <a:p>
            <a:pPr algn="l"/>
            <a:r>
              <a:rPr lang="en-US" sz="1800" dirty="0">
                <a:latin typeface="+mn-lt"/>
              </a:rPr>
              <a:t>Bob’s chain</a:t>
            </a:r>
          </a:p>
        </p:txBody>
      </p:sp>
      <p:sp>
        <p:nvSpPr>
          <p:cNvPr id="3" name="Oval 2">
            <a:extLst>
              <a:ext uri="{FF2B5EF4-FFF2-40B4-BE49-F238E27FC236}">
                <a16:creationId xmlns:a16="http://schemas.microsoft.com/office/drawing/2014/main" id="{B7E157FD-B669-750B-549C-51DE5277867E}"/>
              </a:ext>
            </a:extLst>
          </p:cNvPr>
          <p:cNvSpPr/>
          <p:nvPr/>
        </p:nvSpPr>
        <p:spPr>
          <a:xfrm rot="5400000">
            <a:off x="4938215" y="3082225"/>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70A59A-B3D3-3429-D66D-776434B83701}"/>
              </a:ext>
            </a:extLst>
          </p:cNvPr>
          <p:cNvSpPr txBox="1"/>
          <p:nvPr/>
        </p:nvSpPr>
        <p:spPr>
          <a:xfrm>
            <a:off x="4603006" y="3716676"/>
            <a:ext cx="1317704" cy="369332"/>
          </a:xfrm>
          <a:prstGeom prst="rect">
            <a:avLst/>
          </a:prstGeom>
          <a:noFill/>
        </p:spPr>
        <p:txBody>
          <a:bodyPr wrap="square" rtlCol="0">
            <a:spAutoFit/>
          </a:bodyPr>
          <a:lstStyle/>
          <a:p>
            <a:pPr algn="ctr"/>
            <a:r>
              <a:rPr lang="en-US" sz="1800" dirty="0">
                <a:latin typeface="+mn-lt"/>
              </a:rPr>
              <a:t>pivot</a:t>
            </a:r>
          </a:p>
        </p:txBody>
      </p:sp>
      <p:sp>
        <p:nvSpPr>
          <p:cNvPr id="6" name="Oval 5">
            <a:extLst>
              <a:ext uri="{FF2B5EF4-FFF2-40B4-BE49-F238E27FC236}">
                <a16:creationId xmlns:a16="http://schemas.microsoft.com/office/drawing/2014/main" id="{519BE2E5-B30E-E619-A2AD-130DF77DFF3E}"/>
              </a:ext>
            </a:extLst>
          </p:cNvPr>
          <p:cNvSpPr/>
          <p:nvPr/>
        </p:nvSpPr>
        <p:spPr>
          <a:xfrm rot="5400000">
            <a:off x="3620234" y="4044918"/>
            <a:ext cx="685169"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35CD56-9C91-70BC-B3D1-0461A8267D21}"/>
              </a:ext>
            </a:extLst>
          </p:cNvPr>
          <p:cNvSpPr txBox="1"/>
          <p:nvPr/>
        </p:nvSpPr>
        <p:spPr>
          <a:xfrm>
            <a:off x="3300042" y="3613921"/>
            <a:ext cx="1317704" cy="369332"/>
          </a:xfrm>
          <a:prstGeom prst="rect">
            <a:avLst/>
          </a:prstGeom>
          <a:noFill/>
        </p:spPr>
        <p:txBody>
          <a:bodyPr wrap="square" rtlCol="0">
            <a:spAutoFit/>
          </a:bodyPr>
          <a:lstStyle/>
          <a:p>
            <a:pPr algn="ctr"/>
            <a:r>
              <a:rPr lang="en-US" sz="1800" dirty="0">
                <a:latin typeface="+mn-lt"/>
              </a:rPr>
              <a:t>pivot</a:t>
            </a:r>
          </a:p>
        </p:txBody>
      </p:sp>
    </p:spTree>
    <p:extLst>
      <p:ext uri="{BB962C8B-B14F-4D97-AF65-F5344CB8AC3E}">
        <p14:creationId xmlns:p14="http://schemas.microsoft.com/office/powerpoint/2010/main" val="13957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10" presetClass="entr" presetSubtype="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500"/>
                                        <p:tgtEl>
                                          <p:spTgt spid="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par>
                                <p:cTn id="99" presetID="10" presetClass="entr" presetSubtype="0" fill="hold"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par>
                                <p:cTn id="102" presetID="10" presetClass="entr" presetSubtype="0"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500"/>
                                        <p:tgtEl>
                                          <p:spTgt spid="72"/>
                                        </p:tgtEl>
                                      </p:cBhvr>
                                    </p:animEffect>
                                  </p:childTnLst>
                                </p:cTn>
                              </p:par>
                              <p:par>
                                <p:cTn id="105" presetID="10"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500"/>
                                        <p:tgtEl>
                                          <p:spTgt spid="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500"/>
                                        <p:tgtEl>
                                          <p:spTgt spid="87"/>
                                        </p:tgtEl>
                                      </p:cBhvr>
                                    </p:animEffect>
                                  </p:childTnLst>
                                </p:cTn>
                              </p:par>
                              <p:par>
                                <p:cTn id="114" presetID="10" presetClass="entr" presetSubtype="0" fill="hold"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500"/>
                                        <p:tgtEl>
                                          <p:spTgt spid="7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500"/>
                                        <p:tgtEl>
                                          <p:spTgt spid="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fade">
                                      <p:cBhvr>
                                        <p:cTn id="1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4" grpId="0"/>
      <p:bldP spid="75" grpId="0"/>
      <p:bldP spid="78" grpId="0"/>
      <p:bldP spid="79" grpId="0"/>
      <p:bldP spid="86" grpId="0"/>
      <p:bldP spid="87" grpId="0"/>
      <p:bldP spid="3" grpId="0" animBg="1"/>
      <p:bldP spid="5" grpId="0"/>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3CFA-73FE-E498-8B27-1AA5D40D91CE}"/>
              </a:ext>
            </a:extLst>
          </p:cNvPr>
          <p:cNvSpPr>
            <a:spLocks noGrp="1"/>
          </p:cNvSpPr>
          <p:nvPr>
            <p:ph type="title"/>
          </p:nvPr>
        </p:nvSpPr>
        <p:spPr/>
        <p:txBody>
          <a:bodyPr>
            <a:normAutofit fontScale="90000"/>
          </a:bodyPr>
          <a:lstStyle/>
          <a:p>
            <a:r>
              <a:rPr lang="en-US" dirty="0"/>
              <a:t>Optional: Security Proof</a:t>
            </a:r>
          </a:p>
        </p:txBody>
      </p:sp>
      <p:sp>
        <p:nvSpPr>
          <p:cNvPr id="4" name="TextBox 3">
            <a:extLst>
              <a:ext uri="{FF2B5EF4-FFF2-40B4-BE49-F238E27FC236}">
                <a16:creationId xmlns:a16="http://schemas.microsoft.com/office/drawing/2014/main" id="{85186295-AB28-F868-41C9-5EBE4E354031}"/>
              </a:ext>
            </a:extLst>
          </p:cNvPr>
          <p:cNvSpPr txBox="1"/>
          <p:nvPr/>
        </p:nvSpPr>
        <p:spPr>
          <a:xfrm>
            <a:off x="326653" y="1103329"/>
            <a:ext cx="8490694" cy="923330"/>
          </a:xfrm>
          <a:prstGeom prst="rect">
            <a:avLst/>
          </a:prstGeom>
          <a:noFill/>
        </p:spPr>
        <p:txBody>
          <a:bodyPr wrap="square" rtlCol="0">
            <a:spAutoFit/>
          </a:bodyPr>
          <a:lstStyle/>
          <a:p>
            <a:r>
              <a:rPr lang="en-US" sz="1800" b="1" dirty="0">
                <a:latin typeface="+mn-lt"/>
              </a:rPr>
              <a:t>Proof Sketch of Liveness: </a:t>
            </a:r>
            <a:r>
              <a:rPr lang="en-US" sz="1800" dirty="0">
                <a:latin typeface="+mn-lt"/>
              </a:rPr>
              <a:t>The pivot is mined by an honest miner and contains all transactions input to the honest miners. Since it is on all chains held by all clients at all times, liveness is satisfied.</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6FDF3BD-6122-56BC-BDCE-03CAD42035CA}"/>
                  </a:ext>
                </a:extLst>
              </p:cNvPr>
              <p:cNvSpPr txBox="1"/>
              <p:nvPr/>
            </p:nvSpPr>
            <p:spPr>
              <a:xfrm>
                <a:off x="326653" y="2104346"/>
                <a:ext cx="8490694" cy="971100"/>
              </a:xfrm>
              <a:prstGeom prst="rect">
                <a:avLst/>
              </a:prstGeom>
              <a:noFill/>
            </p:spPr>
            <p:txBody>
              <a:bodyPr wrap="square" rtlCol="0">
                <a:spAutoFit/>
              </a:bodyPr>
              <a:lstStyle/>
              <a:p>
                <a:r>
                  <a:rPr lang="en-US" sz="1800" b="1" dirty="0">
                    <a:latin typeface="+mn-lt"/>
                  </a:rPr>
                  <a:t>Proof Sketch of Safety: </a:t>
                </a:r>
                <a:r>
                  <a:rPr lang="en-US" sz="1800" dirty="0">
                    <a:latin typeface="+mn-lt"/>
                  </a:rPr>
                  <a:t>Consider two clients that confirm two chains after chopping off the last </a:t>
                </a:r>
                <a14:m>
                  <m:oMath xmlns:m="http://schemas.openxmlformats.org/officeDocument/2006/math">
                    <m:r>
                      <a:rPr lang="en-US" sz="1800" i="1" dirty="0" smtClean="0">
                        <a:latin typeface="Cambria Math" panose="02040503050406030204" pitchFamily="18" charset="0"/>
                      </a:rPr>
                      <m:t>𝑘</m:t>
                    </m:r>
                  </m:oMath>
                </a14:m>
                <a:r>
                  <a:rPr lang="en-US" sz="1800" dirty="0">
                    <a:latin typeface="+mn-lt"/>
                  </a:rPr>
                  <a:t> blocks on their chains. One of the last </a:t>
                </a:r>
                <a14:m>
                  <m:oMath xmlns:m="http://schemas.openxmlformats.org/officeDocument/2006/math">
                    <m:r>
                      <a:rPr lang="en-US" sz="1800" i="1" dirty="0" smtClean="0">
                        <a:latin typeface="Cambria Math" panose="02040503050406030204" pitchFamily="18" charset="0"/>
                      </a:rPr>
                      <m:t>𝑘</m:t>
                    </m:r>
                  </m:oMath>
                </a14:m>
                <a:r>
                  <a:rPr lang="en-US" sz="1800" dirty="0">
                    <a:latin typeface="+mn-lt"/>
                  </a:rPr>
                  <a:t> blocks is a pivot on both chains except with probability </a:t>
                </a:r>
                <a14:m>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𝑘</m:t>
                        </m:r>
                        <m:r>
                          <a:rPr lang="en-US" sz="1800" i="1">
                            <a:latin typeface="Cambria Math" panose="02040503050406030204" pitchFamily="18" charset="0"/>
                            <a:ea typeface="Cambria Math" panose="02040503050406030204" pitchFamily="18" charset="0"/>
                          </a:rPr>
                          <m:t>)</m:t>
                        </m:r>
                      </m:sup>
                    </m:sSup>
                  </m:oMath>
                </a14:m>
                <a:r>
                  <a:rPr lang="en-US" sz="1800" dirty="0">
                    <a:latin typeface="+mn-lt"/>
                  </a:rPr>
                  <a:t> (follows from probability theory). Thus, </a:t>
                </a:r>
              </a:p>
            </p:txBody>
          </p:sp>
        </mc:Choice>
        <mc:Fallback xmlns="">
          <p:sp>
            <p:nvSpPr>
              <p:cNvPr id="49" name="TextBox 48">
                <a:extLst>
                  <a:ext uri="{FF2B5EF4-FFF2-40B4-BE49-F238E27FC236}">
                    <a16:creationId xmlns:a16="http://schemas.microsoft.com/office/drawing/2014/main" id="{16FDF3BD-6122-56BC-BDCE-03CAD42035CA}"/>
                  </a:ext>
                </a:extLst>
              </p:cNvPr>
              <p:cNvSpPr txBox="1">
                <a:spLocks noRot="1" noChangeAspect="1" noMove="1" noResize="1" noEditPoints="1" noAdjustHandles="1" noChangeArrowheads="1" noChangeShapeType="1" noTextEdit="1"/>
              </p:cNvSpPr>
              <p:nvPr/>
            </p:nvSpPr>
            <p:spPr>
              <a:xfrm>
                <a:off x="326653" y="2104346"/>
                <a:ext cx="8490694" cy="971100"/>
              </a:xfrm>
              <a:prstGeom prst="rect">
                <a:avLst/>
              </a:prstGeom>
              <a:blipFill>
                <a:blip r:embed="rId2"/>
                <a:stretch>
                  <a:fillRect l="-647" t="-3125" b="-8750"/>
                </a:stretch>
              </a:blipFill>
            </p:spPr>
            <p:txBody>
              <a:bodyPr/>
              <a:lstStyle/>
              <a:p>
                <a:r>
                  <a:rPr lang="en-US">
                    <a:noFill/>
                  </a:rPr>
                  <a:t> </a:t>
                </a:r>
              </a:p>
            </p:txBody>
          </p:sp>
        </mc:Fallback>
      </mc:AlternateContent>
      <p:pic>
        <p:nvPicPr>
          <p:cNvPr id="50" name="Graphic 49" descr="Stop">
            <a:extLst>
              <a:ext uri="{FF2B5EF4-FFF2-40B4-BE49-F238E27FC236}">
                <a16:creationId xmlns:a16="http://schemas.microsoft.com/office/drawing/2014/main" id="{18582D03-9CA5-7833-B20A-336727CDA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920" y="3194891"/>
            <a:ext cx="377876" cy="377876"/>
          </a:xfrm>
          <a:prstGeom prst="rect">
            <a:avLst/>
          </a:prstGeom>
        </p:spPr>
      </p:pic>
      <p:cxnSp>
        <p:nvCxnSpPr>
          <p:cNvPr id="51" name="Straight Arrow Connector 50">
            <a:extLst>
              <a:ext uri="{FF2B5EF4-FFF2-40B4-BE49-F238E27FC236}">
                <a16:creationId xmlns:a16="http://schemas.microsoft.com/office/drawing/2014/main" id="{D3A39651-4A5A-29C7-6847-9676CFD6A7C3}"/>
              </a:ext>
            </a:extLst>
          </p:cNvPr>
          <p:cNvCxnSpPr>
            <a:cxnSpLocks/>
            <a:stCxn id="50" idx="1"/>
            <a:endCxn id="52" idx="3"/>
          </p:cNvCxnSpPr>
          <p:nvPr/>
        </p:nvCxnSpPr>
        <p:spPr>
          <a:xfrm flipH="1">
            <a:off x="4809904" y="3383829"/>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2" name="Graphic 51" descr="Stop">
            <a:extLst>
              <a:ext uri="{FF2B5EF4-FFF2-40B4-BE49-F238E27FC236}">
                <a16:creationId xmlns:a16="http://schemas.microsoft.com/office/drawing/2014/main" id="{8174D7F8-9167-1B59-16F0-54A2C93B66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2028" y="3197033"/>
            <a:ext cx="377876" cy="377876"/>
          </a:xfrm>
          <a:prstGeom prst="rect">
            <a:avLst/>
          </a:prstGeom>
        </p:spPr>
      </p:pic>
      <p:cxnSp>
        <p:nvCxnSpPr>
          <p:cNvPr id="53" name="Straight Arrow Connector 52">
            <a:extLst>
              <a:ext uri="{FF2B5EF4-FFF2-40B4-BE49-F238E27FC236}">
                <a16:creationId xmlns:a16="http://schemas.microsoft.com/office/drawing/2014/main" id="{B59DDAFE-782B-FF29-FFA1-F9F5E38E62A8}"/>
              </a:ext>
            </a:extLst>
          </p:cNvPr>
          <p:cNvCxnSpPr>
            <a:cxnSpLocks/>
            <a:stCxn id="52" idx="1"/>
            <a:endCxn id="54" idx="3"/>
          </p:cNvCxnSpPr>
          <p:nvPr/>
        </p:nvCxnSpPr>
        <p:spPr>
          <a:xfrm flipH="1">
            <a:off x="4142218" y="3385971"/>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4" name="Graphic 53" descr="Stop">
            <a:extLst>
              <a:ext uri="{FF2B5EF4-FFF2-40B4-BE49-F238E27FC236}">
                <a16:creationId xmlns:a16="http://schemas.microsoft.com/office/drawing/2014/main" id="{83F53BC8-054B-A7BE-D47A-0DB3D1B0E3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4342" y="3199746"/>
            <a:ext cx="377876" cy="377876"/>
          </a:xfrm>
          <a:prstGeom prst="rect">
            <a:avLst/>
          </a:prstGeom>
        </p:spPr>
      </p:pic>
      <p:cxnSp>
        <p:nvCxnSpPr>
          <p:cNvPr id="55" name="Straight Arrow Connector 54">
            <a:extLst>
              <a:ext uri="{FF2B5EF4-FFF2-40B4-BE49-F238E27FC236}">
                <a16:creationId xmlns:a16="http://schemas.microsoft.com/office/drawing/2014/main" id="{74A34503-1A50-90D3-93AA-0D91F455921C}"/>
              </a:ext>
            </a:extLst>
          </p:cNvPr>
          <p:cNvCxnSpPr>
            <a:cxnSpLocks/>
          </p:cNvCxnSpPr>
          <p:nvPr/>
        </p:nvCxnSpPr>
        <p:spPr>
          <a:xfrm flipH="1">
            <a:off x="3474579" y="338732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6" name="Graphic 55" descr="Stop">
            <a:extLst>
              <a:ext uri="{FF2B5EF4-FFF2-40B4-BE49-F238E27FC236}">
                <a16:creationId xmlns:a16="http://schemas.microsoft.com/office/drawing/2014/main" id="{D77FA041-ACC4-0032-B5C7-1DA481A6DB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0665" y="3227404"/>
            <a:ext cx="377876" cy="377876"/>
          </a:xfrm>
          <a:prstGeom prst="rect">
            <a:avLst/>
          </a:prstGeom>
        </p:spPr>
      </p:pic>
      <p:cxnSp>
        <p:nvCxnSpPr>
          <p:cNvPr id="57" name="Straight Arrow Connector 56">
            <a:extLst>
              <a:ext uri="{FF2B5EF4-FFF2-40B4-BE49-F238E27FC236}">
                <a16:creationId xmlns:a16="http://schemas.microsoft.com/office/drawing/2014/main" id="{7AAC37D9-04E7-581C-9BE3-336FFBB4948C}"/>
              </a:ext>
            </a:extLst>
          </p:cNvPr>
          <p:cNvCxnSpPr>
            <a:cxnSpLocks/>
            <a:stCxn id="56" idx="1"/>
            <a:endCxn id="61" idx="3"/>
          </p:cNvCxnSpPr>
          <p:nvPr/>
        </p:nvCxnSpPr>
        <p:spPr>
          <a:xfrm flipH="1">
            <a:off x="2574565" y="3416342"/>
            <a:ext cx="566100" cy="368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58" name="Graphic 57" descr="Stop">
            <a:extLst>
              <a:ext uri="{FF2B5EF4-FFF2-40B4-BE49-F238E27FC236}">
                <a16:creationId xmlns:a16="http://schemas.microsoft.com/office/drawing/2014/main" id="{44CAB4C3-2E9A-BDF2-D6F5-68F551C39E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1666" y="3261681"/>
            <a:ext cx="377876" cy="377876"/>
          </a:xfrm>
          <a:prstGeom prst="rect">
            <a:avLst/>
          </a:prstGeom>
        </p:spPr>
      </p:pic>
      <p:cxnSp>
        <p:nvCxnSpPr>
          <p:cNvPr id="59" name="Straight Arrow Connector 58">
            <a:extLst>
              <a:ext uri="{FF2B5EF4-FFF2-40B4-BE49-F238E27FC236}">
                <a16:creationId xmlns:a16="http://schemas.microsoft.com/office/drawing/2014/main" id="{4B0B789C-09FE-2E3D-D83D-CEBA227FEF44}"/>
              </a:ext>
            </a:extLst>
          </p:cNvPr>
          <p:cNvCxnSpPr>
            <a:cxnSpLocks/>
            <a:stCxn id="65" idx="1"/>
            <a:endCxn id="61" idx="3"/>
          </p:cNvCxnSpPr>
          <p:nvPr/>
        </p:nvCxnSpPr>
        <p:spPr>
          <a:xfrm flipH="1" flipV="1">
            <a:off x="2574565" y="3420022"/>
            <a:ext cx="603896" cy="987461"/>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0E43E7DB-9380-27B3-917B-0133BB53D2DB}"/>
              </a:ext>
            </a:extLst>
          </p:cNvPr>
          <p:cNvSpPr txBox="1"/>
          <p:nvPr/>
        </p:nvSpPr>
        <p:spPr>
          <a:xfrm>
            <a:off x="1549634" y="3201873"/>
            <a:ext cx="391961" cy="461665"/>
          </a:xfrm>
          <a:prstGeom prst="rect">
            <a:avLst/>
          </a:prstGeom>
          <a:noFill/>
        </p:spPr>
        <p:txBody>
          <a:bodyPr wrap="square" rtlCol="0">
            <a:spAutoFit/>
          </a:bodyPr>
          <a:lstStyle/>
          <a:p>
            <a:pPr algn="l"/>
            <a:r>
              <a:rPr lang="en-US" dirty="0">
                <a:latin typeface="+mn-lt"/>
              </a:rPr>
              <a:t>G</a:t>
            </a:r>
          </a:p>
        </p:txBody>
      </p:sp>
      <p:pic>
        <p:nvPicPr>
          <p:cNvPr id="61" name="Graphic 60" descr="Stop">
            <a:extLst>
              <a:ext uri="{FF2B5EF4-FFF2-40B4-BE49-F238E27FC236}">
                <a16:creationId xmlns:a16="http://schemas.microsoft.com/office/drawing/2014/main" id="{3310232D-B15F-412E-5E5E-48A85293D1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96689" y="3231084"/>
            <a:ext cx="377876" cy="377876"/>
          </a:xfrm>
          <a:prstGeom prst="rect">
            <a:avLst/>
          </a:prstGeom>
        </p:spPr>
      </p:pic>
      <p:cxnSp>
        <p:nvCxnSpPr>
          <p:cNvPr id="62" name="Straight Arrow Connector 61">
            <a:extLst>
              <a:ext uri="{FF2B5EF4-FFF2-40B4-BE49-F238E27FC236}">
                <a16:creationId xmlns:a16="http://schemas.microsoft.com/office/drawing/2014/main" id="{2E83A076-AFC1-9D5B-CBCD-4AD5CD557F81}"/>
              </a:ext>
            </a:extLst>
          </p:cNvPr>
          <p:cNvCxnSpPr>
            <a:cxnSpLocks/>
            <a:stCxn id="61" idx="1"/>
          </p:cNvCxnSpPr>
          <p:nvPr/>
        </p:nvCxnSpPr>
        <p:spPr>
          <a:xfrm flipH="1">
            <a:off x="1931098" y="3420022"/>
            <a:ext cx="265591"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3" name="Graphic 62" descr="Stop">
            <a:extLst>
              <a:ext uri="{FF2B5EF4-FFF2-40B4-BE49-F238E27FC236}">
                <a16:creationId xmlns:a16="http://schemas.microsoft.com/office/drawing/2014/main" id="{B3D05CF4-AE9C-E00E-F1C9-781BC20B3E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1959" y="4208284"/>
            <a:ext cx="377876" cy="377876"/>
          </a:xfrm>
          <a:prstGeom prst="rect">
            <a:avLst/>
          </a:prstGeom>
        </p:spPr>
      </p:pic>
      <p:cxnSp>
        <p:nvCxnSpPr>
          <p:cNvPr id="64" name="Straight Arrow Connector 63">
            <a:extLst>
              <a:ext uri="{FF2B5EF4-FFF2-40B4-BE49-F238E27FC236}">
                <a16:creationId xmlns:a16="http://schemas.microsoft.com/office/drawing/2014/main" id="{5C83E2DB-9C10-AB9B-D92B-B3BDC33E69EE}"/>
              </a:ext>
            </a:extLst>
          </p:cNvPr>
          <p:cNvCxnSpPr>
            <a:cxnSpLocks/>
            <a:stCxn id="63" idx="1"/>
          </p:cNvCxnSpPr>
          <p:nvPr/>
        </p:nvCxnSpPr>
        <p:spPr>
          <a:xfrm flipH="1">
            <a:off x="3508943" y="4397222"/>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5" name="Graphic 64" descr="Stop">
            <a:extLst>
              <a:ext uri="{FF2B5EF4-FFF2-40B4-BE49-F238E27FC236}">
                <a16:creationId xmlns:a16="http://schemas.microsoft.com/office/drawing/2014/main" id="{488D006C-8AD3-5A57-6F2C-5C57A5DBAA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8461" y="4218545"/>
            <a:ext cx="377876" cy="377876"/>
          </a:xfrm>
          <a:prstGeom prst="rect">
            <a:avLst/>
          </a:prstGeom>
        </p:spPr>
      </p:pic>
      <p:pic>
        <p:nvPicPr>
          <p:cNvPr id="66" name="Graphic 65" descr="Stop">
            <a:extLst>
              <a:ext uri="{FF2B5EF4-FFF2-40B4-BE49-F238E27FC236}">
                <a16:creationId xmlns:a16="http://schemas.microsoft.com/office/drawing/2014/main" id="{53522D0D-1EDE-0518-0147-238A92C31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3279" y="3194891"/>
            <a:ext cx="377876" cy="377876"/>
          </a:xfrm>
          <a:prstGeom prst="rect">
            <a:avLst/>
          </a:prstGeom>
        </p:spPr>
      </p:pic>
      <p:cxnSp>
        <p:nvCxnSpPr>
          <p:cNvPr id="67" name="Straight Arrow Connector 66">
            <a:extLst>
              <a:ext uri="{FF2B5EF4-FFF2-40B4-BE49-F238E27FC236}">
                <a16:creationId xmlns:a16="http://schemas.microsoft.com/office/drawing/2014/main" id="{4D51488D-E437-C528-9F70-91282AE326F3}"/>
              </a:ext>
            </a:extLst>
          </p:cNvPr>
          <p:cNvCxnSpPr>
            <a:cxnSpLocks/>
            <a:stCxn id="66" idx="1"/>
            <a:endCxn id="68" idx="3"/>
          </p:cNvCxnSpPr>
          <p:nvPr/>
        </p:nvCxnSpPr>
        <p:spPr>
          <a:xfrm flipH="1">
            <a:off x="6410263" y="3383829"/>
            <a:ext cx="263016"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68" name="Graphic 67" descr="Stop">
            <a:extLst>
              <a:ext uri="{FF2B5EF4-FFF2-40B4-BE49-F238E27FC236}">
                <a16:creationId xmlns:a16="http://schemas.microsoft.com/office/drawing/2014/main" id="{DF8FEF91-E8DF-DB87-B24E-5F061BA66C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2387" y="3197033"/>
            <a:ext cx="377876" cy="377876"/>
          </a:xfrm>
          <a:prstGeom prst="rect">
            <a:avLst/>
          </a:prstGeom>
        </p:spPr>
      </p:pic>
      <p:cxnSp>
        <p:nvCxnSpPr>
          <p:cNvPr id="69" name="Straight Arrow Connector 68">
            <a:extLst>
              <a:ext uri="{FF2B5EF4-FFF2-40B4-BE49-F238E27FC236}">
                <a16:creationId xmlns:a16="http://schemas.microsoft.com/office/drawing/2014/main" id="{723AA4AB-610F-6B9C-1848-CCC363C15DED}"/>
              </a:ext>
            </a:extLst>
          </p:cNvPr>
          <p:cNvCxnSpPr>
            <a:cxnSpLocks/>
            <a:stCxn id="68" idx="1"/>
          </p:cNvCxnSpPr>
          <p:nvPr/>
        </p:nvCxnSpPr>
        <p:spPr>
          <a:xfrm flipH="1">
            <a:off x="5742577" y="3385971"/>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0" name="Graphic 69" descr="Stop">
            <a:extLst>
              <a:ext uri="{FF2B5EF4-FFF2-40B4-BE49-F238E27FC236}">
                <a16:creationId xmlns:a16="http://schemas.microsoft.com/office/drawing/2014/main" id="{20DE190C-AD62-42C8-DFC6-487737081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2230" y="4180626"/>
            <a:ext cx="377876" cy="377876"/>
          </a:xfrm>
          <a:prstGeom prst="rect">
            <a:avLst/>
          </a:prstGeom>
        </p:spPr>
      </p:pic>
      <p:cxnSp>
        <p:nvCxnSpPr>
          <p:cNvPr id="71" name="Straight Arrow Connector 70">
            <a:extLst>
              <a:ext uri="{FF2B5EF4-FFF2-40B4-BE49-F238E27FC236}">
                <a16:creationId xmlns:a16="http://schemas.microsoft.com/office/drawing/2014/main" id="{4CCDFF01-B25E-53AB-AE49-6D27DD6844BF}"/>
              </a:ext>
            </a:extLst>
          </p:cNvPr>
          <p:cNvCxnSpPr>
            <a:cxnSpLocks/>
          </p:cNvCxnSpPr>
          <p:nvPr/>
        </p:nvCxnSpPr>
        <p:spPr>
          <a:xfrm flipH="1">
            <a:off x="5072467" y="4368207"/>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2" name="Graphic 71" descr="Stop">
            <a:extLst>
              <a:ext uri="{FF2B5EF4-FFF2-40B4-BE49-F238E27FC236}">
                <a16:creationId xmlns:a16="http://schemas.microsoft.com/office/drawing/2014/main" id="{495EEDDF-FFA0-683D-78CA-1B408184A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8553" y="4208284"/>
            <a:ext cx="377876" cy="377876"/>
          </a:xfrm>
          <a:prstGeom prst="rect">
            <a:avLst/>
          </a:prstGeom>
        </p:spPr>
      </p:pic>
      <p:cxnSp>
        <p:nvCxnSpPr>
          <p:cNvPr id="73" name="Straight Arrow Connector 72">
            <a:extLst>
              <a:ext uri="{FF2B5EF4-FFF2-40B4-BE49-F238E27FC236}">
                <a16:creationId xmlns:a16="http://schemas.microsoft.com/office/drawing/2014/main" id="{7897FDA8-0C66-D44F-BBF2-1C376C314B68}"/>
              </a:ext>
            </a:extLst>
          </p:cNvPr>
          <p:cNvCxnSpPr>
            <a:cxnSpLocks/>
          </p:cNvCxnSpPr>
          <p:nvPr/>
        </p:nvCxnSpPr>
        <p:spPr>
          <a:xfrm flipH="1">
            <a:off x="4448743" y="4402529"/>
            <a:ext cx="289810" cy="271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15B5B5E8-E78F-90FA-6B4B-5ECD4087B5D8}"/>
              </a:ext>
            </a:extLst>
          </p:cNvPr>
          <p:cNvSpPr txBox="1"/>
          <p:nvPr/>
        </p:nvSpPr>
        <p:spPr>
          <a:xfrm>
            <a:off x="5391495" y="3091170"/>
            <a:ext cx="335047" cy="461665"/>
          </a:xfrm>
          <a:prstGeom prst="rect">
            <a:avLst/>
          </a:prstGeom>
          <a:noFill/>
        </p:spPr>
        <p:txBody>
          <a:bodyPr wrap="square" rtlCol="0">
            <a:spAutoFit/>
          </a:bodyPr>
          <a:lstStyle/>
          <a:p>
            <a:pPr algn="l"/>
            <a:r>
              <a:rPr lang="en-US" dirty="0">
                <a:latin typeface="+mn-lt"/>
              </a:rPr>
              <a:t>…</a:t>
            </a:r>
          </a:p>
        </p:txBody>
      </p:sp>
      <p:sp>
        <p:nvSpPr>
          <p:cNvPr id="75" name="TextBox 74">
            <a:extLst>
              <a:ext uri="{FF2B5EF4-FFF2-40B4-BE49-F238E27FC236}">
                <a16:creationId xmlns:a16="http://schemas.microsoft.com/office/drawing/2014/main" id="{FEC8871D-0803-2035-838E-D2A104ECF530}"/>
              </a:ext>
            </a:extLst>
          </p:cNvPr>
          <p:cNvSpPr txBox="1"/>
          <p:nvPr/>
        </p:nvSpPr>
        <p:spPr>
          <a:xfrm>
            <a:off x="4080456" y="4105205"/>
            <a:ext cx="335047" cy="461665"/>
          </a:xfrm>
          <a:prstGeom prst="rect">
            <a:avLst/>
          </a:prstGeom>
          <a:noFill/>
        </p:spPr>
        <p:txBody>
          <a:bodyPr wrap="square" rtlCol="0">
            <a:spAutoFit/>
          </a:bodyPr>
          <a:lstStyle/>
          <a:p>
            <a:pPr algn="l"/>
            <a:r>
              <a:rPr lang="en-US" dirty="0">
                <a:latin typeface="+mn-lt"/>
              </a:rPr>
              <a:t>…</a:t>
            </a:r>
          </a:p>
        </p:txBody>
      </p:sp>
      <p:cxnSp>
        <p:nvCxnSpPr>
          <p:cNvPr id="76" name="Straight Arrow Connector 75">
            <a:extLst>
              <a:ext uri="{FF2B5EF4-FFF2-40B4-BE49-F238E27FC236}">
                <a16:creationId xmlns:a16="http://schemas.microsoft.com/office/drawing/2014/main" id="{1ECA02AE-3393-2BEC-D013-B231CBB98C8F}"/>
              </a:ext>
            </a:extLst>
          </p:cNvPr>
          <p:cNvCxnSpPr/>
          <p:nvPr/>
        </p:nvCxnSpPr>
        <p:spPr>
          <a:xfrm>
            <a:off x="5083008" y="3702898"/>
            <a:ext cx="196814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07D6D898-026C-B2CC-5715-D405F810ADE6}"/>
              </a:ext>
            </a:extLst>
          </p:cNvPr>
          <p:cNvCxnSpPr/>
          <p:nvPr/>
        </p:nvCxnSpPr>
        <p:spPr>
          <a:xfrm>
            <a:off x="3771959" y="4737072"/>
            <a:ext cx="196814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3C33EDD-7E78-40B4-801C-357916EC75A3}"/>
                  </a:ext>
                </a:extLst>
              </p:cNvPr>
              <p:cNvSpPr txBox="1"/>
              <p:nvPr/>
            </p:nvSpPr>
            <p:spPr>
              <a:xfrm>
                <a:off x="5943137" y="3702303"/>
                <a:ext cx="24788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mn-lt"/>
                </a:endParaRPr>
              </a:p>
            </p:txBody>
          </p:sp>
        </mc:Choice>
        <mc:Fallback xmlns="">
          <p:sp>
            <p:nvSpPr>
              <p:cNvPr id="78" name="TextBox 77">
                <a:extLst>
                  <a:ext uri="{FF2B5EF4-FFF2-40B4-BE49-F238E27FC236}">
                    <a16:creationId xmlns:a16="http://schemas.microsoft.com/office/drawing/2014/main" id="{B3C33EDD-7E78-40B4-801C-357916EC75A3}"/>
                  </a:ext>
                </a:extLst>
              </p:cNvPr>
              <p:cNvSpPr txBox="1">
                <a:spLocks noRot="1" noChangeAspect="1" noMove="1" noResize="1" noEditPoints="1" noAdjustHandles="1" noChangeArrowheads="1" noChangeShapeType="1" noTextEdit="1"/>
              </p:cNvSpPr>
              <p:nvPr/>
            </p:nvSpPr>
            <p:spPr>
              <a:xfrm>
                <a:off x="5943137" y="3702303"/>
                <a:ext cx="247888" cy="369332"/>
              </a:xfrm>
              <a:prstGeom prst="rect">
                <a:avLst/>
              </a:prstGeom>
              <a:blipFill>
                <a:blip r:embed="rId11"/>
                <a:stretch>
                  <a:fillRect l="-29268" r="-26829"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2C79882-8484-C57A-6BF8-A9C9489FB826}"/>
                  </a:ext>
                </a:extLst>
              </p:cNvPr>
              <p:cNvSpPr txBox="1"/>
              <p:nvPr/>
            </p:nvSpPr>
            <p:spPr>
              <a:xfrm>
                <a:off x="4618234" y="4746413"/>
                <a:ext cx="247888"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mn-lt"/>
                </a:endParaRPr>
              </a:p>
            </p:txBody>
          </p:sp>
        </mc:Choice>
        <mc:Fallback xmlns="">
          <p:sp>
            <p:nvSpPr>
              <p:cNvPr id="79" name="TextBox 78">
                <a:extLst>
                  <a:ext uri="{FF2B5EF4-FFF2-40B4-BE49-F238E27FC236}">
                    <a16:creationId xmlns:a16="http://schemas.microsoft.com/office/drawing/2014/main" id="{32C79882-8484-C57A-6BF8-A9C9489FB826}"/>
                  </a:ext>
                </a:extLst>
              </p:cNvPr>
              <p:cNvSpPr txBox="1">
                <a:spLocks noRot="1" noChangeAspect="1" noMove="1" noResize="1" noEditPoints="1" noAdjustHandles="1" noChangeArrowheads="1" noChangeShapeType="1" noTextEdit="1"/>
              </p:cNvSpPr>
              <p:nvPr/>
            </p:nvSpPr>
            <p:spPr>
              <a:xfrm>
                <a:off x="4618234" y="4746413"/>
                <a:ext cx="247888" cy="369332"/>
              </a:xfrm>
              <a:prstGeom prst="rect">
                <a:avLst/>
              </a:prstGeom>
              <a:blipFill>
                <a:blip r:embed="rId12"/>
                <a:stretch>
                  <a:fillRect l="-30000" r="-30000" b="-8333"/>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9A0F8F2B-81BA-FD28-285F-80F88A30BE1F}"/>
              </a:ext>
            </a:extLst>
          </p:cNvPr>
          <p:cNvCxnSpPr>
            <a:cxnSpLocks/>
            <a:stCxn id="54" idx="2"/>
            <a:endCxn id="63" idx="0"/>
          </p:cNvCxnSpPr>
          <p:nvPr/>
        </p:nvCxnSpPr>
        <p:spPr>
          <a:xfrm>
            <a:off x="3953280" y="3577622"/>
            <a:ext cx="7617" cy="63066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1B1A49A9-8B7D-14D2-8C1B-32E940EDC41E}"/>
              </a:ext>
            </a:extLst>
          </p:cNvPr>
          <p:cNvSpPr/>
          <p:nvPr/>
        </p:nvSpPr>
        <p:spPr>
          <a:xfrm rot="5400000">
            <a:off x="3175121" y="3568455"/>
            <a:ext cx="1543368" cy="6230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2340397A-966D-3022-531E-267F45616721}"/>
              </a:ext>
            </a:extLst>
          </p:cNvPr>
          <p:cNvCxnSpPr>
            <a:cxnSpLocks/>
          </p:cNvCxnSpPr>
          <p:nvPr/>
        </p:nvCxnSpPr>
        <p:spPr>
          <a:xfrm flipV="1">
            <a:off x="4258353" y="4040171"/>
            <a:ext cx="2708760" cy="151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0FFC6F8-0646-EDDB-2BEB-B7A9B229D7B2}"/>
              </a:ext>
            </a:extLst>
          </p:cNvPr>
          <p:cNvSpPr txBox="1"/>
          <p:nvPr/>
        </p:nvSpPr>
        <p:spPr>
          <a:xfrm>
            <a:off x="6266187" y="3865276"/>
            <a:ext cx="2658005" cy="1077218"/>
          </a:xfrm>
          <a:prstGeom prst="rect">
            <a:avLst/>
          </a:prstGeom>
          <a:noFill/>
        </p:spPr>
        <p:txBody>
          <a:bodyPr wrap="square" rtlCol="0">
            <a:spAutoFit/>
          </a:bodyPr>
          <a:lstStyle/>
          <a:p>
            <a:pPr algn="ctr"/>
            <a:r>
              <a:rPr lang="en-US" sz="1600" b="1" dirty="0">
                <a:latin typeface="+mn-lt"/>
              </a:rPr>
              <a:t>Pivots:</a:t>
            </a:r>
          </a:p>
          <a:p>
            <a:pPr algn="l"/>
            <a:r>
              <a:rPr lang="en-US" sz="1600" dirty="0">
                <a:latin typeface="+mn-lt"/>
              </a:rPr>
              <a:t>The same block appears in Alice’s chain </a:t>
            </a:r>
            <a:r>
              <a:rPr lang="en-US" sz="1600" u="sng" dirty="0">
                <a:latin typeface="+mn-lt"/>
              </a:rPr>
              <a:t>by the Theorem</a:t>
            </a:r>
            <a:r>
              <a:rPr lang="en-US" sz="1600" dirty="0">
                <a:latin typeface="+mn-lt"/>
              </a:rPr>
              <a:t>.</a:t>
            </a:r>
          </a:p>
          <a:p>
            <a:pPr algn="l"/>
            <a:r>
              <a:rPr lang="en-US" sz="1600" dirty="0">
                <a:solidFill>
                  <a:srgbClr val="00B050"/>
                </a:solidFill>
                <a:latin typeface="+mn-lt"/>
              </a:rPr>
              <a:t>Chains are consistent!!</a:t>
            </a:r>
          </a:p>
        </p:txBody>
      </p:sp>
    </p:spTree>
    <p:extLst>
      <p:ext uri="{BB962C8B-B14F-4D97-AF65-F5344CB8AC3E}">
        <p14:creationId xmlns:p14="http://schemas.microsoft.com/office/powerpoint/2010/main" val="227226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2" end="2"/>
                                            </p:txEl>
                                          </p:spTgt>
                                        </p:tgtEl>
                                        <p:attrNameLst>
                                          <p:attrName>style.visibility</p:attrName>
                                        </p:attrNameLst>
                                      </p:cBhvr>
                                      <p:to>
                                        <p:strVal val="visible"/>
                                      </p:to>
                                    </p:set>
                                    <p:animEffect transition="in" filter="fade">
                                      <p:cBhvr>
                                        <p:cTn id="7" dur="5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57D5-34AA-4C0F-A132-9DF454249D0B}"/>
              </a:ext>
            </a:extLst>
          </p:cNvPr>
          <p:cNvSpPr>
            <a:spLocks noGrp="1"/>
          </p:cNvSpPr>
          <p:nvPr>
            <p:ph type="title"/>
          </p:nvPr>
        </p:nvSpPr>
        <p:spPr/>
        <p:txBody>
          <a:bodyPr>
            <a:normAutofit fontScale="90000"/>
          </a:bodyPr>
          <a:lstStyle/>
          <a:p>
            <a:r>
              <a:rPr lang="en-US" dirty="0"/>
              <a:t>Sybil Resistance</a:t>
            </a:r>
          </a:p>
        </p:txBody>
      </p:sp>
      <p:sp>
        <p:nvSpPr>
          <p:cNvPr id="3" name="Content Placeholder 2">
            <a:extLst>
              <a:ext uri="{FF2B5EF4-FFF2-40B4-BE49-F238E27FC236}">
                <a16:creationId xmlns:a16="http://schemas.microsoft.com/office/drawing/2014/main" id="{158AEA2D-2524-46DA-8F4F-28CBC874AF56}"/>
              </a:ext>
            </a:extLst>
          </p:cNvPr>
          <p:cNvSpPr>
            <a:spLocks noGrp="1"/>
          </p:cNvSpPr>
          <p:nvPr>
            <p:ph idx="1"/>
          </p:nvPr>
        </p:nvSpPr>
        <p:spPr/>
        <p:txBody>
          <a:bodyPr>
            <a:normAutofit lnSpcReduction="10000"/>
          </a:bodyPr>
          <a:lstStyle/>
          <a:p>
            <a:pPr marL="0" indent="-57150">
              <a:buNone/>
            </a:pPr>
            <a:r>
              <a:rPr lang="en-US" sz="1600" dirty="0"/>
              <a:t>Consensus protocols with Sybil resistance are typically based on a bounded (scarce) resource:</a:t>
            </a:r>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lgn="ctr">
              <a:buNone/>
            </a:pPr>
            <a:r>
              <a:rPr lang="en-US" sz="1600" dirty="0"/>
              <a:t>How does Proof-of-Work prevent Sybil attacks?</a:t>
            </a:r>
          </a:p>
          <a:p>
            <a:pPr marL="0" indent="-57150" algn="ctr">
              <a:buNone/>
            </a:pPr>
            <a:endParaRPr lang="en-US" sz="1600" dirty="0"/>
          </a:p>
          <a:p>
            <a:pPr marL="0" indent="-57150" algn="ctr">
              <a:buNone/>
            </a:pPr>
            <a:r>
              <a:rPr lang="en-US" sz="1600" dirty="0"/>
              <a:t>We assume that the adversary controls a small fraction of the scarce resource!</a:t>
            </a:r>
          </a:p>
          <a:p>
            <a:pPr marL="0" indent="-57150" algn="ctr">
              <a:buNone/>
            </a:pPr>
            <a:r>
              <a:rPr lang="en-US" sz="1600" dirty="0"/>
              <a:t>Resource gives the power to influence the protocol.</a:t>
            </a:r>
          </a:p>
          <a:p>
            <a:pPr marL="0" indent="-57150" algn="ctr">
              <a:buNone/>
            </a:pPr>
            <a:r>
              <a:rPr lang="en-US" sz="1600" dirty="0"/>
              <a:t>Adversary has less influence than honest nodes.</a:t>
            </a:r>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a:p>
            <a:pPr marL="0" indent="-57150">
              <a:buNone/>
            </a:pPr>
            <a:endParaRPr lang="en-US" sz="1600" dirty="0"/>
          </a:p>
        </p:txBody>
      </p:sp>
      <p:graphicFrame>
        <p:nvGraphicFramePr>
          <p:cNvPr id="4" name="Table 4">
            <a:extLst>
              <a:ext uri="{FF2B5EF4-FFF2-40B4-BE49-F238E27FC236}">
                <a16:creationId xmlns:a16="http://schemas.microsoft.com/office/drawing/2014/main" id="{F8BF0BB7-1333-4598-B578-C68A023E093B}"/>
              </a:ext>
            </a:extLst>
          </p:cNvPr>
          <p:cNvGraphicFramePr>
            <a:graphicFrameLocks noGrp="1"/>
          </p:cNvGraphicFramePr>
          <p:nvPr>
            <p:extLst>
              <p:ext uri="{D42A27DB-BD31-4B8C-83A1-F6EECF244321}">
                <p14:modId xmlns:p14="http://schemas.microsoft.com/office/powerpoint/2010/main" val="1969873274"/>
              </p:ext>
            </p:extLst>
          </p:nvPr>
        </p:nvGraphicFramePr>
        <p:xfrm>
          <a:off x="528918" y="1804404"/>
          <a:ext cx="8086164" cy="1691640"/>
        </p:xfrm>
        <a:graphic>
          <a:graphicData uri="http://schemas.openxmlformats.org/drawingml/2006/table">
            <a:tbl>
              <a:tblPr firstRow="1" bandRow="1">
                <a:tableStyleId>{5C22544A-7EE6-4342-B048-85BDC9FD1C3A}</a:tableStyleId>
              </a:tblPr>
              <a:tblGrid>
                <a:gridCol w="2043953">
                  <a:extLst>
                    <a:ext uri="{9D8B030D-6E8A-4147-A177-3AD203B41FA5}">
                      <a16:colId xmlns:a16="http://schemas.microsoft.com/office/drawing/2014/main" val="1774680034"/>
                    </a:ext>
                  </a:extLst>
                </a:gridCol>
                <a:gridCol w="3200400">
                  <a:extLst>
                    <a:ext uri="{9D8B030D-6E8A-4147-A177-3AD203B41FA5}">
                      <a16:colId xmlns:a16="http://schemas.microsoft.com/office/drawing/2014/main" val="894029064"/>
                    </a:ext>
                  </a:extLst>
                </a:gridCol>
                <a:gridCol w="2841811">
                  <a:extLst>
                    <a:ext uri="{9D8B030D-6E8A-4147-A177-3AD203B41FA5}">
                      <a16:colId xmlns:a16="http://schemas.microsoft.com/office/drawing/2014/main" val="3624718329"/>
                    </a:ext>
                  </a:extLst>
                </a:gridCol>
              </a:tblGrid>
              <a:tr h="370840">
                <a:tc>
                  <a:txBody>
                    <a:bodyPr/>
                    <a:lstStyle/>
                    <a:p>
                      <a:endParaRPr lang="en-US" sz="1600" dirty="0"/>
                    </a:p>
                  </a:txBody>
                  <a:tcPr/>
                </a:tc>
                <a:tc>
                  <a:txBody>
                    <a:bodyPr/>
                    <a:lstStyle/>
                    <a:p>
                      <a:r>
                        <a:rPr lang="en-US" sz="1600" dirty="0"/>
                        <a:t>Resource dedicated to the protocol</a:t>
                      </a:r>
                    </a:p>
                  </a:txBody>
                  <a:tcPr/>
                </a:tc>
                <a:tc>
                  <a:txBody>
                    <a:bodyPr/>
                    <a:lstStyle/>
                    <a:p>
                      <a:r>
                        <a:rPr lang="en-US" sz="1600" dirty="0"/>
                        <a:t>Some Example Blockchains</a:t>
                      </a:r>
                    </a:p>
                  </a:txBody>
                  <a:tcPr/>
                </a:tc>
                <a:extLst>
                  <a:ext uri="{0D108BD9-81ED-4DB2-BD59-A6C34878D82A}">
                    <a16:rowId xmlns:a16="http://schemas.microsoft.com/office/drawing/2014/main" val="2199264112"/>
                  </a:ext>
                </a:extLst>
              </a:tr>
              <a:tr h="370840">
                <a:tc>
                  <a:txBody>
                    <a:bodyPr/>
                    <a:lstStyle/>
                    <a:p>
                      <a:r>
                        <a:rPr lang="en-US" sz="1600" b="1" dirty="0"/>
                        <a:t>Proof-of-Work</a:t>
                      </a:r>
                      <a:r>
                        <a:rPr lang="en-US" sz="1600" dirty="0"/>
                        <a:t> </a:t>
                      </a:r>
                    </a:p>
                  </a:txBody>
                  <a:tcPr/>
                </a:tc>
                <a:tc>
                  <a:txBody>
                    <a:bodyPr/>
                    <a:lstStyle/>
                    <a:p>
                      <a:pPr algn="ctr"/>
                      <a:r>
                        <a:rPr lang="en-US" sz="1600" dirty="0"/>
                        <a:t>Total computational power</a:t>
                      </a:r>
                    </a:p>
                  </a:txBody>
                  <a:tcPr/>
                </a:tc>
                <a:tc>
                  <a:txBody>
                    <a:bodyPr/>
                    <a:lstStyle/>
                    <a:p>
                      <a:pPr algn="ctr"/>
                      <a:r>
                        <a:rPr lang="en-US" sz="1600" dirty="0"/>
                        <a:t>Bitcoin, </a:t>
                      </a:r>
                      <a:r>
                        <a:rPr lang="en-US" sz="1600" dirty="0" err="1"/>
                        <a:t>PoW</a:t>
                      </a:r>
                      <a:r>
                        <a:rPr lang="en-US" sz="1600" dirty="0"/>
                        <a:t> Ethereum…</a:t>
                      </a:r>
                    </a:p>
                  </a:txBody>
                  <a:tcPr/>
                </a:tc>
                <a:extLst>
                  <a:ext uri="{0D108BD9-81ED-4DB2-BD59-A6C34878D82A}">
                    <a16:rowId xmlns:a16="http://schemas.microsoft.com/office/drawing/2014/main" val="1862337550"/>
                  </a:ext>
                </a:extLst>
              </a:tr>
              <a:tr h="370840">
                <a:tc>
                  <a:txBody>
                    <a:bodyPr/>
                    <a:lstStyle/>
                    <a:p>
                      <a:r>
                        <a:rPr lang="en-US" sz="1600" b="1" dirty="0"/>
                        <a:t>Proof-of-Stake</a:t>
                      </a:r>
                      <a:endParaRPr lang="en-US" sz="1600" dirty="0"/>
                    </a:p>
                  </a:txBody>
                  <a:tcPr/>
                </a:tc>
                <a:tc>
                  <a:txBody>
                    <a:bodyPr/>
                    <a:lstStyle/>
                    <a:p>
                      <a:pPr algn="ctr"/>
                      <a:r>
                        <a:rPr lang="en-US" sz="1600" dirty="0"/>
                        <a:t>Total number of coins</a:t>
                      </a:r>
                    </a:p>
                  </a:txBody>
                  <a:tcPr/>
                </a:tc>
                <a:tc>
                  <a:txBody>
                    <a:bodyPr/>
                    <a:lstStyle/>
                    <a:p>
                      <a:pPr algn="ctr"/>
                      <a:r>
                        <a:rPr lang="en-US" sz="1600" dirty="0" err="1"/>
                        <a:t>Algorand</a:t>
                      </a:r>
                      <a:r>
                        <a:rPr lang="en-US" sz="1600" dirty="0"/>
                        <a:t>, </a:t>
                      </a:r>
                      <a:r>
                        <a:rPr lang="en-US" sz="1600" dirty="0" err="1"/>
                        <a:t>Cardano</a:t>
                      </a:r>
                      <a:r>
                        <a:rPr lang="en-US" sz="1600" dirty="0"/>
                        <a:t>, Cosmos, </a:t>
                      </a:r>
                      <a:r>
                        <a:rPr lang="en-US" sz="1600" dirty="0" err="1"/>
                        <a:t>PoS</a:t>
                      </a:r>
                      <a:r>
                        <a:rPr lang="en-US" sz="1600" dirty="0"/>
                        <a:t> Ethereum…</a:t>
                      </a:r>
                    </a:p>
                  </a:txBody>
                  <a:tcPr/>
                </a:tc>
                <a:extLst>
                  <a:ext uri="{0D108BD9-81ED-4DB2-BD59-A6C34878D82A}">
                    <a16:rowId xmlns:a16="http://schemas.microsoft.com/office/drawing/2014/main" val="3506278722"/>
                  </a:ext>
                </a:extLst>
              </a:tr>
              <a:tr h="370840">
                <a:tc>
                  <a:txBody>
                    <a:bodyPr/>
                    <a:lstStyle/>
                    <a:p>
                      <a:r>
                        <a:rPr lang="en-US" sz="1600" b="1" dirty="0"/>
                        <a:t>Proof-of-Space/Time </a:t>
                      </a:r>
                      <a:endParaRPr lang="en-US" sz="1600" dirty="0"/>
                    </a:p>
                  </a:txBody>
                  <a:tcPr/>
                </a:tc>
                <a:tc>
                  <a:txBody>
                    <a:bodyPr/>
                    <a:lstStyle/>
                    <a:p>
                      <a:pPr algn="ctr"/>
                      <a:r>
                        <a:rPr lang="en-US" sz="1600" dirty="0"/>
                        <a:t>Total storage across time</a:t>
                      </a:r>
                    </a:p>
                  </a:txBody>
                  <a:tcPr/>
                </a:tc>
                <a:tc>
                  <a:txBody>
                    <a:bodyPr/>
                    <a:lstStyle/>
                    <a:p>
                      <a:pPr algn="ctr"/>
                      <a:r>
                        <a:rPr lang="en-US" sz="1600" dirty="0"/>
                        <a:t>Chia, </a:t>
                      </a:r>
                      <a:r>
                        <a:rPr lang="en-US" sz="1600" dirty="0" err="1"/>
                        <a:t>Filecoin</a:t>
                      </a:r>
                      <a:r>
                        <a:rPr lang="en-US" sz="1600" dirty="0"/>
                        <a:t>…</a:t>
                      </a:r>
                    </a:p>
                  </a:txBody>
                  <a:tcPr/>
                </a:tc>
                <a:extLst>
                  <a:ext uri="{0D108BD9-81ED-4DB2-BD59-A6C34878D82A}">
                    <a16:rowId xmlns:a16="http://schemas.microsoft.com/office/drawing/2014/main" val="4186130771"/>
                  </a:ext>
                </a:extLst>
              </a:tr>
            </a:tbl>
          </a:graphicData>
        </a:graphic>
      </p:graphicFrame>
    </p:spTree>
    <p:extLst>
      <p:ext uri="{BB962C8B-B14F-4D97-AF65-F5344CB8AC3E}">
        <p14:creationId xmlns:p14="http://schemas.microsoft.com/office/powerpoint/2010/main" val="17305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Bitcoin: Mining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54765" y="1177330"/>
                <a:ext cx="8329040" cy="3263504"/>
              </a:xfrm>
            </p:spPr>
            <p:txBody>
              <a:bodyPr>
                <a:normAutofit/>
              </a:bodyPr>
              <a:lstStyle/>
              <a:p>
                <a:pPr marL="0" indent="0">
                  <a:buNone/>
                </a:pPr>
                <a:r>
                  <a:rPr lang="en-US" sz="1600" dirty="0"/>
                  <a:t>To mine a new block, a miner must find </a:t>
                </a:r>
                <a14:m>
                  <m:oMath xmlns:m="http://schemas.openxmlformats.org/officeDocument/2006/math">
                    <m:r>
                      <a:rPr lang="en-US" sz="1600" b="0" i="1" smtClean="0">
                        <a:latin typeface="Cambria Math" panose="02040503050406030204" pitchFamily="18" charset="0"/>
                      </a:rPr>
                      <m:t>𝑛𝑜𝑛𝑐𝑒</m:t>
                    </m:r>
                  </m:oMath>
                </a14:m>
                <a:r>
                  <a:rPr lang="en-US" sz="1600" dirty="0"/>
                  <a:t> such that </a:t>
                </a:r>
                <a:endParaRPr lang="en-US" sz="1600" b="0" i="1" dirty="0">
                  <a:latin typeface="Cambria Math" panose="02040503050406030204" pitchFamily="18" charset="0"/>
                </a:endParaRPr>
              </a:p>
              <a:p>
                <a:pPr marL="0" indent="0" algn="ctr">
                  <a:buNone/>
                </a:pPr>
                <a14:m>
                  <m:oMath xmlns:m="http://schemas.openxmlformats.org/officeDocument/2006/math">
                    <m:r>
                      <a:rPr lang="en-US" sz="1600" b="0" i="1" smtClean="0">
                        <a:latin typeface="Cambria Math" panose="02040503050406030204" pitchFamily="18" charset="0"/>
                      </a:rPr>
                      <m:t>𝐻</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𝑝𝑟𝑒𝑣</m:t>
                            </m:r>
                          </m:sub>
                        </m:sSub>
                        <m:r>
                          <a:rPr lang="en-US" sz="1600" b="0" i="1" smtClean="0">
                            <a:latin typeface="Cambria Math" panose="02040503050406030204" pitchFamily="18" charset="0"/>
                          </a:rPr>
                          <m:t>,</m:t>
                        </m:r>
                        <m:r>
                          <m:rPr>
                            <m:sty m:val="p"/>
                          </m:rPr>
                          <a:rPr lang="en-US" sz="1600" b="0" i="0" smtClean="0">
                            <a:latin typeface="Cambria Math" panose="02040503050406030204" pitchFamily="18" charset="0"/>
                          </a:rPr>
                          <m:t>txn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root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nonce</m:t>
                        </m:r>
                      </m:e>
                    </m:d>
                    <m:r>
                      <a:rPr lang="en-US" sz="1600" b="0" i="1" smtClean="0">
                        <a:latin typeface="Cambria Math" panose="02040503050406030204" pitchFamily="18" charset="0"/>
                      </a:rPr>
                      <m:t>&lt;</m:t>
                    </m:r>
                    <m:r>
                      <m:rPr>
                        <m:sty m:val="p"/>
                      </m:rPr>
                      <a:rPr lang="en-US" sz="1600" b="0" i="0" smtClean="0">
                        <a:latin typeface="Cambria Math" panose="02040503050406030204" pitchFamily="18" charset="0"/>
                      </a:rPr>
                      <m:t>Target</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256</m:t>
                            </m:r>
                          </m:sup>
                        </m:sSup>
                      </m:num>
                      <m:den>
                        <m:r>
                          <a:rPr lang="en-US" sz="1600" i="1">
                            <a:latin typeface="Cambria Math" panose="02040503050406030204" pitchFamily="18" charset="0"/>
                          </a:rPr>
                          <m:t>𝐷</m:t>
                        </m:r>
                      </m:den>
                    </m:f>
                  </m:oMath>
                </a14:m>
                <a:r>
                  <a:rPr lang="en-US" sz="1600" dirty="0"/>
                  <a:t> </a:t>
                </a:r>
              </a:p>
              <a:p>
                <a:pPr marL="0" indent="0">
                  <a:buNone/>
                </a:pPr>
                <a:r>
                  <a:rPr lang="en-US" sz="1600" dirty="0"/>
                  <a:t>Each miner tries different nonces until one of them finds a nonce that satisfies the above equation.</a:t>
                </a:r>
              </a:p>
              <a:p>
                <a:endParaRPr lang="en-US" sz="2000" dirty="0"/>
              </a:p>
              <a:p>
                <a:endParaRPr lang="en-US" sz="2000" dirty="0"/>
              </a:p>
              <a:p>
                <a:pPr lvl="1"/>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9571B2A-2BEC-4114-B216-A6F0323647E9}"/>
                  </a:ext>
                </a:extLst>
              </p:cNvPr>
              <p:cNvSpPr>
                <a:spLocks noGrp="1" noRot="1" noChangeAspect="1" noMove="1" noResize="1" noEditPoints="1" noAdjustHandles="1" noChangeArrowheads="1" noChangeShapeType="1" noTextEdit="1"/>
              </p:cNvSpPr>
              <p:nvPr>
                <p:ph idx="1"/>
              </p:nvPr>
            </p:nvSpPr>
            <p:spPr>
              <a:xfrm>
                <a:off x="654765" y="1177330"/>
                <a:ext cx="8329040" cy="3263504"/>
              </a:xfrm>
              <a:blipFill>
                <a:blip r:embed="rId3"/>
                <a:stretch>
                  <a:fillRect l="-366" t="-561" r="-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C21EC88-C2E2-4F1D-974D-A65F1F7B8B18}"/>
                  </a:ext>
                </a:extLst>
              </p:cNvPr>
              <p:cNvSpPr/>
              <p:nvPr/>
            </p:nvSpPr>
            <p:spPr>
              <a:xfrm>
                <a:off x="2651593" y="2928687"/>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H(</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0</m:t>
                        </m:r>
                      </m:sub>
                    </m:sSub>
                  </m:oMath>
                </a14:m>
                <a:r>
                  <a:rPr lang="en-US" sz="1400" dirty="0"/>
                  <a:t>)</a:t>
                </a:r>
              </a:p>
              <a:p>
                <a:pPr algn="ctr"/>
                <a:r>
                  <a:rPr lang="en-US" sz="1400" dirty="0"/>
                  <a:t>nonce</a:t>
                </a:r>
              </a:p>
              <a:p>
                <a:pPr algn="ctr"/>
                <a:r>
                  <a:rPr lang="en-US" sz="1400" dirty="0" err="1"/>
                  <a:t>txn</a:t>
                </a:r>
                <a:r>
                  <a:rPr lang="en-US" sz="1400" dirty="0"/>
                  <a:t> root</a:t>
                </a:r>
              </a:p>
            </p:txBody>
          </p:sp>
        </mc:Choice>
        <mc:Fallback xmlns="">
          <p:sp>
            <p:nvSpPr>
              <p:cNvPr id="5" name="Rectangle 4">
                <a:extLst>
                  <a:ext uri="{FF2B5EF4-FFF2-40B4-BE49-F238E27FC236}">
                    <a16:creationId xmlns:a16="http://schemas.microsoft.com/office/drawing/2014/main" id="{AC21EC88-C2E2-4F1D-974D-A65F1F7B8B18}"/>
                  </a:ext>
                </a:extLst>
              </p:cNvPr>
              <p:cNvSpPr>
                <a:spLocks noRot="1" noChangeAspect="1" noMove="1" noResize="1" noEditPoints="1" noAdjustHandles="1" noChangeArrowheads="1" noChangeShapeType="1" noTextEdit="1"/>
              </p:cNvSpPr>
              <p:nvPr/>
            </p:nvSpPr>
            <p:spPr>
              <a:xfrm>
                <a:off x="2651593" y="2928687"/>
                <a:ext cx="938743" cy="110532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762275E0-10E3-43AD-94A8-6F32C7923D05}"/>
              </a:ext>
            </a:extLst>
          </p:cNvPr>
          <p:cNvCxnSpPr>
            <a:cxnSpLocks/>
          </p:cNvCxnSpPr>
          <p:nvPr/>
        </p:nvCxnSpPr>
        <p:spPr>
          <a:xfrm flipH="1">
            <a:off x="1568645" y="3213547"/>
            <a:ext cx="10829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D23B261-6DE8-4DD9-8B45-7442390057C1}"/>
              </a:ext>
            </a:extLst>
          </p:cNvPr>
          <p:cNvSpPr/>
          <p:nvPr/>
        </p:nvSpPr>
        <p:spPr>
          <a:xfrm>
            <a:off x="629902" y="2928687"/>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Genesis</a:t>
            </a:r>
          </a:p>
        </p:txBody>
      </p:sp>
      <p:grpSp>
        <p:nvGrpSpPr>
          <p:cNvPr id="9" name="Group 8">
            <a:extLst>
              <a:ext uri="{FF2B5EF4-FFF2-40B4-BE49-F238E27FC236}">
                <a16:creationId xmlns:a16="http://schemas.microsoft.com/office/drawing/2014/main" id="{C5501515-2DF2-4C48-80F1-1A0A10F1A1C9}"/>
              </a:ext>
            </a:extLst>
          </p:cNvPr>
          <p:cNvGrpSpPr/>
          <p:nvPr/>
        </p:nvGrpSpPr>
        <p:grpSpPr>
          <a:xfrm>
            <a:off x="1163800" y="4018914"/>
            <a:ext cx="2630167" cy="999667"/>
            <a:chOff x="3785426" y="3623931"/>
            <a:chExt cx="3506889" cy="1332889"/>
          </a:xfrm>
        </p:grpSpPr>
        <p:sp>
          <p:nvSpPr>
            <p:cNvPr id="10" name="Triangle 38">
              <a:extLst>
                <a:ext uri="{FF2B5EF4-FFF2-40B4-BE49-F238E27FC236}">
                  <a16:creationId xmlns:a16="http://schemas.microsoft.com/office/drawing/2014/main" id="{114C314D-5225-482C-8A5D-FDCDA689C31F}"/>
                </a:ext>
              </a:extLst>
            </p:cNvPr>
            <p:cNvSpPr/>
            <p:nvPr/>
          </p:nvSpPr>
          <p:spPr>
            <a:xfrm>
              <a:off x="5006316" y="3757216"/>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39BD1E45-18DE-491B-B0C1-01D5A01B8F42}"/>
                </a:ext>
              </a:extLst>
            </p:cNvPr>
            <p:cNvGrpSpPr/>
            <p:nvPr/>
          </p:nvGrpSpPr>
          <p:grpSpPr>
            <a:xfrm>
              <a:off x="3785426" y="3623931"/>
              <a:ext cx="3174116" cy="1252882"/>
              <a:chOff x="3785426" y="3623931"/>
              <a:chExt cx="3174116" cy="1252882"/>
            </a:xfrm>
          </p:grpSpPr>
          <p:sp>
            <p:nvSpPr>
              <p:cNvPr id="12" name="Rectangle 11">
                <a:extLst>
                  <a:ext uri="{FF2B5EF4-FFF2-40B4-BE49-F238E27FC236}">
                    <a16:creationId xmlns:a16="http://schemas.microsoft.com/office/drawing/2014/main" id="{C2F4EC56-AD2B-4496-AE8A-D71B66B24646}"/>
                  </a:ext>
                </a:extLst>
              </p:cNvPr>
              <p:cNvSpPr/>
              <p:nvPr/>
            </p:nvSpPr>
            <p:spPr>
              <a:xfrm>
                <a:off x="5340472" y="4663273"/>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5F1A8CD-414A-422D-9E7A-37C30DFDF9BF}"/>
                  </a:ext>
                </a:extLst>
              </p:cNvPr>
              <p:cNvSpPr/>
              <p:nvPr/>
            </p:nvSpPr>
            <p:spPr>
              <a:xfrm>
                <a:off x="6780867"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B966340-9BFB-44CD-87E2-B5A7CD77AE2E}"/>
                  </a:ext>
                </a:extLst>
              </p:cNvPr>
              <p:cNvSpPr/>
              <p:nvPr/>
            </p:nvSpPr>
            <p:spPr>
              <a:xfrm>
                <a:off x="5628551"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1CCB1450-FC23-4680-8F44-1806AAD8B350}"/>
                  </a:ext>
                </a:extLst>
              </p:cNvPr>
              <p:cNvSpPr/>
              <p:nvPr/>
            </p:nvSpPr>
            <p:spPr>
              <a:xfrm>
                <a:off x="6204709"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7E49E6E-601C-48AB-B936-C2CB2DBEA785}"/>
                  </a:ext>
                </a:extLst>
              </p:cNvPr>
              <p:cNvSpPr/>
              <p:nvPr/>
            </p:nvSpPr>
            <p:spPr>
              <a:xfrm>
                <a:off x="5916630"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DBA511E9-B2AF-4DCF-892A-202807211D2A}"/>
                  </a:ext>
                </a:extLst>
              </p:cNvPr>
              <p:cNvCxnSpPr>
                <a:cxnSpLocks/>
              </p:cNvCxnSpPr>
              <p:nvPr/>
            </p:nvCxnSpPr>
            <p:spPr>
              <a:xfrm flipV="1">
                <a:off x="5438102" y="4382729"/>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A966B2C-4EE3-4C5B-A5E1-227F635D926F}"/>
                  </a:ext>
                </a:extLst>
              </p:cNvPr>
              <p:cNvCxnSpPr/>
              <p:nvPr/>
            </p:nvCxnSpPr>
            <p:spPr>
              <a:xfrm flipV="1">
                <a:off x="5984700" y="4362806"/>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BEC515-5916-448A-A23A-A4676B5F1E99}"/>
                  </a:ext>
                </a:extLst>
              </p:cNvPr>
              <p:cNvCxnSpPr>
                <a:cxnSpLocks/>
              </p:cNvCxnSpPr>
              <p:nvPr/>
            </p:nvCxnSpPr>
            <p:spPr>
              <a:xfrm flipH="1" flipV="1">
                <a:off x="5735650" y="4365233"/>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4EEA206-4BE2-4A87-A48F-9E814A7A636A}"/>
                  </a:ext>
                </a:extLst>
              </p:cNvPr>
              <p:cNvCxnSpPr>
                <a:cxnSpLocks/>
              </p:cNvCxnSpPr>
              <p:nvPr/>
            </p:nvCxnSpPr>
            <p:spPr>
              <a:xfrm flipH="1" flipV="1">
                <a:off x="6222876" y="4368751"/>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05E54E6-82B3-4DBE-906E-233580387C61}"/>
                  </a:ext>
                </a:extLst>
              </p:cNvPr>
              <p:cNvCxnSpPr>
                <a:cxnSpLocks/>
              </p:cNvCxnSpPr>
              <p:nvPr/>
            </p:nvCxnSpPr>
            <p:spPr>
              <a:xfrm flipV="1">
                <a:off x="5724256" y="4067106"/>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0577C08-D315-4423-ADC6-98380F5E61F2}"/>
                  </a:ext>
                </a:extLst>
              </p:cNvPr>
              <p:cNvCxnSpPr>
                <a:cxnSpLocks/>
              </p:cNvCxnSpPr>
              <p:nvPr/>
            </p:nvCxnSpPr>
            <p:spPr>
              <a:xfrm flipH="1" flipV="1">
                <a:off x="6161558" y="3934134"/>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10FB11A-9269-46F6-AB8A-7239B64295AA}"/>
                  </a:ext>
                </a:extLst>
              </p:cNvPr>
              <p:cNvCxnSpPr>
                <a:cxnSpLocks/>
              </p:cNvCxnSpPr>
              <p:nvPr/>
            </p:nvCxnSpPr>
            <p:spPr>
              <a:xfrm flipH="1" flipV="1">
                <a:off x="5980337" y="4075047"/>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19AAFFD-1EF4-4135-A51A-0699A55502F6}"/>
                  </a:ext>
                </a:extLst>
              </p:cNvPr>
              <p:cNvSpPr/>
              <p:nvPr/>
            </p:nvSpPr>
            <p:spPr>
              <a:xfrm>
                <a:off x="6492788"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a:extLst>
                  <a:ext uri="{FF2B5EF4-FFF2-40B4-BE49-F238E27FC236}">
                    <a16:creationId xmlns:a16="http://schemas.microsoft.com/office/drawing/2014/main" id="{ACD08393-806C-46B9-B940-6077A40AFE43}"/>
                  </a:ext>
                </a:extLst>
              </p:cNvPr>
              <p:cNvCxnSpPr>
                <a:cxnSpLocks/>
              </p:cNvCxnSpPr>
              <p:nvPr/>
            </p:nvCxnSpPr>
            <p:spPr>
              <a:xfrm flipH="1" flipV="1">
                <a:off x="6525682" y="4374315"/>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BFB7632-6061-4A41-892A-040BBBB68FE2}"/>
                  </a:ext>
                </a:extLst>
              </p:cNvPr>
              <p:cNvCxnSpPr>
                <a:cxnSpLocks/>
              </p:cNvCxnSpPr>
              <p:nvPr/>
            </p:nvCxnSpPr>
            <p:spPr>
              <a:xfrm flipV="1">
                <a:off x="5980330" y="3938339"/>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661417E-3999-4A5C-8D7A-754C0D0830AC}"/>
                  </a:ext>
                </a:extLst>
              </p:cNvPr>
              <p:cNvCxnSpPr>
                <a:cxnSpLocks/>
              </p:cNvCxnSpPr>
              <p:nvPr/>
            </p:nvCxnSpPr>
            <p:spPr>
              <a:xfrm flipH="1" flipV="1">
                <a:off x="6146637" y="3623931"/>
                <a:ext cx="14914"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ular Callout 55">
                <a:extLst>
                  <a:ext uri="{FF2B5EF4-FFF2-40B4-BE49-F238E27FC236}">
                    <a16:creationId xmlns:a16="http://schemas.microsoft.com/office/drawing/2014/main" id="{28B8CEF4-232F-41A5-9D1E-8CB90C56EC91}"/>
                  </a:ext>
                </a:extLst>
              </p:cNvPr>
              <p:cNvSpPr/>
              <p:nvPr/>
            </p:nvSpPr>
            <p:spPr>
              <a:xfrm>
                <a:off x="3785426" y="4450312"/>
                <a:ext cx="1349492" cy="237013"/>
              </a:xfrm>
              <a:prstGeom prst="wedgeRectCallout">
                <a:avLst>
                  <a:gd name="adj1" fmla="val 63621"/>
                  <a:gd name="adj2" fmla="val 6985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err="1"/>
                  <a:t>coinbase</a:t>
                </a:r>
                <a:r>
                  <a:rPr lang="en-US" sz="1350"/>
                  <a:t> Tx</a:t>
                </a:r>
              </a:p>
            </p:txBody>
          </p:sp>
        </p:grpSp>
      </p:grpSp>
      <p:sp>
        <p:nvSpPr>
          <p:cNvPr id="29" name="TextBox 28">
            <a:extLst>
              <a:ext uri="{FF2B5EF4-FFF2-40B4-BE49-F238E27FC236}">
                <a16:creationId xmlns:a16="http://schemas.microsoft.com/office/drawing/2014/main" id="{B3D1D39F-4519-4596-ABA7-902787F37233}"/>
              </a:ext>
            </a:extLst>
          </p:cNvPr>
          <p:cNvSpPr txBox="1"/>
          <p:nvPr/>
        </p:nvSpPr>
        <p:spPr>
          <a:xfrm>
            <a:off x="4968484" y="3032765"/>
            <a:ext cx="268760" cy="369332"/>
          </a:xfrm>
          <a:prstGeom prst="rect">
            <a:avLst/>
          </a:prstGeom>
          <a:noFill/>
        </p:spPr>
        <p:txBody>
          <a:bodyPr wrap="square" rtlCol="0">
            <a:spAutoFit/>
          </a:bodyPr>
          <a:lstStyle/>
          <a:p>
            <a:pPr algn="l"/>
            <a:r>
              <a:rPr lang="en-US" sz="1800">
                <a:latin typeface="+mn-lt"/>
              </a:rPr>
              <a:t>H</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EED88F0-9B8E-44DF-8ACE-E88ED3D3F869}"/>
                  </a:ext>
                </a:extLst>
              </p:cNvPr>
              <p:cNvSpPr txBox="1"/>
              <p:nvPr/>
            </p:nvSpPr>
            <p:spPr>
              <a:xfrm>
                <a:off x="2962667" y="2600849"/>
                <a:ext cx="403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1</m:t>
                          </m:r>
                        </m:sub>
                      </m:sSub>
                    </m:oMath>
                  </m:oMathPara>
                </a14:m>
                <a:endParaRPr lang="en-US" sz="1800" dirty="0"/>
              </a:p>
            </p:txBody>
          </p:sp>
        </mc:Choice>
        <mc:Fallback xmlns="">
          <p:sp>
            <p:nvSpPr>
              <p:cNvPr id="34" name="TextBox 33">
                <a:extLst>
                  <a:ext uri="{FF2B5EF4-FFF2-40B4-BE49-F238E27FC236}">
                    <a16:creationId xmlns:a16="http://schemas.microsoft.com/office/drawing/2014/main" id="{9EED88F0-9B8E-44DF-8ACE-E88ED3D3F869}"/>
                  </a:ext>
                </a:extLst>
              </p:cNvPr>
              <p:cNvSpPr txBox="1">
                <a:spLocks noRot="1" noChangeAspect="1" noMove="1" noResize="1" noEditPoints="1" noAdjustHandles="1" noChangeArrowheads="1" noChangeShapeType="1" noTextEdit="1"/>
              </p:cNvSpPr>
              <p:nvPr/>
            </p:nvSpPr>
            <p:spPr>
              <a:xfrm>
                <a:off x="2962667" y="2600849"/>
                <a:ext cx="40386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2722F5E-C917-40B6-A53E-01BF046246F2}"/>
                  </a:ext>
                </a:extLst>
              </p:cNvPr>
              <p:cNvSpPr txBox="1"/>
              <p:nvPr/>
            </p:nvSpPr>
            <p:spPr>
              <a:xfrm>
                <a:off x="897343" y="2600677"/>
                <a:ext cx="403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0</m:t>
                          </m:r>
                        </m:sub>
                      </m:sSub>
                    </m:oMath>
                  </m:oMathPara>
                </a14:m>
                <a:endParaRPr lang="en-US" sz="1800" dirty="0"/>
              </a:p>
            </p:txBody>
          </p:sp>
        </mc:Choice>
        <mc:Fallback xmlns="">
          <p:sp>
            <p:nvSpPr>
              <p:cNvPr id="36" name="TextBox 35">
                <a:extLst>
                  <a:ext uri="{FF2B5EF4-FFF2-40B4-BE49-F238E27FC236}">
                    <a16:creationId xmlns:a16="http://schemas.microsoft.com/office/drawing/2014/main" id="{72722F5E-C917-40B6-A53E-01BF046246F2}"/>
                  </a:ext>
                </a:extLst>
              </p:cNvPr>
              <p:cNvSpPr txBox="1">
                <a:spLocks noRot="1" noChangeAspect="1" noMove="1" noResize="1" noEditPoints="1" noAdjustHandles="1" noChangeArrowheads="1" noChangeShapeType="1" noTextEdit="1"/>
              </p:cNvSpPr>
              <p:nvPr/>
            </p:nvSpPr>
            <p:spPr>
              <a:xfrm>
                <a:off x="897343" y="2600677"/>
                <a:ext cx="403860" cy="369332"/>
              </a:xfrm>
              <a:prstGeom prst="rect">
                <a:avLst/>
              </a:prstGeom>
              <a:blipFill>
                <a:blip r:embed="rId8"/>
                <a:stretch>
                  <a:fillRect b="-1667"/>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D57D4DE5-5FEA-4114-AAD8-42E85E6F0D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75034" y="2632879"/>
            <a:ext cx="580961" cy="580961"/>
          </a:xfrm>
          <a:prstGeom prst="rect">
            <a:avLst/>
          </a:prstGeom>
        </p:spPr>
      </p:pic>
      <p:pic>
        <p:nvPicPr>
          <p:cNvPr id="58" name="Picture 57">
            <a:extLst>
              <a:ext uri="{FF2B5EF4-FFF2-40B4-BE49-F238E27FC236}">
                <a16:creationId xmlns:a16="http://schemas.microsoft.com/office/drawing/2014/main" id="{7AB9AB5F-C63F-4D1F-A76C-DF2412A1D15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75034" y="3302908"/>
            <a:ext cx="580961" cy="580961"/>
          </a:xfrm>
          <a:prstGeom prst="rect">
            <a:avLst/>
          </a:prstGeom>
        </p:spPr>
      </p:pic>
      <p:pic>
        <p:nvPicPr>
          <p:cNvPr id="59" name="Picture 58">
            <a:extLst>
              <a:ext uri="{FF2B5EF4-FFF2-40B4-BE49-F238E27FC236}">
                <a16:creationId xmlns:a16="http://schemas.microsoft.com/office/drawing/2014/main" id="{6FB8A36E-DB24-42EC-A090-B113DB6E863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83457" y="2935082"/>
            <a:ext cx="580961" cy="580961"/>
          </a:xfrm>
          <a:prstGeom prst="rect">
            <a:avLst/>
          </a:prstGeom>
        </p:spPr>
      </p:pic>
      <p:sp>
        <p:nvSpPr>
          <p:cNvPr id="61" name="TextBox 60">
            <a:extLst>
              <a:ext uri="{FF2B5EF4-FFF2-40B4-BE49-F238E27FC236}">
                <a16:creationId xmlns:a16="http://schemas.microsoft.com/office/drawing/2014/main" id="{E659E68C-33FB-CBBA-416D-243A8EDB82C1}"/>
              </a:ext>
            </a:extLst>
          </p:cNvPr>
          <p:cNvSpPr txBox="1"/>
          <p:nvPr/>
        </p:nvSpPr>
        <p:spPr>
          <a:xfrm>
            <a:off x="699731" y="4034015"/>
            <a:ext cx="848286" cy="584775"/>
          </a:xfrm>
          <a:prstGeom prst="rect">
            <a:avLst/>
          </a:prstGeom>
          <a:noFill/>
        </p:spPr>
        <p:txBody>
          <a:bodyPr wrap="square" rtlCol="0">
            <a:spAutoFit/>
          </a:bodyPr>
          <a:lstStyle/>
          <a:p>
            <a:pPr algn="ctr"/>
            <a:r>
              <a:rPr lang="en-US" sz="1600" dirty="0">
                <a:latin typeface="+mn-lt"/>
              </a:rPr>
              <a:t>Block headers</a:t>
            </a:r>
          </a:p>
        </p:txBody>
      </p:sp>
    </p:spTree>
    <p:extLst>
      <p:ext uri="{BB962C8B-B14F-4D97-AF65-F5344CB8AC3E}">
        <p14:creationId xmlns:p14="http://schemas.microsoft.com/office/powerpoint/2010/main" val="23494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3059-7FF4-4224-A97B-D82D12DF8767}"/>
              </a:ext>
            </a:extLst>
          </p:cNvPr>
          <p:cNvSpPr>
            <a:spLocks noGrp="1"/>
          </p:cNvSpPr>
          <p:nvPr>
            <p:ph type="title"/>
          </p:nvPr>
        </p:nvSpPr>
        <p:spPr/>
        <p:txBody>
          <a:bodyPr>
            <a:normAutofit fontScale="90000"/>
          </a:bodyPr>
          <a:lstStyle/>
          <a:p>
            <a:r>
              <a:rPr lang="en-US" dirty="0"/>
              <a:t>Bitcoin: Mining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71B2A-2BEC-4114-B216-A6F0323647E9}"/>
                  </a:ext>
                </a:extLst>
              </p:cNvPr>
              <p:cNvSpPr>
                <a:spLocks noGrp="1"/>
              </p:cNvSpPr>
              <p:nvPr>
                <p:ph idx="1"/>
              </p:nvPr>
            </p:nvSpPr>
            <p:spPr>
              <a:xfrm>
                <a:off x="654765" y="1177330"/>
                <a:ext cx="8329040" cy="3263504"/>
              </a:xfrm>
            </p:spPr>
            <p:txBody>
              <a:bodyPr>
                <a:normAutofit/>
              </a:bodyPr>
              <a:lstStyle/>
              <a:p>
                <a:pPr marL="0" indent="0">
                  <a:buNone/>
                </a:pPr>
                <a:r>
                  <a:rPr lang="en-US" sz="1600" dirty="0"/>
                  <a:t>To mine a new block, a miner must find </a:t>
                </a:r>
                <a14:m>
                  <m:oMath xmlns:m="http://schemas.openxmlformats.org/officeDocument/2006/math">
                    <m:r>
                      <a:rPr lang="en-US" sz="1600" b="0" i="1" smtClean="0">
                        <a:latin typeface="Cambria Math" panose="02040503050406030204" pitchFamily="18" charset="0"/>
                      </a:rPr>
                      <m:t>𝑛𝑜𝑛𝑐𝑒</m:t>
                    </m:r>
                  </m:oMath>
                </a14:m>
                <a:r>
                  <a:rPr lang="en-US" sz="1600" dirty="0"/>
                  <a:t> such that </a:t>
                </a:r>
                <a:endParaRPr lang="en-US" sz="1600" b="0" i="1" dirty="0">
                  <a:latin typeface="Cambria Math" panose="02040503050406030204" pitchFamily="18" charset="0"/>
                </a:endParaRPr>
              </a:p>
              <a:p>
                <a:pPr marL="0" indent="0" algn="ctr">
                  <a:buNone/>
                </a:pPr>
                <a14:m>
                  <m:oMath xmlns:m="http://schemas.openxmlformats.org/officeDocument/2006/math">
                    <m:r>
                      <a:rPr lang="en-US" sz="1600" b="0" i="1" smtClean="0">
                        <a:latin typeface="Cambria Math" panose="02040503050406030204" pitchFamily="18" charset="0"/>
                      </a:rPr>
                      <m:t>𝐻</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𝑝𝑟𝑒𝑣</m:t>
                            </m:r>
                          </m:sub>
                        </m:sSub>
                        <m:r>
                          <a:rPr lang="en-US" sz="1600" b="0" i="1" smtClean="0">
                            <a:latin typeface="Cambria Math" panose="02040503050406030204" pitchFamily="18" charset="0"/>
                          </a:rPr>
                          <m:t>,</m:t>
                        </m:r>
                        <m:r>
                          <m:rPr>
                            <m:sty m:val="p"/>
                          </m:rPr>
                          <a:rPr lang="en-US" sz="1600" b="0" i="0" smtClean="0">
                            <a:latin typeface="Cambria Math" panose="02040503050406030204" pitchFamily="18" charset="0"/>
                          </a:rPr>
                          <m:t>txn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root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nonce</m:t>
                        </m:r>
                      </m:e>
                    </m:d>
                    <m:r>
                      <a:rPr lang="en-US" sz="1600" b="0" i="1" smtClean="0">
                        <a:latin typeface="Cambria Math" panose="02040503050406030204" pitchFamily="18" charset="0"/>
                      </a:rPr>
                      <m:t>&lt;</m:t>
                    </m:r>
                    <m:r>
                      <m:rPr>
                        <m:sty m:val="p"/>
                      </m:rPr>
                      <a:rPr lang="en-US" sz="1600" b="0" i="0" smtClean="0">
                        <a:latin typeface="Cambria Math" panose="02040503050406030204" pitchFamily="18" charset="0"/>
                      </a:rPr>
                      <m:t>Target</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256</m:t>
                            </m:r>
                          </m:sup>
                        </m:sSup>
                      </m:num>
                      <m:den>
                        <m:r>
                          <a:rPr lang="en-US" sz="1600" i="1">
                            <a:latin typeface="Cambria Math" panose="02040503050406030204" pitchFamily="18" charset="0"/>
                          </a:rPr>
                          <m:t>𝐷</m:t>
                        </m:r>
                      </m:den>
                    </m:f>
                  </m:oMath>
                </a14:m>
                <a:r>
                  <a:rPr lang="en-US" sz="1600" dirty="0"/>
                  <a:t> </a:t>
                </a:r>
              </a:p>
              <a:p>
                <a:pPr marL="0" indent="0">
                  <a:buNone/>
                </a:pPr>
                <a:r>
                  <a:rPr lang="en-US" sz="1600" dirty="0"/>
                  <a:t>Each miner tries different nonces until one of them finds a nonce that satisfies the above equation.</a:t>
                </a:r>
              </a:p>
              <a:p>
                <a:endParaRPr lang="en-US" sz="2000" dirty="0"/>
              </a:p>
              <a:p>
                <a:endParaRPr lang="en-US" sz="2000" dirty="0"/>
              </a:p>
              <a:p>
                <a:pPr lvl="1"/>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9571B2A-2BEC-4114-B216-A6F0323647E9}"/>
                  </a:ext>
                </a:extLst>
              </p:cNvPr>
              <p:cNvSpPr>
                <a:spLocks noGrp="1" noRot="1" noChangeAspect="1" noMove="1" noResize="1" noEditPoints="1" noAdjustHandles="1" noChangeArrowheads="1" noChangeShapeType="1" noTextEdit="1"/>
              </p:cNvSpPr>
              <p:nvPr>
                <p:ph idx="1"/>
              </p:nvPr>
            </p:nvSpPr>
            <p:spPr>
              <a:xfrm>
                <a:off x="654765" y="1177330"/>
                <a:ext cx="8329040" cy="3263504"/>
              </a:xfrm>
              <a:blipFill>
                <a:blip r:embed="rId3"/>
                <a:stretch>
                  <a:fillRect l="-366" t="-561" r="-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C21EC88-C2E2-4F1D-974D-A65F1F7B8B18}"/>
                  </a:ext>
                </a:extLst>
              </p:cNvPr>
              <p:cNvSpPr/>
              <p:nvPr/>
            </p:nvSpPr>
            <p:spPr>
              <a:xfrm>
                <a:off x="2651593" y="2928687"/>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H(</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0</m:t>
                        </m:r>
                      </m:sub>
                    </m:sSub>
                  </m:oMath>
                </a14:m>
                <a:r>
                  <a:rPr lang="en-US" sz="1400" dirty="0"/>
                  <a:t>)</a:t>
                </a:r>
              </a:p>
              <a:p>
                <a:pPr algn="ctr"/>
                <a:r>
                  <a:rPr lang="en-US" sz="1400" dirty="0"/>
                  <a:t>nonce</a:t>
                </a:r>
              </a:p>
              <a:p>
                <a:pPr algn="ctr"/>
                <a:r>
                  <a:rPr lang="en-US" sz="1400" dirty="0" err="1"/>
                  <a:t>txn</a:t>
                </a:r>
                <a:r>
                  <a:rPr lang="en-US" sz="1400" dirty="0"/>
                  <a:t> root</a:t>
                </a:r>
              </a:p>
            </p:txBody>
          </p:sp>
        </mc:Choice>
        <mc:Fallback xmlns="">
          <p:sp>
            <p:nvSpPr>
              <p:cNvPr id="5" name="Rectangle 4">
                <a:extLst>
                  <a:ext uri="{FF2B5EF4-FFF2-40B4-BE49-F238E27FC236}">
                    <a16:creationId xmlns:a16="http://schemas.microsoft.com/office/drawing/2014/main" id="{AC21EC88-C2E2-4F1D-974D-A65F1F7B8B18}"/>
                  </a:ext>
                </a:extLst>
              </p:cNvPr>
              <p:cNvSpPr>
                <a:spLocks noRot="1" noChangeAspect="1" noMove="1" noResize="1" noEditPoints="1" noAdjustHandles="1" noChangeArrowheads="1" noChangeShapeType="1" noTextEdit="1"/>
              </p:cNvSpPr>
              <p:nvPr/>
            </p:nvSpPr>
            <p:spPr>
              <a:xfrm>
                <a:off x="2651593" y="2928687"/>
                <a:ext cx="938743" cy="110532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762275E0-10E3-43AD-94A8-6F32C7923D05}"/>
              </a:ext>
            </a:extLst>
          </p:cNvPr>
          <p:cNvCxnSpPr>
            <a:cxnSpLocks/>
          </p:cNvCxnSpPr>
          <p:nvPr/>
        </p:nvCxnSpPr>
        <p:spPr>
          <a:xfrm flipH="1">
            <a:off x="1568645" y="3213547"/>
            <a:ext cx="10829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D23B261-6DE8-4DD9-8B45-7442390057C1}"/>
              </a:ext>
            </a:extLst>
          </p:cNvPr>
          <p:cNvSpPr/>
          <p:nvPr/>
        </p:nvSpPr>
        <p:spPr>
          <a:xfrm>
            <a:off x="629902" y="2928687"/>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Genesis</a:t>
            </a:r>
          </a:p>
        </p:txBody>
      </p:sp>
      <p:grpSp>
        <p:nvGrpSpPr>
          <p:cNvPr id="9" name="Group 8">
            <a:extLst>
              <a:ext uri="{FF2B5EF4-FFF2-40B4-BE49-F238E27FC236}">
                <a16:creationId xmlns:a16="http://schemas.microsoft.com/office/drawing/2014/main" id="{C5501515-2DF2-4C48-80F1-1A0A10F1A1C9}"/>
              </a:ext>
            </a:extLst>
          </p:cNvPr>
          <p:cNvGrpSpPr/>
          <p:nvPr/>
        </p:nvGrpSpPr>
        <p:grpSpPr>
          <a:xfrm>
            <a:off x="1163800" y="4018914"/>
            <a:ext cx="2630167" cy="999667"/>
            <a:chOff x="3785426" y="3623931"/>
            <a:chExt cx="3506889" cy="1332889"/>
          </a:xfrm>
        </p:grpSpPr>
        <p:sp>
          <p:nvSpPr>
            <p:cNvPr id="10" name="Triangle 38">
              <a:extLst>
                <a:ext uri="{FF2B5EF4-FFF2-40B4-BE49-F238E27FC236}">
                  <a16:creationId xmlns:a16="http://schemas.microsoft.com/office/drawing/2014/main" id="{114C314D-5225-482C-8A5D-FDCDA689C31F}"/>
                </a:ext>
              </a:extLst>
            </p:cNvPr>
            <p:cNvSpPr/>
            <p:nvPr/>
          </p:nvSpPr>
          <p:spPr>
            <a:xfrm>
              <a:off x="5006316" y="3757216"/>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39BD1E45-18DE-491B-B0C1-01D5A01B8F42}"/>
                </a:ext>
              </a:extLst>
            </p:cNvPr>
            <p:cNvGrpSpPr/>
            <p:nvPr/>
          </p:nvGrpSpPr>
          <p:grpSpPr>
            <a:xfrm>
              <a:off x="3785426" y="3623931"/>
              <a:ext cx="3174116" cy="1252882"/>
              <a:chOff x="3785426" y="3623931"/>
              <a:chExt cx="3174116" cy="1252882"/>
            </a:xfrm>
          </p:grpSpPr>
          <p:sp>
            <p:nvSpPr>
              <p:cNvPr id="12" name="Rectangle 11">
                <a:extLst>
                  <a:ext uri="{FF2B5EF4-FFF2-40B4-BE49-F238E27FC236}">
                    <a16:creationId xmlns:a16="http://schemas.microsoft.com/office/drawing/2014/main" id="{C2F4EC56-AD2B-4496-AE8A-D71B66B24646}"/>
                  </a:ext>
                </a:extLst>
              </p:cNvPr>
              <p:cNvSpPr/>
              <p:nvPr/>
            </p:nvSpPr>
            <p:spPr>
              <a:xfrm>
                <a:off x="5340472" y="4663273"/>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5F1A8CD-414A-422D-9E7A-37C30DFDF9BF}"/>
                  </a:ext>
                </a:extLst>
              </p:cNvPr>
              <p:cNvSpPr/>
              <p:nvPr/>
            </p:nvSpPr>
            <p:spPr>
              <a:xfrm>
                <a:off x="6780867"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B966340-9BFB-44CD-87E2-B5A7CD77AE2E}"/>
                  </a:ext>
                </a:extLst>
              </p:cNvPr>
              <p:cNvSpPr/>
              <p:nvPr/>
            </p:nvSpPr>
            <p:spPr>
              <a:xfrm>
                <a:off x="5628551"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1CCB1450-FC23-4680-8F44-1806AAD8B350}"/>
                  </a:ext>
                </a:extLst>
              </p:cNvPr>
              <p:cNvSpPr/>
              <p:nvPr/>
            </p:nvSpPr>
            <p:spPr>
              <a:xfrm>
                <a:off x="6204709"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7E49E6E-601C-48AB-B936-C2CB2DBEA785}"/>
                  </a:ext>
                </a:extLst>
              </p:cNvPr>
              <p:cNvSpPr/>
              <p:nvPr/>
            </p:nvSpPr>
            <p:spPr>
              <a:xfrm>
                <a:off x="5916630"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DBA511E9-B2AF-4DCF-892A-202807211D2A}"/>
                  </a:ext>
                </a:extLst>
              </p:cNvPr>
              <p:cNvCxnSpPr>
                <a:cxnSpLocks/>
              </p:cNvCxnSpPr>
              <p:nvPr/>
            </p:nvCxnSpPr>
            <p:spPr>
              <a:xfrm flipV="1">
                <a:off x="5438102" y="4382729"/>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A966B2C-4EE3-4C5B-A5E1-227F635D926F}"/>
                  </a:ext>
                </a:extLst>
              </p:cNvPr>
              <p:cNvCxnSpPr/>
              <p:nvPr/>
            </p:nvCxnSpPr>
            <p:spPr>
              <a:xfrm flipV="1">
                <a:off x="5984700" y="4362806"/>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BEC515-5916-448A-A23A-A4676B5F1E99}"/>
                  </a:ext>
                </a:extLst>
              </p:cNvPr>
              <p:cNvCxnSpPr>
                <a:cxnSpLocks/>
              </p:cNvCxnSpPr>
              <p:nvPr/>
            </p:nvCxnSpPr>
            <p:spPr>
              <a:xfrm flipH="1" flipV="1">
                <a:off x="5735650" y="4365233"/>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4EEA206-4BE2-4A87-A48F-9E814A7A636A}"/>
                  </a:ext>
                </a:extLst>
              </p:cNvPr>
              <p:cNvCxnSpPr>
                <a:cxnSpLocks/>
              </p:cNvCxnSpPr>
              <p:nvPr/>
            </p:nvCxnSpPr>
            <p:spPr>
              <a:xfrm flipH="1" flipV="1">
                <a:off x="6222876" y="4368751"/>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05E54E6-82B3-4DBE-906E-233580387C61}"/>
                  </a:ext>
                </a:extLst>
              </p:cNvPr>
              <p:cNvCxnSpPr>
                <a:cxnSpLocks/>
              </p:cNvCxnSpPr>
              <p:nvPr/>
            </p:nvCxnSpPr>
            <p:spPr>
              <a:xfrm flipV="1">
                <a:off x="5724256" y="4067106"/>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0577C08-D315-4423-ADC6-98380F5E61F2}"/>
                  </a:ext>
                </a:extLst>
              </p:cNvPr>
              <p:cNvCxnSpPr>
                <a:cxnSpLocks/>
              </p:cNvCxnSpPr>
              <p:nvPr/>
            </p:nvCxnSpPr>
            <p:spPr>
              <a:xfrm flipH="1" flipV="1">
                <a:off x="6161558" y="3934134"/>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10FB11A-9269-46F6-AB8A-7239B64295AA}"/>
                  </a:ext>
                </a:extLst>
              </p:cNvPr>
              <p:cNvCxnSpPr>
                <a:cxnSpLocks/>
              </p:cNvCxnSpPr>
              <p:nvPr/>
            </p:nvCxnSpPr>
            <p:spPr>
              <a:xfrm flipH="1" flipV="1">
                <a:off x="5980337" y="4075047"/>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19AAFFD-1EF4-4135-A51A-0699A55502F6}"/>
                  </a:ext>
                </a:extLst>
              </p:cNvPr>
              <p:cNvSpPr/>
              <p:nvPr/>
            </p:nvSpPr>
            <p:spPr>
              <a:xfrm>
                <a:off x="6492788"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a:extLst>
                  <a:ext uri="{FF2B5EF4-FFF2-40B4-BE49-F238E27FC236}">
                    <a16:creationId xmlns:a16="http://schemas.microsoft.com/office/drawing/2014/main" id="{ACD08393-806C-46B9-B940-6077A40AFE43}"/>
                  </a:ext>
                </a:extLst>
              </p:cNvPr>
              <p:cNvCxnSpPr>
                <a:cxnSpLocks/>
              </p:cNvCxnSpPr>
              <p:nvPr/>
            </p:nvCxnSpPr>
            <p:spPr>
              <a:xfrm flipH="1" flipV="1">
                <a:off x="6525682" y="4374315"/>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BFB7632-6061-4A41-892A-040BBBB68FE2}"/>
                  </a:ext>
                </a:extLst>
              </p:cNvPr>
              <p:cNvCxnSpPr>
                <a:cxnSpLocks/>
              </p:cNvCxnSpPr>
              <p:nvPr/>
            </p:nvCxnSpPr>
            <p:spPr>
              <a:xfrm flipV="1">
                <a:off x="5980330" y="3938339"/>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661417E-3999-4A5C-8D7A-754C0D0830AC}"/>
                  </a:ext>
                </a:extLst>
              </p:cNvPr>
              <p:cNvCxnSpPr>
                <a:cxnSpLocks/>
              </p:cNvCxnSpPr>
              <p:nvPr/>
            </p:nvCxnSpPr>
            <p:spPr>
              <a:xfrm flipH="1" flipV="1">
                <a:off x="6146637" y="3623931"/>
                <a:ext cx="14914"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ular Callout 55">
                <a:extLst>
                  <a:ext uri="{FF2B5EF4-FFF2-40B4-BE49-F238E27FC236}">
                    <a16:creationId xmlns:a16="http://schemas.microsoft.com/office/drawing/2014/main" id="{28B8CEF4-232F-41A5-9D1E-8CB90C56EC91}"/>
                  </a:ext>
                </a:extLst>
              </p:cNvPr>
              <p:cNvSpPr/>
              <p:nvPr/>
            </p:nvSpPr>
            <p:spPr>
              <a:xfrm>
                <a:off x="3785426" y="4450312"/>
                <a:ext cx="1349492" cy="237013"/>
              </a:xfrm>
              <a:prstGeom prst="wedgeRectCallout">
                <a:avLst>
                  <a:gd name="adj1" fmla="val 63621"/>
                  <a:gd name="adj2" fmla="val 6985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err="1"/>
                  <a:t>coinbase</a:t>
                </a:r>
                <a:r>
                  <a:rPr lang="en-US" sz="1350"/>
                  <a:t> Tx</a:t>
                </a:r>
              </a:p>
            </p:txBody>
          </p:sp>
        </p:grpSp>
      </p:grpSp>
      <p:sp>
        <p:nvSpPr>
          <p:cNvPr id="29" name="TextBox 28">
            <a:extLst>
              <a:ext uri="{FF2B5EF4-FFF2-40B4-BE49-F238E27FC236}">
                <a16:creationId xmlns:a16="http://schemas.microsoft.com/office/drawing/2014/main" id="{B3D1D39F-4519-4596-ABA7-902787F37233}"/>
              </a:ext>
            </a:extLst>
          </p:cNvPr>
          <p:cNvSpPr txBox="1"/>
          <p:nvPr/>
        </p:nvSpPr>
        <p:spPr>
          <a:xfrm>
            <a:off x="4968484" y="3032765"/>
            <a:ext cx="268760" cy="369332"/>
          </a:xfrm>
          <a:prstGeom prst="rect">
            <a:avLst/>
          </a:prstGeom>
          <a:noFill/>
        </p:spPr>
        <p:txBody>
          <a:bodyPr wrap="square" rtlCol="0">
            <a:spAutoFit/>
          </a:bodyPr>
          <a:lstStyle/>
          <a:p>
            <a:pPr algn="l"/>
            <a:r>
              <a:rPr lang="en-US" sz="1800">
                <a:latin typeface="+mn-lt"/>
              </a:rPr>
              <a:t>H</a:t>
            </a: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BC68227-5B45-4BC0-8EA3-6819DC5844C9}"/>
                  </a:ext>
                </a:extLst>
              </p:cNvPr>
              <p:cNvSpPr/>
              <p:nvPr/>
            </p:nvSpPr>
            <p:spPr>
              <a:xfrm>
                <a:off x="4711503" y="2936058"/>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H(</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1</m:t>
                        </m:r>
                      </m:sub>
                    </m:sSub>
                  </m:oMath>
                </a14:m>
                <a:r>
                  <a:rPr lang="en-US" sz="1400" dirty="0"/>
                  <a:t>)</a:t>
                </a:r>
              </a:p>
              <a:p>
                <a:pPr algn="ctr"/>
                <a:r>
                  <a:rPr lang="en-US" sz="1400" dirty="0"/>
                  <a:t>nonce</a:t>
                </a:r>
              </a:p>
              <a:p>
                <a:pPr algn="ctr"/>
                <a:r>
                  <a:rPr lang="en-US" sz="1400" dirty="0" err="1"/>
                  <a:t>txn</a:t>
                </a:r>
                <a:r>
                  <a:rPr lang="en-US" sz="1400" dirty="0"/>
                  <a:t> root</a:t>
                </a:r>
              </a:p>
            </p:txBody>
          </p:sp>
        </mc:Choice>
        <mc:Fallback xmlns="">
          <p:sp>
            <p:nvSpPr>
              <p:cNvPr id="30" name="Rectangle 29">
                <a:extLst>
                  <a:ext uri="{FF2B5EF4-FFF2-40B4-BE49-F238E27FC236}">
                    <a16:creationId xmlns:a16="http://schemas.microsoft.com/office/drawing/2014/main" id="{5BC68227-5B45-4BC0-8EA3-6819DC5844C9}"/>
                  </a:ext>
                </a:extLst>
              </p:cNvPr>
              <p:cNvSpPr>
                <a:spLocks noRot="1" noChangeAspect="1" noMove="1" noResize="1" noEditPoints="1" noAdjustHandles="1" noChangeArrowheads="1" noChangeShapeType="1" noTextEdit="1"/>
              </p:cNvSpPr>
              <p:nvPr/>
            </p:nvSpPr>
            <p:spPr>
              <a:xfrm>
                <a:off x="4711503" y="2936058"/>
                <a:ext cx="938743" cy="1105328"/>
              </a:xfrm>
              <a:prstGeom prst="rect">
                <a:avLst/>
              </a:prstGeom>
              <a:blipFill>
                <a:blip r:embed="rId5"/>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B1ECA202-4926-457A-9C9E-0EFCC070ABED}"/>
              </a:ext>
            </a:extLst>
          </p:cNvPr>
          <p:cNvCxnSpPr>
            <a:cxnSpLocks/>
          </p:cNvCxnSpPr>
          <p:nvPr/>
        </p:nvCxnSpPr>
        <p:spPr>
          <a:xfrm flipH="1">
            <a:off x="3588356" y="3203324"/>
            <a:ext cx="1130963" cy="10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EED88F0-9B8E-44DF-8ACE-E88ED3D3F869}"/>
                  </a:ext>
                </a:extLst>
              </p:cNvPr>
              <p:cNvSpPr txBox="1"/>
              <p:nvPr/>
            </p:nvSpPr>
            <p:spPr>
              <a:xfrm>
                <a:off x="2962667" y="2600849"/>
                <a:ext cx="403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1</m:t>
                          </m:r>
                        </m:sub>
                      </m:sSub>
                    </m:oMath>
                  </m:oMathPara>
                </a14:m>
                <a:endParaRPr lang="en-US" sz="1800" dirty="0"/>
              </a:p>
            </p:txBody>
          </p:sp>
        </mc:Choice>
        <mc:Fallback xmlns="">
          <p:sp>
            <p:nvSpPr>
              <p:cNvPr id="34" name="TextBox 33">
                <a:extLst>
                  <a:ext uri="{FF2B5EF4-FFF2-40B4-BE49-F238E27FC236}">
                    <a16:creationId xmlns:a16="http://schemas.microsoft.com/office/drawing/2014/main" id="{9EED88F0-9B8E-44DF-8ACE-E88ED3D3F869}"/>
                  </a:ext>
                </a:extLst>
              </p:cNvPr>
              <p:cNvSpPr txBox="1">
                <a:spLocks noRot="1" noChangeAspect="1" noMove="1" noResize="1" noEditPoints="1" noAdjustHandles="1" noChangeArrowheads="1" noChangeShapeType="1" noTextEdit="1"/>
              </p:cNvSpPr>
              <p:nvPr/>
            </p:nvSpPr>
            <p:spPr>
              <a:xfrm>
                <a:off x="2962667" y="2600849"/>
                <a:ext cx="403860"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C01B9F2-A013-496C-9B13-5D1EDF183BA3}"/>
                  </a:ext>
                </a:extLst>
              </p:cNvPr>
              <p:cNvSpPr txBox="1"/>
              <p:nvPr/>
            </p:nvSpPr>
            <p:spPr>
              <a:xfrm>
                <a:off x="4979804" y="2591290"/>
                <a:ext cx="403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2</m:t>
                          </m:r>
                        </m:sub>
                      </m:sSub>
                    </m:oMath>
                  </m:oMathPara>
                </a14:m>
                <a:endParaRPr lang="en-US" sz="1800" dirty="0"/>
              </a:p>
            </p:txBody>
          </p:sp>
        </mc:Choice>
        <mc:Fallback xmlns="">
          <p:sp>
            <p:nvSpPr>
              <p:cNvPr id="35" name="TextBox 34">
                <a:extLst>
                  <a:ext uri="{FF2B5EF4-FFF2-40B4-BE49-F238E27FC236}">
                    <a16:creationId xmlns:a16="http://schemas.microsoft.com/office/drawing/2014/main" id="{6C01B9F2-A013-496C-9B13-5D1EDF183BA3}"/>
                  </a:ext>
                </a:extLst>
              </p:cNvPr>
              <p:cNvSpPr txBox="1">
                <a:spLocks noRot="1" noChangeAspect="1" noMove="1" noResize="1" noEditPoints="1" noAdjustHandles="1" noChangeArrowheads="1" noChangeShapeType="1" noTextEdit="1"/>
              </p:cNvSpPr>
              <p:nvPr/>
            </p:nvSpPr>
            <p:spPr>
              <a:xfrm>
                <a:off x="4979804" y="2591290"/>
                <a:ext cx="40386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2722F5E-C917-40B6-A53E-01BF046246F2}"/>
                  </a:ext>
                </a:extLst>
              </p:cNvPr>
              <p:cNvSpPr txBox="1"/>
              <p:nvPr/>
            </p:nvSpPr>
            <p:spPr>
              <a:xfrm>
                <a:off x="897343" y="2600677"/>
                <a:ext cx="403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0</m:t>
                          </m:r>
                        </m:sub>
                      </m:sSub>
                    </m:oMath>
                  </m:oMathPara>
                </a14:m>
                <a:endParaRPr lang="en-US" sz="1800" dirty="0"/>
              </a:p>
            </p:txBody>
          </p:sp>
        </mc:Choice>
        <mc:Fallback xmlns="">
          <p:sp>
            <p:nvSpPr>
              <p:cNvPr id="36" name="TextBox 35">
                <a:extLst>
                  <a:ext uri="{FF2B5EF4-FFF2-40B4-BE49-F238E27FC236}">
                    <a16:creationId xmlns:a16="http://schemas.microsoft.com/office/drawing/2014/main" id="{72722F5E-C917-40B6-A53E-01BF046246F2}"/>
                  </a:ext>
                </a:extLst>
              </p:cNvPr>
              <p:cNvSpPr txBox="1">
                <a:spLocks noRot="1" noChangeAspect="1" noMove="1" noResize="1" noEditPoints="1" noAdjustHandles="1" noChangeArrowheads="1" noChangeShapeType="1" noTextEdit="1"/>
              </p:cNvSpPr>
              <p:nvPr/>
            </p:nvSpPr>
            <p:spPr>
              <a:xfrm>
                <a:off x="897343" y="2600677"/>
                <a:ext cx="403860" cy="369332"/>
              </a:xfrm>
              <a:prstGeom prst="rect">
                <a:avLst/>
              </a:prstGeom>
              <a:blipFill>
                <a:blip r:embed="rId8"/>
                <a:stretch>
                  <a:fillRect b="-1667"/>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D57D4DE5-5FEA-4114-AAD8-42E85E6F0D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77492" y="2733831"/>
            <a:ext cx="580961" cy="580961"/>
          </a:xfrm>
          <a:prstGeom prst="rect">
            <a:avLst/>
          </a:prstGeom>
        </p:spPr>
      </p:pic>
      <p:grpSp>
        <p:nvGrpSpPr>
          <p:cNvPr id="37" name="Group 36">
            <a:extLst>
              <a:ext uri="{FF2B5EF4-FFF2-40B4-BE49-F238E27FC236}">
                <a16:creationId xmlns:a16="http://schemas.microsoft.com/office/drawing/2014/main" id="{C617BDC4-3652-45A5-B5BA-16C52DBE42B6}"/>
              </a:ext>
            </a:extLst>
          </p:cNvPr>
          <p:cNvGrpSpPr/>
          <p:nvPr/>
        </p:nvGrpSpPr>
        <p:grpSpPr>
          <a:xfrm>
            <a:off x="3225470" y="4018914"/>
            <a:ext cx="2630167" cy="999667"/>
            <a:chOff x="3785426" y="3623931"/>
            <a:chExt cx="3506889" cy="1332889"/>
          </a:xfrm>
        </p:grpSpPr>
        <p:sp>
          <p:nvSpPr>
            <p:cNvPr id="39" name="Triangle 38">
              <a:extLst>
                <a:ext uri="{FF2B5EF4-FFF2-40B4-BE49-F238E27FC236}">
                  <a16:creationId xmlns:a16="http://schemas.microsoft.com/office/drawing/2014/main" id="{5D2AA16D-B55B-4E30-B10A-B175DFFF4C6E}"/>
                </a:ext>
              </a:extLst>
            </p:cNvPr>
            <p:cNvSpPr/>
            <p:nvPr/>
          </p:nvSpPr>
          <p:spPr>
            <a:xfrm>
              <a:off x="5006316" y="3757216"/>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40" name="Group 39">
              <a:extLst>
                <a:ext uri="{FF2B5EF4-FFF2-40B4-BE49-F238E27FC236}">
                  <a16:creationId xmlns:a16="http://schemas.microsoft.com/office/drawing/2014/main" id="{E77E1B24-C65E-4352-A94A-53DD156D8376}"/>
                </a:ext>
              </a:extLst>
            </p:cNvPr>
            <p:cNvGrpSpPr/>
            <p:nvPr/>
          </p:nvGrpSpPr>
          <p:grpSpPr>
            <a:xfrm>
              <a:off x="3785426" y="3623931"/>
              <a:ext cx="3174116" cy="1252882"/>
              <a:chOff x="3785426" y="3623931"/>
              <a:chExt cx="3174116" cy="1252882"/>
            </a:xfrm>
          </p:grpSpPr>
          <p:sp>
            <p:nvSpPr>
              <p:cNvPr id="41" name="Rectangle 40">
                <a:extLst>
                  <a:ext uri="{FF2B5EF4-FFF2-40B4-BE49-F238E27FC236}">
                    <a16:creationId xmlns:a16="http://schemas.microsoft.com/office/drawing/2014/main" id="{E36482F4-4D94-4EB5-B408-84293032B03D}"/>
                  </a:ext>
                </a:extLst>
              </p:cNvPr>
              <p:cNvSpPr/>
              <p:nvPr/>
            </p:nvSpPr>
            <p:spPr>
              <a:xfrm>
                <a:off x="5340472" y="4663273"/>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Rectangle 41">
                <a:extLst>
                  <a:ext uri="{FF2B5EF4-FFF2-40B4-BE49-F238E27FC236}">
                    <a16:creationId xmlns:a16="http://schemas.microsoft.com/office/drawing/2014/main" id="{5B7D4444-CDBB-40E9-B18D-F9DE06F0EDF0}"/>
                  </a:ext>
                </a:extLst>
              </p:cNvPr>
              <p:cNvSpPr/>
              <p:nvPr/>
            </p:nvSpPr>
            <p:spPr>
              <a:xfrm>
                <a:off x="6780867"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45351D04-3F37-4B28-A38B-90CBF9273990}"/>
                  </a:ext>
                </a:extLst>
              </p:cNvPr>
              <p:cNvSpPr/>
              <p:nvPr/>
            </p:nvSpPr>
            <p:spPr>
              <a:xfrm>
                <a:off x="5628551"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4" name="Rectangle 43">
                <a:extLst>
                  <a:ext uri="{FF2B5EF4-FFF2-40B4-BE49-F238E27FC236}">
                    <a16:creationId xmlns:a16="http://schemas.microsoft.com/office/drawing/2014/main" id="{9C7CB199-3FB8-4103-B342-AA3DA4FB4B98}"/>
                  </a:ext>
                </a:extLst>
              </p:cNvPr>
              <p:cNvSpPr/>
              <p:nvPr/>
            </p:nvSpPr>
            <p:spPr>
              <a:xfrm>
                <a:off x="6204709"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59EC9B3B-DE63-49F7-8B3A-F0CA7F1057AC}"/>
                  </a:ext>
                </a:extLst>
              </p:cNvPr>
              <p:cNvSpPr/>
              <p:nvPr/>
            </p:nvSpPr>
            <p:spPr>
              <a:xfrm>
                <a:off x="5916630"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a:extLst>
                  <a:ext uri="{FF2B5EF4-FFF2-40B4-BE49-F238E27FC236}">
                    <a16:creationId xmlns:a16="http://schemas.microsoft.com/office/drawing/2014/main" id="{5852FA90-D5AF-40D1-A79F-B56A1B6FADF5}"/>
                  </a:ext>
                </a:extLst>
              </p:cNvPr>
              <p:cNvCxnSpPr>
                <a:cxnSpLocks/>
              </p:cNvCxnSpPr>
              <p:nvPr/>
            </p:nvCxnSpPr>
            <p:spPr>
              <a:xfrm flipV="1">
                <a:off x="5438102" y="4382729"/>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6F66D19-7FC6-4366-AC41-4B64F639E181}"/>
                  </a:ext>
                </a:extLst>
              </p:cNvPr>
              <p:cNvCxnSpPr/>
              <p:nvPr/>
            </p:nvCxnSpPr>
            <p:spPr>
              <a:xfrm flipV="1">
                <a:off x="5984700" y="4362806"/>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7D8D74-C7E3-4F79-9480-873E6D8FA80A}"/>
                  </a:ext>
                </a:extLst>
              </p:cNvPr>
              <p:cNvCxnSpPr>
                <a:cxnSpLocks/>
              </p:cNvCxnSpPr>
              <p:nvPr/>
            </p:nvCxnSpPr>
            <p:spPr>
              <a:xfrm flipH="1" flipV="1">
                <a:off x="5735650" y="4365233"/>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23A18EA-7826-4B93-A106-624D44442C14}"/>
                  </a:ext>
                </a:extLst>
              </p:cNvPr>
              <p:cNvCxnSpPr>
                <a:cxnSpLocks/>
              </p:cNvCxnSpPr>
              <p:nvPr/>
            </p:nvCxnSpPr>
            <p:spPr>
              <a:xfrm flipH="1" flipV="1">
                <a:off x="6222876" y="4368751"/>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08DF715-23B4-439B-A999-EA402130FB3C}"/>
                  </a:ext>
                </a:extLst>
              </p:cNvPr>
              <p:cNvCxnSpPr>
                <a:cxnSpLocks/>
              </p:cNvCxnSpPr>
              <p:nvPr/>
            </p:nvCxnSpPr>
            <p:spPr>
              <a:xfrm flipV="1">
                <a:off x="5724256" y="4067106"/>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765044D-5B0D-4D94-A249-463C13D027E5}"/>
                  </a:ext>
                </a:extLst>
              </p:cNvPr>
              <p:cNvCxnSpPr>
                <a:cxnSpLocks/>
              </p:cNvCxnSpPr>
              <p:nvPr/>
            </p:nvCxnSpPr>
            <p:spPr>
              <a:xfrm flipH="1" flipV="1">
                <a:off x="6161558" y="3934134"/>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5EAB98E-7939-4BC7-855E-48E6543107E6}"/>
                  </a:ext>
                </a:extLst>
              </p:cNvPr>
              <p:cNvCxnSpPr>
                <a:cxnSpLocks/>
              </p:cNvCxnSpPr>
              <p:nvPr/>
            </p:nvCxnSpPr>
            <p:spPr>
              <a:xfrm flipH="1" flipV="1">
                <a:off x="5980337" y="4075047"/>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D4DB5D1D-DD93-424A-8763-A809B5F23160}"/>
                  </a:ext>
                </a:extLst>
              </p:cNvPr>
              <p:cNvSpPr/>
              <p:nvPr/>
            </p:nvSpPr>
            <p:spPr>
              <a:xfrm>
                <a:off x="6492788" y="4663273"/>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4" name="Straight Connector 53">
                <a:extLst>
                  <a:ext uri="{FF2B5EF4-FFF2-40B4-BE49-F238E27FC236}">
                    <a16:creationId xmlns:a16="http://schemas.microsoft.com/office/drawing/2014/main" id="{610F271F-261E-4975-BC23-D4C08EA8DD2B}"/>
                  </a:ext>
                </a:extLst>
              </p:cNvPr>
              <p:cNvCxnSpPr>
                <a:cxnSpLocks/>
              </p:cNvCxnSpPr>
              <p:nvPr/>
            </p:nvCxnSpPr>
            <p:spPr>
              <a:xfrm flipH="1" flipV="1">
                <a:off x="6525682" y="4374315"/>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61EFFEB-1073-4ED2-9E6F-04D666534105}"/>
                  </a:ext>
                </a:extLst>
              </p:cNvPr>
              <p:cNvCxnSpPr>
                <a:cxnSpLocks/>
              </p:cNvCxnSpPr>
              <p:nvPr/>
            </p:nvCxnSpPr>
            <p:spPr>
              <a:xfrm flipV="1">
                <a:off x="5980330" y="3938339"/>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694F5C2-6084-4836-A732-F4BC76C0057A}"/>
                  </a:ext>
                </a:extLst>
              </p:cNvPr>
              <p:cNvCxnSpPr>
                <a:cxnSpLocks/>
              </p:cNvCxnSpPr>
              <p:nvPr/>
            </p:nvCxnSpPr>
            <p:spPr>
              <a:xfrm flipH="1" flipV="1">
                <a:off x="6146637" y="3623931"/>
                <a:ext cx="14914"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ular Callout 55">
                <a:extLst>
                  <a:ext uri="{FF2B5EF4-FFF2-40B4-BE49-F238E27FC236}">
                    <a16:creationId xmlns:a16="http://schemas.microsoft.com/office/drawing/2014/main" id="{A97CF592-D1BC-42D8-A765-C5FFB2FF5EA0}"/>
                  </a:ext>
                </a:extLst>
              </p:cNvPr>
              <p:cNvSpPr/>
              <p:nvPr/>
            </p:nvSpPr>
            <p:spPr>
              <a:xfrm>
                <a:off x="3785426" y="4450312"/>
                <a:ext cx="1349492" cy="237013"/>
              </a:xfrm>
              <a:prstGeom prst="wedgeRectCallout">
                <a:avLst>
                  <a:gd name="adj1" fmla="val 63621"/>
                  <a:gd name="adj2" fmla="val 6985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err="1"/>
                  <a:t>coinbase</a:t>
                </a:r>
                <a:r>
                  <a:rPr lang="en-US" sz="1350"/>
                  <a:t> Tx</a:t>
                </a:r>
              </a:p>
            </p:txBody>
          </p:sp>
        </p:grpSp>
      </p:grpSp>
      <p:pic>
        <p:nvPicPr>
          <p:cNvPr id="58" name="Picture 57">
            <a:extLst>
              <a:ext uri="{FF2B5EF4-FFF2-40B4-BE49-F238E27FC236}">
                <a16:creationId xmlns:a16="http://schemas.microsoft.com/office/drawing/2014/main" id="{7AB9AB5F-C63F-4D1F-A76C-DF2412A1D15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77492" y="3403860"/>
            <a:ext cx="580961" cy="580961"/>
          </a:xfrm>
          <a:prstGeom prst="rect">
            <a:avLst/>
          </a:prstGeom>
        </p:spPr>
      </p:pic>
      <p:pic>
        <p:nvPicPr>
          <p:cNvPr id="59" name="Picture 58">
            <a:extLst>
              <a:ext uri="{FF2B5EF4-FFF2-40B4-BE49-F238E27FC236}">
                <a16:creationId xmlns:a16="http://schemas.microsoft.com/office/drawing/2014/main" id="{6FB8A36E-DB24-42EC-A090-B113DB6E863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85915" y="3036034"/>
            <a:ext cx="580961" cy="580961"/>
          </a:xfrm>
          <a:prstGeom prst="rect">
            <a:avLst/>
          </a:prstGeom>
        </p:spPr>
      </p:pic>
      <p:sp>
        <p:nvSpPr>
          <p:cNvPr id="60" name="Explosion: 14 Points 59">
            <a:extLst>
              <a:ext uri="{FF2B5EF4-FFF2-40B4-BE49-F238E27FC236}">
                <a16:creationId xmlns:a16="http://schemas.microsoft.com/office/drawing/2014/main" id="{F43393EA-7ABD-4B02-BA35-6E35A1E08E3B}"/>
              </a:ext>
            </a:extLst>
          </p:cNvPr>
          <p:cNvSpPr/>
          <p:nvPr/>
        </p:nvSpPr>
        <p:spPr>
          <a:xfrm>
            <a:off x="6138758" y="3471800"/>
            <a:ext cx="2964975" cy="1634323"/>
          </a:xfrm>
          <a:prstGeom prst="irregularSeal2">
            <a:avLst/>
          </a:prstGeom>
          <a:solidFill>
            <a:srgbClr val="AD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New block: </a:t>
            </a:r>
            <a:r>
              <a:rPr lang="en-US" sz="1200" dirty="0"/>
              <a:t>random process but app. once in every 10 minutes</a:t>
            </a:r>
          </a:p>
        </p:txBody>
      </p:sp>
      <p:sp>
        <p:nvSpPr>
          <p:cNvPr id="4" name="Oval 3">
            <a:extLst>
              <a:ext uri="{FF2B5EF4-FFF2-40B4-BE49-F238E27FC236}">
                <a16:creationId xmlns:a16="http://schemas.microsoft.com/office/drawing/2014/main" id="{F8331372-EE22-4DA6-B210-181EC8FF628E}"/>
              </a:ext>
            </a:extLst>
          </p:cNvPr>
          <p:cNvSpPr/>
          <p:nvPr/>
        </p:nvSpPr>
        <p:spPr>
          <a:xfrm>
            <a:off x="6305812" y="1742440"/>
            <a:ext cx="288470" cy="26215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0BCACC99-FF79-4506-9DC3-92B2AC5E2273}"/>
              </a:ext>
            </a:extLst>
          </p:cNvPr>
          <p:cNvCxnSpPr>
            <a:cxnSpLocks/>
            <a:stCxn id="4" idx="7"/>
            <a:endCxn id="33" idx="1"/>
          </p:cNvCxnSpPr>
          <p:nvPr/>
        </p:nvCxnSpPr>
        <p:spPr>
          <a:xfrm flipV="1">
            <a:off x="6552037" y="1442145"/>
            <a:ext cx="448236" cy="338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762C963-7880-46F3-B82A-1E36C186FD65}"/>
              </a:ext>
            </a:extLst>
          </p:cNvPr>
          <p:cNvSpPr txBox="1"/>
          <p:nvPr/>
        </p:nvSpPr>
        <p:spPr>
          <a:xfrm>
            <a:off x="7000273" y="1072813"/>
            <a:ext cx="2138045" cy="738664"/>
          </a:xfrm>
          <a:prstGeom prst="rect">
            <a:avLst/>
          </a:prstGeom>
          <a:noFill/>
        </p:spPr>
        <p:txBody>
          <a:bodyPr wrap="square" rtlCol="0">
            <a:spAutoFit/>
          </a:bodyPr>
          <a:lstStyle/>
          <a:p>
            <a:pPr algn="l"/>
            <a:r>
              <a:rPr lang="en-US" sz="1400" b="1" dirty="0">
                <a:latin typeface="+mn-lt"/>
              </a:rPr>
              <a:t>Difficulty: </a:t>
            </a:r>
            <a:r>
              <a:rPr lang="en-US" sz="1400" dirty="0">
                <a:latin typeface="+mn-lt"/>
              </a:rPr>
              <a:t>How many nonces on average miners try until finding a block?</a:t>
            </a:r>
          </a:p>
        </p:txBody>
      </p:sp>
      <p:sp>
        <p:nvSpPr>
          <p:cNvPr id="61" name="TextBox 60">
            <a:extLst>
              <a:ext uri="{FF2B5EF4-FFF2-40B4-BE49-F238E27FC236}">
                <a16:creationId xmlns:a16="http://schemas.microsoft.com/office/drawing/2014/main" id="{E659E68C-33FB-CBBA-416D-243A8EDB82C1}"/>
              </a:ext>
            </a:extLst>
          </p:cNvPr>
          <p:cNvSpPr txBox="1"/>
          <p:nvPr/>
        </p:nvSpPr>
        <p:spPr>
          <a:xfrm>
            <a:off x="699731" y="4034015"/>
            <a:ext cx="848286" cy="584775"/>
          </a:xfrm>
          <a:prstGeom prst="rect">
            <a:avLst/>
          </a:prstGeom>
          <a:noFill/>
        </p:spPr>
        <p:txBody>
          <a:bodyPr wrap="square" rtlCol="0">
            <a:spAutoFit/>
          </a:bodyPr>
          <a:lstStyle/>
          <a:p>
            <a:pPr algn="ctr"/>
            <a:r>
              <a:rPr lang="en-US" sz="1600" dirty="0">
                <a:latin typeface="+mn-lt"/>
              </a:rPr>
              <a:t>Block headers</a:t>
            </a:r>
          </a:p>
        </p:txBody>
      </p:sp>
    </p:spTree>
    <p:extLst>
      <p:ext uri="{BB962C8B-B14F-4D97-AF65-F5344CB8AC3E}">
        <p14:creationId xmlns:p14="http://schemas.microsoft.com/office/powerpoint/2010/main" val="42779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5FBEC-FDDB-934D-8601-D2420A752129}"/>
              </a:ext>
            </a:extLst>
          </p:cNvPr>
          <p:cNvSpPr/>
          <p:nvPr/>
        </p:nvSpPr>
        <p:spPr>
          <a:xfrm>
            <a:off x="126120" y="1495810"/>
            <a:ext cx="1135118" cy="23068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258992-6F79-6F43-B488-DCC7CE1F8429}"/>
              </a:ext>
            </a:extLst>
          </p:cNvPr>
          <p:cNvSpPr txBox="1"/>
          <p:nvPr/>
        </p:nvSpPr>
        <p:spPr>
          <a:xfrm>
            <a:off x="170496" y="936336"/>
            <a:ext cx="955198" cy="590931"/>
          </a:xfrm>
          <a:prstGeom prst="rect">
            <a:avLst/>
          </a:prstGeom>
          <a:noFill/>
        </p:spPr>
        <p:txBody>
          <a:bodyPr wrap="none" rtlCol="0">
            <a:spAutoFit/>
          </a:bodyPr>
          <a:lstStyle/>
          <a:p>
            <a:pPr algn="ctr">
              <a:lnSpc>
                <a:spcPct val="80000"/>
              </a:lnSpc>
            </a:pPr>
            <a:r>
              <a:rPr lang="en-US" sz="2000" dirty="0">
                <a:latin typeface="+mn-lt"/>
              </a:rPr>
              <a:t>genesis</a:t>
            </a:r>
            <a:br>
              <a:rPr lang="en-US" sz="2000" dirty="0">
                <a:latin typeface="+mn-lt"/>
              </a:rPr>
            </a:br>
            <a:r>
              <a:rPr lang="en-US" sz="2000" dirty="0">
                <a:latin typeface="+mn-lt"/>
              </a:rPr>
              <a:t>block</a:t>
            </a:r>
          </a:p>
        </p:txBody>
      </p:sp>
      <p:grpSp>
        <p:nvGrpSpPr>
          <p:cNvPr id="126" name="Group 125">
            <a:extLst>
              <a:ext uri="{FF2B5EF4-FFF2-40B4-BE49-F238E27FC236}">
                <a16:creationId xmlns:a16="http://schemas.microsoft.com/office/drawing/2014/main" id="{A803B7A7-504C-FF44-9A3C-0FBE832ECFC6}"/>
              </a:ext>
            </a:extLst>
          </p:cNvPr>
          <p:cNvGrpSpPr/>
          <p:nvPr/>
        </p:nvGrpSpPr>
        <p:grpSpPr>
          <a:xfrm>
            <a:off x="262738" y="1016748"/>
            <a:ext cx="4309258" cy="4001833"/>
            <a:chOff x="262738" y="922152"/>
            <a:chExt cx="4309258" cy="4001833"/>
          </a:xfrm>
        </p:grpSpPr>
        <p:sp>
          <p:nvSpPr>
            <p:cNvPr id="10" name="Rectangle 9">
              <a:extLst>
                <a:ext uri="{FF2B5EF4-FFF2-40B4-BE49-F238E27FC236}">
                  <a16:creationId xmlns:a16="http://schemas.microsoft.com/office/drawing/2014/main" id="{B7D3B48A-1AE2-4C4F-80A0-429BC9628C8F}"/>
                </a:ext>
              </a:extLst>
            </p:cNvPr>
            <p:cNvSpPr/>
            <p:nvPr/>
          </p:nvSpPr>
          <p:spPr>
            <a:xfrm>
              <a:off x="2175638" y="1384023"/>
              <a:ext cx="1157044" cy="2294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9C9A335-6922-D440-91EB-B50D4F2C6F53}"/>
                </a:ext>
              </a:extLst>
            </p:cNvPr>
            <p:cNvSpPr txBox="1"/>
            <p:nvPr/>
          </p:nvSpPr>
          <p:spPr>
            <a:xfrm>
              <a:off x="2175638" y="1384023"/>
              <a:ext cx="2362313" cy="1938992"/>
            </a:xfrm>
            <a:prstGeom prst="rect">
              <a:avLst/>
            </a:prstGeom>
            <a:noFill/>
          </p:spPr>
          <p:txBody>
            <a:bodyPr wrap="none" rtlCol="0">
              <a:spAutoFit/>
            </a:bodyPr>
            <a:lstStyle/>
            <a:p>
              <a:pPr algn="l">
                <a:tabLst>
                  <a:tab pos="1128713" algn="l"/>
                </a:tabLst>
              </a:pPr>
              <a:r>
                <a:rPr lang="en-US" sz="2000" dirty="0">
                  <a:latin typeface="+mn-lt"/>
                </a:rPr>
                <a:t>version	(4 bytes)</a:t>
              </a:r>
            </a:p>
            <a:p>
              <a:pPr algn="l">
                <a:tabLst>
                  <a:tab pos="1128713" algn="l"/>
                </a:tabLst>
              </a:pPr>
              <a:r>
                <a:rPr lang="en-US" sz="2000" b="1" dirty="0" err="1">
                  <a:latin typeface="+mn-lt"/>
                </a:rPr>
                <a:t>prev</a:t>
              </a:r>
              <a:r>
                <a:rPr lang="en-US" sz="2000" dirty="0">
                  <a:latin typeface="+mn-lt"/>
                </a:rPr>
                <a:t>	(32 bytes)</a:t>
              </a:r>
            </a:p>
            <a:p>
              <a:pPr algn="l">
                <a:tabLst>
                  <a:tab pos="1128713" algn="l"/>
                </a:tabLst>
              </a:pPr>
              <a:r>
                <a:rPr lang="en-US" sz="2000" dirty="0">
                  <a:latin typeface="+mn-lt"/>
                </a:rPr>
                <a:t>time	(4 bytes)</a:t>
              </a:r>
            </a:p>
            <a:p>
              <a:pPr algn="l">
                <a:tabLst>
                  <a:tab pos="1128713" algn="l"/>
                </a:tabLst>
              </a:pPr>
              <a:r>
                <a:rPr lang="en-US" sz="2000" dirty="0">
                  <a:latin typeface="+mn-lt"/>
                </a:rPr>
                <a:t>bits	(4 bytes)</a:t>
              </a:r>
            </a:p>
            <a:p>
              <a:pPr algn="l">
                <a:tabLst>
                  <a:tab pos="1128713" algn="l"/>
                </a:tabLst>
              </a:pPr>
              <a:r>
                <a:rPr lang="en-US" sz="2000" b="1" dirty="0">
                  <a:latin typeface="+mn-lt"/>
                </a:rPr>
                <a:t>nonce</a:t>
              </a:r>
              <a:r>
                <a:rPr lang="en-US" sz="2000" dirty="0">
                  <a:latin typeface="+mn-lt"/>
                </a:rPr>
                <a:t>	(4 bytes)</a:t>
              </a:r>
            </a:p>
            <a:p>
              <a:pPr algn="l">
                <a:tabLst>
                  <a:tab pos="1128713" algn="l"/>
                </a:tabLst>
              </a:pPr>
              <a:r>
                <a:rPr lang="en-US" sz="2000" b="1" dirty="0" err="1">
                  <a:latin typeface="+mn-lt"/>
                </a:rPr>
                <a:t>tx</a:t>
              </a:r>
              <a:r>
                <a:rPr lang="en-US" sz="2000" b="1" dirty="0">
                  <a:latin typeface="+mn-lt"/>
                </a:rPr>
                <a:t> root</a:t>
              </a:r>
              <a:r>
                <a:rPr lang="en-US" sz="2000" dirty="0">
                  <a:latin typeface="+mn-lt"/>
                </a:rPr>
                <a:t>	(32 bytes)</a:t>
              </a:r>
            </a:p>
          </p:txBody>
        </p:sp>
        <p:cxnSp>
          <p:nvCxnSpPr>
            <p:cNvPr id="8" name="Straight Connector 7">
              <a:extLst>
                <a:ext uri="{FF2B5EF4-FFF2-40B4-BE49-F238E27FC236}">
                  <a16:creationId xmlns:a16="http://schemas.microsoft.com/office/drawing/2014/main" id="{96F28565-A613-1C40-AB4A-C4482E1732B6}"/>
                </a:ext>
              </a:extLst>
            </p:cNvPr>
            <p:cNvCxnSpPr/>
            <p:nvPr/>
          </p:nvCxnSpPr>
          <p:spPr>
            <a:xfrm>
              <a:off x="3389582" y="3678903"/>
              <a:ext cx="1182414"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3D13C24-5D35-564C-A9DA-3D997450819D}"/>
                </a:ext>
              </a:extLst>
            </p:cNvPr>
            <p:cNvSpPr txBox="1"/>
            <p:nvPr/>
          </p:nvSpPr>
          <p:spPr>
            <a:xfrm>
              <a:off x="3332682" y="3708113"/>
              <a:ext cx="1239314" cy="461665"/>
            </a:xfrm>
            <a:prstGeom prst="rect">
              <a:avLst/>
            </a:prstGeom>
            <a:noFill/>
          </p:spPr>
          <p:txBody>
            <a:bodyPr wrap="none" rtlCol="0">
              <a:spAutoFit/>
            </a:bodyPr>
            <a:lstStyle/>
            <a:p>
              <a:pPr algn="l"/>
              <a:r>
                <a:rPr lang="en-US" dirty="0">
                  <a:latin typeface="+mn-lt"/>
                </a:rPr>
                <a:t>80 bytes</a:t>
              </a:r>
            </a:p>
          </p:txBody>
        </p:sp>
        <p:sp>
          <p:nvSpPr>
            <p:cNvPr id="11" name="Triangle 10">
              <a:extLst>
                <a:ext uri="{FF2B5EF4-FFF2-40B4-BE49-F238E27FC236}">
                  <a16:creationId xmlns:a16="http://schemas.microsoft.com/office/drawing/2014/main" id="{7B98F414-8C0D-8C45-813F-68FF4E497ABA}"/>
                </a:ext>
              </a:extLst>
            </p:cNvPr>
            <p:cNvSpPr/>
            <p:nvPr/>
          </p:nvSpPr>
          <p:spPr>
            <a:xfrm>
              <a:off x="1513486" y="3724381"/>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BB75DD-2D4C-4849-A32A-CB935011BEC3}"/>
                </a:ext>
              </a:extLst>
            </p:cNvPr>
            <p:cNvSpPr/>
            <p:nvPr/>
          </p:nvSpPr>
          <p:spPr>
            <a:xfrm>
              <a:off x="1847642" y="4630438"/>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CF2071-F024-7B40-81F0-8E709DE1E78B}"/>
                </a:ext>
              </a:extLst>
            </p:cNvPr>
            <p:cNvSpPr/>
            <p:nvPr/>
          </p:nvSpPr>
          <p:spPr>
            <a:xfrm>
              <a:off x="3288037"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B27EAA-436E-EF4B-97E8-F9E724A5EDE0}"/>
                </a:ext>
              </a:extLst>
            </p:cNvPr>
            <p:cNvSpPr/>
            <p:nvPr/>
          </p:nvSpPr>
          <p:spPr>
            <a:xfrm>
              <a:off x="2135721"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3CAD8C-8E37-2949-9907-D2056EB1E69C}"/>
                </a:ext>
              </a:extLst>
            </p:cNvPr>
            <p:cNvSpPr/>
            <p:nvPr/>
          </p:nvSpPr>
          <p:spPr>
            <a:xfrm>
              <a:off x="2711879"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561663-1A9A-DE4B-B928-812B62C95879}"/>
                </a:ext>
              </a:extLst>
            </p:cNvPr>
            <p:cNvSpPr/>
            <p:nvPr/>
          </p:nvSpPr>
          <p:spPr>
            <a:xfrm>
              <a:off x="2423800"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51AA2CA-920D-3648-AC34-5B07CD65B9B9}"/>
                </a:ext>
              </a:extLst>
            </p:cNvPr>
            <p:cNvSpPr txBox="1"/>
            <p:nvPr/>
          </p:nvSpPr>
          <p:spPr>
            <a:xfrm>
              <a:off x="2532640" y="922152"/>
              <a:ext cx="410690" cy="400110"/>
            </a:xfrm>
            <a:prstGeom prst="rect">
              <a:avLst/>
            </a:prstGeom>
            <a:noFill/>
          </p:spPr>
          <p:txBody>
            <a:bodyPr wrap="none" rtlCol="0">
              <a:spAutoFit/>
            </a:bodyPr>
            <a:lstStyle/>
            <a:p>
              <a:pPr algn="l"/>
              <a:r>
                <a:rPr lang="en-US" sz="2000" i="1" dirty="0">
                  <a:latin typeface="+mn-lt"/>
                </a:rPr>
                <a:t>B</a:t>
              </a:r>
              <a:r>
                <a:rPr lang="en-US" sz="2000" i="1" baseline="-25000" dirty="0">
                  <a:latin typeface="+mn-lt"/>
                </a:rPr>
                <a:t>1</a:t>
              </a:r>
            </a:p>
          </p:txBody>
        </p:sp>
        <p:cxnSp>
          <p:nvCxnSpPr>
            <p:cNvPr id="23" name="Straight Connector 22">
              <a:extLst>
                <a:ext uri="{FF2B5EF4-FFF2-40B4-BE49-F238E27FC236}">
                  <a16:creationId xmlns:a16="http://schemas.microsoft.com/office/drawing/2014/main" id="{A6D71439-DD36-234F-B93A-D857263A6592}"/>
                </a:ext>
              </a:extLst>
            </p:cNvPr>
            <p:cNvCxnSpPr>
              <a:cxnSpLocks/>
            </p:cNvCxnSpPr>
            <p:nvPr/>
          </p:nvCxnSpPr>
          <p:spPr>
            <a:xfrm flipV="1">
              <a:off x="1945272" y="4349894"/>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3956264-3668-C040-B41D-17C4D7ACE5A0}"/>
                </a:ext>
              </a:extLst>
            </p:cNvPr>
            <p:cNvCxnSpPr/>
            <p:nvPr/>
          </p:nvCxnSpPr>
          <p:spPr>
            <a:xfrm flipV="1">
              <a:off x="2491870" y="4329971"/>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E8B30F1-F89B-7240-9324-ADA64527F658}"/>
                </a:ext>
              </a:extLst>
            </p:cNvPr>
            <p:cNvCxnSpPr>
              <a:cxnSpLocks/>
            </p:cNvCxnSpPr>
            <p:nvPr/>
          </p:nvCxnSpPr>
          <p:spPr>
            <a:xfrm flipH="1" flipV="1">
              <a:off x="2242820" y="4332398"/>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E10937-E9E4-0842-A3DE-7A71925E0033}"/>
                </a:ext>
              </a:extLst>
            </p:cNvPr>
            <p:cNvCxnSpPr>
              <a:cxnSpLocks/>
            </p:cNvCxnSpPr>
            <p:nvPr/>
          </p:nvCxnSpPr>
          <p:spPr>
            <a:xfrm flipH="1" flipV="1">
              <a:off x="2730046" y="4335916"/>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68AB84-DD27-B943-9201-5849B3FDFB9A}"/>
                </a:ext>
              </a:extLst>
            </p:cNvPr>
            <p:cNvCxnSpPr>
              <a:cxnSpLocks/>
            </p:cNvCxnSpPr>
            <p:nvPr/>
          </p:nvCxnSpPr>
          <p:spPr>
            <a:xfrm flipV="1">
              <a:off x="2231426" y="4034271"/>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07AF4F6-4430-B94E-A4E7-7E04BFF7F9D4}"/>
                </a:ext>
              </a:extLst>
            </p:cNvPr>
            <p:cNvCxnSpPr>
              <a:cxnSpLocks/>
            </p:cNvCxnSpPr>
            <p:nvPr/>
          </p:nvCxnSpPr>
          <p:spPr>
            <a:xfrm flipH="1" flipV="1">
              <a:off x="2668728" y="3901299"/>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FCF7CA5-D679-454B-B7CC-FC13E783592F}"/>
                </a:ext>
              </a:extLst>
            </p:cNvPr>
            <p:cNvCxnSpPr>
              <a:cxnSpLocks/>
            </p:cNvCxnSpPr>
            <p:nvPr/>
          </p:nvCxnSpPr>
          <p:spPr>
            <a:xfrm flipH="1" flipV="1">
              <a:off x="2487507" y="4042212"/>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7BE8C83-BC76-5844-862F-9C5C17D82CF8}"/>
                </a:ext>
              </a:extLst>
            </p:cNvPr>
            <p:cNvSpPr/>
            <p:nvPr/>
          </p:nvSpPr>
          <p:spPr>
            <a:xfrm>
              <a:off x="2999958"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9024605-3A5D-654E-A2F6-8D1DE504A4BB}"/>
                </a:ext>
              </a:extLst>
            </p:cNvPr>
            <p:cNvCxnSpPr>
              <a:cxnSpLocks/>
            </p:cNvCxnSpPr>
            <p:nvPr/>
          </p:nvCxnSpPr>
          <p:spPr>
            <a:xfrm flipH="1" flipV="1">
              <a:off x="3032852" y="4341480"/>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01CE466-2C17-A54C-AA38-D1C1C3FAAEF8}"/>
                </a:ext>
              </a:extLst>
            </p:cNvPr>
            <p:cNvCxnSpPr>
              <a:cxnSpLocks/>
            </p:cNvCxnSpPr>
            <p:nvPr/>
          </p:nvCxnSpPr>
          <p:spPr>
            <a:xfrm flipH="1" flipV="1">
              <a:off x="3032852" y="4341480"/>
              <a:ext cx="329516" cy="2720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BA842D7-7575-844C-A7CF-39C660D1DDC5}"/>
                </a:ext>
              </a:extLst>
            </p:cNvPr>
            <p:cNvCxnSpPr>
              <a:cxnSpLocks/>
            </p:cNvCxnSpPr>
            <p:nvPr/>
          </p:nvCxnSpPr>
          <p:spPr>
            <a:xfrm flipV="1">
              <a:off x="2487507" y="3905504"/>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B9BFA8F-4BAE-4A49-9DAB-DEF4EBA55A40}"/>
                </a:ext>
              </a:extLst>
            </p:cNvPr>
            <p:cNvCxnSpPr>
              <a:cxnSpLocks/>
            </p:cNvCxnSpPr>
            <p:nvPr/>
          </p:nvCxnSpPr>
          <p:spPr>
            <a:xfrm flipH="1" flipV="1">
              <a:off x="2647697" y="3591096"/>
              <a:ext cx="21031"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ular Callout 60">
              <a:extLst>
                <a:ext uri="{FF2B5EF4-FFF2-40B4-BE49-F238E27FC236}">
                  <a16:creationId xmlns:a16="http://schemas.microsoft.com/office/drawing/2014/main" id="{2624483D-CF83-FF4E-A43C-FAE32186367D}"/>
                </a:ext>
              </a:extLst>
            </p:cNvPr>
            <p:cNvSpPr/>
            <p:nvPr/>
          </p:nvSpPr>
          <p:spPr>
            <a:xfrm>
              <a:off x="262738" y="4197347"/>
              <a:ext cx="1349492" cy="237013"/>
            </a:xfrm>
            <a:prstGeom prst="wedgeRectCallout">
              <a:avLst>
                <a:gd name="adj1" fmla="val 65957"/>
                <a:gd name="adj2" fmla="val 162980"/>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a:t>coinbase</a:t>
              </a:r>
              <a:r>
                <a:rPr lang="en-US" sz="1800" dirty="0"/>
                <a:t> Tx</a:t>
              </a:r>
            </a:p>
          </p:txBody>
        </p:sp>
        <p:sp>
          <p:nvSpPr>
            <p:cNvPr id="62" name="Right Brace 61">
              <a:extLst>
                <a:ext uri="{FF2B5EF4-FFF2-40B4-BE49-F238E27FC236}">
                  <a16:creationId xmlns:a16="http://schemas.microsoft.com/office/drawing/2014/main" id="{25C87609-7A1C-314B-AECA-32542B3FB4CF}"/>
                </a:ext>
              </a:extLst>
            </p:cNvPr>
            <p:cNvSpPr/>
            <p:nvPr/>
          </p:nvSpPr>
          <p:spPr>
            <a:xfrm>
              <a:off x="1346408" y="1401214"/>
              <a:ext cx="167078" cy="22776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4" name="Elbow Connector 63">
              <a:extLst>
                <a:ext uri="{FF2B5EF4-FFF2-40B4-BE49-F238E27FC236}">
                  <a16:creationId xmlns:a16="http://schemas.microsoft.com/office/drawing/2014/main" id="{2C9768D9-33F3-B84E-A6DA-45B1F28AD545}"/>
                </a:ext>
              </a:extLst>
            </p:cNvPr>
            <p:cNvCxnSpPr>
              <a:cxnSpLocks/>
              <a:endCxn id="62" idx="1"/>
            </p:cNvCxnSpPr>
            <p:nvPr/>
          </p:nvCxnSpPr>
          <p:spPr>
            <a:xfrm rot="10800000" flipV="1">
              <a:off x="1513486" y="1955843"/>
              <a:ext cx="662152" cy="584216"/>
            </a:xfrm>
            <a:prstGeom prst="bentConnector5">
              <a:avLst>
                <a:gd name="adj1" fmla="val 50000"/>
                <a:gd name="adj2" fmla="val -313"/>
                <a:gd name="adj3" fmla="val 5606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B5F9B3DA-C34E-6046-AEED-068AE99ECB70}"/>
                </a:ext>
              </a:extLst>
            </p:cNvPr>
            <p:cNvSpPr txBox="1"/>
            <p:nvPr/>
          </p:nvSpPr>
          <p:spPr>
            <a:xfrm>
              <a:off x="1784764" y="1573710"/>
              <a:ext cx="377026" cy="461665"/>
            </a:xfrm>
            <a:prstGeom prst="rect">
              <a:avLst/>
            </a:prstGeom>
            <a:noFill/>
          </p:spPr>
          <p:txBody>
            <a:bodyPr wrap="none" rtlCol="0">
              <a:spAutoFit/>
            </a:bodyPr>
            <a:lstStyle/>
            <a:p>
              <a:pPr algn="l"/>
              <a:r>
                <a:rPr lang="en-US" dirty="0">
                  <a:latin typeface="+mn-lt"/>
                </a:rPr>
                <a:t>H</a:t>
              </a:r>
            </a:p>
          </p:txBody>
        </p:sp>
      </p:grpSp>
      <p:grpSp>
        <p:nvGrpSpPr>
          <p:cNvPr id="130" name="Group 129">
            <a:extLst>
              <a:ext uri="{FF2B5EF4-FFF2-40B4-BE49-F238E27FC236}">
                <a16:creationId xmlns:a16="http://schemas.microsoft.com/office/drawing/2014/main" id="{445C649E-0487-8040-A6C2-02A7BCAE0109}"/>
              </a:ext>
            </a:extLst>
          </p:cNvPr>
          <p:cNvGrpSpPr/>
          <p:nvPr/>
        </p:nvGrpSpPr>
        <p:grpSpPr>
          <a:xfrm>
            <a:off x="3785426" y="1012033"/>
            <a:ext cx="3506889" cy="3944787"/>
            <a:chOff x="3785426" y="917437"/>
            <a:chExt cx="3506889" cy="3944787"/>
          </a:xfrm>
        </p:grpSpPr>
        <p:grpSp>
          <p:nvGrpSpPr>
            <p:cNvPr id="127" name="Group 126">
              <a:extLst>
                <a:ext uri="{FF2B5EF4-FFF2-40B4-BE49-F238E27FC236}">
                  <a16:creationId xmlns:a16="http://schemas.microsoft.com/office/drawing/2014/main" id="{7EB4F41A-84DC-0C41-8FF9-29AB3D6B0C1E}"/>
                </a:ext>
              </a:extLst>
            </p:cNvPr>
            <p:cNvGrpSpPr/>
            <p:nvPr/>
          </p:nvGrpSpPr>
          <p:grpSpPr>
            <a:xfrm>
              <a:off x="3785426" y="917437"/>
              <a:ext cx="3506889" cy="3944787"/>
              <a:chOff x="3848490" y="917437"/>
              <a:chExt cx="3506889" cy="3944787"/>
            </a:xfrm>
          </p:grpSpPr>
          <p:sp>
            <p:nvSpPr>
              <p:cNvPr id="67" name="Rectangle 66">
                <a:extLst>
                  <a:ext uri="{FF2B5EF4-FFF2-40B4-BE49-F238E27FC236}">
                    <a16:creationId xmlns:a16="http://schemas.microsoft.com/office/drawing/2014/main" id="{EC093A47-D76E-674A-B80D-8951859EFA54}"/>
                  </a:ext>
                </a:extLst>
              </p:cNvPr>
              <p:cNvSpPr/>
              <p:nvPr/>
            </p:nvSpPr>
            <p:spPr>
              <a:xfrm>
                <a:off x="5510808" y="1322262"/>
                <a:ext cx="1157044" cy="2294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A0B10A1C-0CF4-B544-B5CD-C76A36A803DE}"/>
                  </a:ext>
                </a:extLst>
              </p:cNvPr>
              <p:cNvSpPr txBox="1"/>
              <p:nvPr/>
            </p:nvSpPr>
            <p:spPr>
              <a:xfrm>
                <a:off x="5501166" y="1419614"/>
                <a:ext cx="1157044" cy="1938992"/>
              </a:xfrm>
              <a:prstGeom prst="rect">
                <a:avLst/>
              </a:prstGeom>
              <a:noFill/>
            </p:spPr>
            <p:txBody>
              <a:bodyPr wrap="square" rtlCol="0">
                <a:spAutoFit/>
              </a:bodyPr>
              <a:lstStyle/>
              <a:p>
                <a:pPr algn="l">
                  <a:tabLst>
                    <a:tab pos="1128713" algn="l"/>
                  </a:tabLst>
                </a:pPr>
                <a:endParaRPr lang="en-US" sz="2000" dirty="0">
                  <a:latin typeface="+mn-lt"/>
                </a:endParaRPr>
              </a:p>
              <a:p>
                <a:pPr algn="l">
                  <a:tabLst>
                    <a:tab pos="1128713" algn="l"/>
                  </a:tabLst>
                </a:pPr>
                <a:r>
                  <a:rPr lang="en-US" sz="2000" b="1" dirty="0" err="1">
                    <a:latin typeface="+mn-lt"/>
                  </a:rPr>
                  <a:t>prev</a:t>
                </a:r>
                <a:endParaRPr lang="en-US" sz="2000" b="1" dirty="0">
                  <a:latin typeface="+mn-lt"/>
                </a:endParaRPr>
              </a:p>
              <a:p>
                <a:pPr algn="l">
                  <a:tabLst>
                    <a:tab pos="1128713" algn="l"/>
                  </a:tabLst>
                </a:pPr>
                <a:endParaRPr lang="en-US" sz="2000" dirty="0">
                  <a:latin typeface="+mn-lt"/>
                </a:endParaRPr>
              </a:p>
              <a:p>
                <a:pPr algn="l">
                  <a:tabLst>
                    <a:tab pos="1128713" algn="l"/>
                  </a:tabLst>
                </a:pPr>
                <a:endParaRPr lang="en-US" sz="2000" dirty="0">
                  <a:latin typeface="+mn-lt"/>
                </a:endParaRPr>
              </a:p>
              <a:p>
                <a:pPr algn="l">
                  <a:tabLst>
                    <a:tab pos="1128713" algn="l"/>
                  </a:tabLst>
                </a:pPr>
                <a:endParaRPr lang="en-US" sz="2000" dirty="0">
                  <a:latin typeface="+mn-lt"/>
                </a:endParaRPr>
              </a:p>
              <a:p>
                <a:pPr algn="l">
                  <a:tabLst>
                    <a:tab pos="1128713" algn="l"/>
                  </a:tabLst>
                </a:pPr>
                <a:r>
                  <a:rPr lang="en-US" sz="2000" b="1" dirty="0" err="1">
                    <a:latin typeface="+mn-lt"/>
                  </a:rPr>
                  <a:t>tx</a:t>
                </a:r>
                <a:r>
                  <a:rPr lang="en-US" sz="2000" b="1" dirty="0">
                    <a:latin typeface="+mn-lt"/>
                  </a:rPr>
                  <a:t> root</a:t>
                </a:r>
              </a:p>
            </p:txBody>
          </p:sp>
          <p:sp>
            <p:nvSpPr>
              <p:cNvPr id="71" name="Triangle 70">
                <a:extLst>
                  <a:ext uri="{FF2B5EF4-FFF2-40B4-BE49-F238E27FC236}">
                    <a16:creationId xmlns:a16="http://schemas.microsoft.com/office/drawing/2014/main" id="{2A5EF9CF-34CE-B14C-8E9F-0B25324FBD54}"/>
                  </a:ext>
                </a:extLst>
              </p:cNvPr>
              <p:cNvSpPr/>
              <p:nvPr/>
            </p:nvSpPr>
            <p:spPr>
              <a:xfrm>
                <a:off x="5069380" y="3662620"/>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A2B07E-165C-BD41-B63D-625294DD13E2}"/>
                  </a:ext>
                </a:extLst>
              </p:cNvPr>
              <p:cNvSpPr/>
              <p:nvPr/>
            </p:nvSpPr>
            <p:spPr>
              <a:xfrm>
                <a:off x="5403536" y="4568677"/>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348F71B-8A4A-EC4D-A323-24E684F87805}"/>
                  </a:ext>
                </a:extLst>
              </p:cNvPr>
              <p:cNvSpPr/>
              <p:nvPr/>
            </p:nvSpPr>
            <p:spPr>
              <a:xfrm>
                <a:off x="6843931"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CC0184F-1C59-8C49-A9B5-1C84F57CCC1F}"/>
                  </a:ext>
                </a:extLst>
              </p:cNvPr>
              <p:cNvSpPr/>
              <p:nvPr/>
            </p:nvSpPr>
            <p:spPr>
              <a:xfrm>
                <a:off x="5691615"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23264A2-EDA9-4B46-BCE6-00ADF872BA19}"/>
                  </a:ext>
                </a:extLst>
              </p:cNvPr>
              <p:cNvSpPr/>
              <p:nvPr/>
            </p:nvSpPr>
            <p:spPr>
              <a:xfrm>
                <a:off x="6267773"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BC7157B-706B-944A-BFD6-7F78D1098047}"/>
                  </a:ext>
                </a:extLst>
              </p:cNvPr>
              <p:cNvSpPr/>
              <p:nvPr/>
            </p:nvSpPr>
            <p:spPr>
              <a:xfrm>
                <a:off x="5979694"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3A1D6A4-EE15-EB42-9DAC-D622500D27C8}"/>
                  </a:ext>
                </a:extLst>
              </p:cNvPr>
              <p:cNvCxnSpPr>
                <a:cxnSpLocks/>
              </p:cNvCxnSpPr>
              <p:nvPr/>
            </p:nvCxnSpPr>
            <p:spPr>
              <a:xfrm flipV="1">
                <a:off x="5501166" y="4288133"/>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CDF4694-E01F-EA44-BCB6-EC7AD4E32997}"/>
                  </a:ext>
                </a:extLst>
              </p:cNvPr>
              <p:cNvCxnSpPr/>
              <p:nvPr/>
            </p:nvCxnSpPr>
            <p:spPr>
              <a:xfrm flipV="1">
                <a:off x="6047764" y="4268210"/>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A9946D2-5B63-E049-9FF2-BE66EE6B32CD}"/>
                  </a:ext>
                </a:extLst>
              </p:cNvPr>
              <p:cNvCxnSpPr>
                <a:cxnSpLocks/>
              </p:cNvCxnSpPr>
              <p:nvPr/>
            </p:nvCxnSpPr>
            <p:spPr>
              <a:xfrm flipH="1" flipV="1">
                <a:off x="5798714" y="4270637"/>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40AC0E2-A70D-F543-95AA-F00AD970A8C0}"/>
                  </a:ext>
                </a:extLst>
              </p:cNvPr>
              <p:cNvCxnSpPr>
                <a:cxnSpLocks/>
              </p:cNvCxnSpPr>
              <p:nvPr/>
            </p:nvCxnSpPr>
            <p:spPr>
              <a:xfrm flipH="1" flipV="1">
                <a:off x="6285940" y="4274155"/>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EE37BBA-73B9-E84C-9EA9-AAEB4E26B531}"/>
                  </a:ext>
                </a:extLst>
              </p:cNvPr>
              <p:cNvCxnSpPr>
                <a:cxnSpLocks/>
              </p:cNvCxnSpPr>
              <p:nvPr/>
            </p:nvCxnSpPr>
            <p:spPr>
              <a:xfrm flipV="1">
                <a:off x="5787320" y="3972510"/>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2E6EBE4-1719-7F47-85A5-9793840C22DC}"/>
                  </a:ext>
                </a:extLst>
              </p:cNvPr>
              <p:cNvCxnSpPr>
                <a:cxnSpLocks/>
              </p:cNvCxnSpPr>
              <p:nvPr/>
            </p:nvCxnSpPr>
            <p:spPr>
              <a:xfrm flipH="1" flipV="1">
                <a:off x="6224622" y="3839538"/>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EB7E53B-F4E5-014B-9D13-62B05D4748B0}"/>
                  </a:ext>
                </a:extLst>
              </p:cNvPr>
              <p:cNvCxnSpPr>
                <a:cxnSpLocks/>
              </p:cNvCxnSpPr>
              <p:nvPr/>
            </p:nvCxnSpPr>
            <p:spPr>
              <a:xfrm flipH="1" flipV="1">
                <a:off x="6043401" y="3980451"/>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8899FE4E-C479-3F4D-A2E1-BDDDCBA03CF5}"/>
                  </a:ext>
                </a:extLst>
              </p:cNvPr>
              <p:cNvSpPr/>
              <p:nvPr/>
            </p:nvSpPr>
            <p:spPr>
              <a:xfrm>
                <a:off x="6555852"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5F166996-B083-5C4B-89DD-42F956D71F8F}"/>
                  </a:ext>
                </a:extLst>
              </p:cNvPr>
              <p:cNvCxnSpPr>
                <a:cxnSpLocks/>
              </p:cNvCxnSpPr>
              <p:nvPr/>
            </p:nvCxnSpPr>
            <p:spPr>
              <a:xfrm flipH="1" flipV="1">
                <a:off x="6588746" y="4279719"/>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1603D67-EB77-5641-80C5-6CD85BD32802}"/>
                  </a:ext>
                </a:extLst>
              </p:cNvPr>
              <p:cNvCxnSpPr>
                <a:cxnSpLocks/>
              </p:cNvCxnSpPr>
              <p:nvPr/>
            </p:nvCxnSpPr>
            <p:spPr>
              <a:xfrm flipV="1">
                <a:off x="6043394" y="3843743"/>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1C221C3-89F7-1A46-AD15-9B50319BB2EC}"/>
                  </a:ext>
                </a:extLst>
              </p:cNvPr>
              <p:cNvCxnSpPr>
                <a:cxnSpLocks/>
              </p:cNvCxnSpPr>
              <p:nvPr/>
            </p:nvCxnSpPr>
            <p:spPr>
              <a:xfrm flipH="1" flipV="1">
                <a:off x="6209701" y="3529335"/>
                <a:ext cx="14914"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89" name="Rectangular Callout 88">
                <a:extLst>
                  <a:ext uri="{FF2B5EF4-FFF2-40B4-BE49-F238E27FC236}">
                    <a16:creationId xmlns:a16="http://schemas.microsoft.com/office/drawing/2014/main" id="{B28DF9C9-C4E6-9E49-B9DA-1E3C412DCAE0}"/>
                  </a:ext>
                </a:extLst>
              </p:cNvPr>
              <p:cNvSpPr/>
              <p:nvPr/>
            </p:nvSpPr>
            <p:spPr>
              <a:xfrm>
                <a:off x="3848490" y="4355716"/>
                <a:ext cx="1349492" cy="237013"/>
              </a:xfrm>
              <a:prstGeom prst="wedgeRectCallout">
                <a:avLst>
                  <a:gd name="adj1" fmla="val 63621"/>
                  <a:gd name="adj2" fmla="val 6985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a:t>coinbase</a:t>
                </a:r>
                <a:r>
                  <a:rPr lang="en-US" sz="1800" dirty="0"/>
                  <a:t> Tx</a:t>
                </a:r>
              </a:p>
            </p:txBody>
          </p:sp>
          <p:sp>
            <p:nvSpPr>
              <p:cNvPr id="90" name="Right Brace 89">
                <a:extLst>
                  <a:ext uri="{FF2B5EF4-FFF2-40B4-BE49-F238E27FC236}">
                    <a16:creationId xmlns:a16="http://schemas.microsoft.com/office/drawing/2014/main" id="{857BB19F-FAA2-014D-8D8B-B1EFF0DB6ACE}"/>
                  </a:ext>
                </a:extLst>
              </p:cNvPr>
              <p:cNvSpPr/>
              <p:nvPr/>
            </p:nvSpPr>
            <p:spPr>
              <a:xfrm>
                <a:off x="4681578" y="1339453"/>
                <a:ext cx="167078" cy="22776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1" name="Elbow Connector 90">
                <a:extLst>
                  <a:ext uri="{FF2B5EF4-FFF2-40B4-BE49-F238E27FC236}">
                    <a16:creationId xmlns:a16="http://schemas.microsoft.com/office/drawing/2014/main" id="{36DA2CB0-8632-B64D-859D-8F14682F02A6}"/>
                  </a:ext>
                </a:extLst>
              </p:cNvPr>
              <p:cNvCxnSpPr>
                <a:cxnSpLocks/>
                <a:endCxn id="90" idx="1"/>
              </p:cNvCxnSpPr>
              <p:nvPr/>
            </p:nvCxnSpPr>
            <p:spPr>
              <a:xfrm rot="10800000" flipV="1">
                <a:off x="4848657" y="1955840"/>
                <a:ext cx="688581" cy="522457"/>
              </a:xfrm>
              <a:prstGeom prst="bentConnector5">
                <a:avLst>
                  <a:gd name="adj1" fmla="val 50000"/>
                  <a:gd name="adj2" fmla="val -239"/>
                  <a:gd name="adj3" fmla="val 50705"/>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0AFDE2B3-EB41-9140-A223-802516FED121}"/>
                  </a:ext>
                </a:extLst>
              </p:cNvPr>
              <p:cNvSpPr txBox="1"/>
              <p:nvPr/>
            </p:nvSpPr>
            <p:spPr>
              <a:xfrm>
                <a:off x="5130276" y="1566404"/>
                <a:ext cx="377026" cy="461665"/>
              </a:xfrm>
              <a:prstGeom prst="rect">
                <a:avLst/>
              </a:prstGeom>
              <a:noFill/>
            </p:spPr>
            <p:txBody>
              <a:bodyPr wrap="none" rtlCol="0">
                <a:spAutoFit/>
              </a:bodyPr>
              <a:lstStyle/>
              <a:p>
                <a:pPr algn="l"/>
                <a:r>
                  <a:rPr lang="en-US" dirty="0">
                    <a:latin typeface="+mn-lt"/>
                  </a:rPr>
                  <a:t>H</a:t>
                </a:r>
              </a:p>
            </p:txBody>
          </p:sp>
          <p:sp>
            <p:nvSpPr>
              <p:cNvPr id="93" name="TextBox 92">
                <a:extLst>
                  <a:ext uri="{FF2B5EF4-FFF2-40B4-BE49-F238E27FC236}">
                    <a16:creationId xmlns:a16="http://schemas.microsoft.com/office/drawing/2014/main" id="{826E5AA1-1CEC-A742-9C4B-350915BB71EE}"/>
                  </a:ext>
                </a:extLst>
              </p:cNvPr>
              <p:cNvSpPr txBox="1"/>
              <p:nvPr/>
            </p:nvSpPr>
            <p:spPr>
              <a:xfrm>
                <a:off x="5870290" y="917437"/>
                <a:ext cx="410690" cy="400110"/>
              </a:xfrm>
              <a:prstGeom prst="rect">
                <a:avLst/>
              </a:prstGeom>
              <a:noFill/>
            </p:spPr>
            <p:txBody>
              <a:bodyPr wrap="none" rtlCol="0">
                <a:spAutoFit/>
              </a:bodyPr>
              <a:lstStyle/>
              <a:p>
                <a:pPr algn="l"/>
                <a:r>
                  <a:rPr lang="en-US" sz="2000" i="1" dirty="0">
                    <a:latin typeface="+mn-lt"/>
                  </a:rPr>
                  <a:t>B</a:t>
                </a:r>
                <a:r>
                  <a:rPr lang="en-US" sz="2000" i="1" baseline="-25000" dirty="0">
                    <a:latin typeface="+mn-lt"/>
                  </a:rPr>
                  <a:t>2</a:t>
                </a:r>
              </a:p>
            </p:txBody>
          </p:sp>
        </p:grpSp>
        <p:cxnSp>
          <p:nvCxnSpPr>
            <p:cNvPr id="86" name="Straight Connector 85">
              <a:extLst>
                <a:ext uri="{FF2B5EF4-FFF2-40B4-BE49-F238E27FC236}">
                  <a16:creationId xmlns:a16="http://schemas.microsoft.com/office/drawing/2014/main" id="{7808186D-5403-9441-81E7-8E703E91E6BA}"/>
                </a:ext>
              </a:extLst>
            </p:cNvPr>
            <p:cNvCxnSpPr>
              <a:cxnSpLocks/>
            </p:cNvCxnSpPr>
            <p:nvPr/>
          </p:nvCxnSpPr>
          <p:spPr>
            <a:xfrm flipH="1" flipV="1">
              <a:off x="6541448" y="4279719"/>
              <a:ext cx="329516" cy="272087"/>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028" name="Picture 4" descr="Bitcoin Genesis Block Newspaper&quot; Art Print by MichealGoodman | Redbubble">
            <a:extLst>
              <a:ext uri="{FF2B5EF4-FFF2-40B4-BE49-F238E27FC236}">
                <a16:creationId xmlns:a16="http://schemas.microsoft.com/office/drawing/2014/main" id="{2A87D3BC-B78A-6042-AB63-A70E46E60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4" t="17092" r="17874" b="18016"/>
          <a:stretch/>
        </p:blipFill>
        <p:spPr bwMode="auto">
          <a:xfrm>
            <a:off x="212696" y="2404499"/>
            <a:ext cx="979809" cy="13057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EA36BC5-D57A-43E5-8C2B-C591B294583B}"/>
              </a:ext>
            </a:extLst>
          </p:cNvPr>
          <p:cNvSpPr>
            <a:spLocks noGrp="1"/>
          </p:cNvSpPr>
          <p:nvPr>
            <p:ph type="title"/>
          </p:nvPr>
        </p:nvSpPr>
        <p:spPr/>
        <p:txBody>
          <a:bodyPr>
            <a:normAutofit fontScale="90000"/>
          </a:bodyPr>
          <a:lstStyle/>
          <a:p>
            <a:r>
              <a:rPr lang="en-US" dirty="0"/>
              <a:t>Bitcoin: Mining</a:t>
            </a:r>
          </a:p>
        </p:txBody>
      </p:sp>
    </p:spTree>
    <p:extLst>
      <p:ext uri="{BB962C8B-B14F-4D97-AF65-F5344CB8AC3E}">
        <p14:creationId xmlns:p14="http://schemas.microsoft.com/office/powerpoint/2010/main" val="160104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left)">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5FBEC-FDDB-934D-8601-D2420A752129}"/>
              </a:ext>
            </a:extLst>
          </p:cNvPr>
          <p:cNvSpPr/>
          <p:nvPr/>
        </p:nvSpPr>
        <p:spPr>
          <a:xfrm>
            <a:off x="126120" y="1495810"/>
            <a:ext cx="1135118" cy="23068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258992-6F79-6F43-B488-DCC7CE1F8429}"/>
              </a:ext>
            </a:extLst>
          </p:cNvPr>
          <p:cNvSpPr txBox="1"/>
          <p:nvPr/>
        </p:nvSpPr>
        <p:spPr>
          <a:xfrm>
            <a:off x="170496" y="936336"/>
            <a:ext cx="955198" cy="590931"/>
          </a:xfrm>
          <a:prstGeom prst="rect">
            <a:avLst/>
          </a:prstGeom>
          <a:noFill/>
        </p:spPr>
        <p:txBody>
          <a:bodyPr wrap="none" rtlCol="0">
            <a:spAutoFit/>
          </a:bodyPr>
          <a:lstStyle/>
          <a:p>
            <a:pPr algn="ctr">
              <a:lnSpc>
                <a:spcPct val="80000"/>
              </a:lnSpc>
            </a:pPr>
            <a:r>
              <a:rPr lang="en-US" sz="2000" dirty="0">
                <a:latin typeface="+mn-lt"/>
              </a:rPr>
              <a:t>genesis</a:t>
            </a:r>
            <a:br>
              <a:rPr lang="en-US" sz="2000" dirty="0">
                <a:latin typeface="+mn-lt"/>
              </a:rPr>
            </a:br>
            <a:r>
              <a:rPr lang="en-US" sz="2000" dirty="0">
                <a:latin typeface="+mn-lt"/>
              </a:rPr>
              <a:t>block</a:t>
            </a:r>
          </a:p>
        </p:txBody>
      </p:sp>
      <p:grpSp>
        <p:nvGrpSpPr>
          <p:cNvPr id="126" name="Group 125">
            <a:extLst>
              <a:ext uri="{FF2B5EF4-FFF2-40B4-BE49-F238E27FC236}">
                <a16:creationId xmlns:a16="http://schemas.microsoft.com/office/drawing/2014/main" id="{A803B7A7-504C-FF44-9A3C-0FBE832ECFC6}"/>
              </a:ext>
            </a:extLst>
          </p:cNvPr>
          <p:cNvGrpSpPr/>
          <p:nvPr/>
        </p:nvGrpSpPr>
        <p:grpSpPr>
          <a:xfrm>
            <a:off x="262738" y="1016748"/>
            <a:ext cx="4309258" cy="4001833"/>
            <a:chOff x="262738" y="922152"/>
            <a:chExt cx="4309258" cy="4001833"/>
          </a:xfrm>
        </p:grpSpPr>
        <p:sp>
          <p:nvSpPr>
            <p:cNvPr id="10" name="Rectangle 9">
              <a:extLst>
                <a:ext uri="{FF2B5EF4-FFF2-40B4-BE49-F238E27FC236}">
                  <a16:creationId xmlns:a16="http://schemas.microsoft.com/office/drawing/2014/main" id="{B7D3B48A-1AE2-4C4F-80A0-429BC9628C8F}"/>
                </a:ext>
              </a:extLst>
            </p:cNvPr>
            <p:cNvSpPr/>
            <p:nvPr/>
          </p:nvSpPr>
          <p:spPr>
            <a:xfrm>
              <a:off x="2175638" y="1384023"/>
              <a:ext cx="1157044" cy="2294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9C9A335-6922-D440-91EB-B50D4F2C6F53}"/>
                </a:ext>
              </a:extLst>
            </p:cNvPr>
            <p:cNvSpPr txBox="1"/>
            <p:nvPr/>
          </p:nvSpPr>
          <p:spPr>
            <a:xfrm>
              <a:off x="2175638" y="1384023"/>
              <a:ext cx="2362313" cy="1938992"/>
            </a:xfrm>
            <a:prstGeom prst="rect">
              <a:avLst/>
            </a:prstGeom>
            <a:noFill/>
          </p:spPr>
          <p:txBody>
            <a:bodyPr wrap="none" rtlCol="0">
              <a:spAutoFit/>
            </a:bodyPr>
            <a:lstStyle/>
            <a:p>
              <a:pPr algn="l">
                <a:tabLst>
                  <a:tab pos="1128713" algn="l"/>
                </a:tabLst>
              </a:pPr>
              <a:r>
                <a:rPr lang="en-US" sz="2000" dirty="0">
                  <a:latin typeface="+mn-lt"/>
                </a:rPr>
                <a:t>version	(4 bytes)</a:t>
              </a:r>
            </a:p>
            <a:p>
              <a:pPr algn="l">
                <a:tabLst>
                  <a:tab pos="1128713" algn="l"/>
                </a:tabLst>
              </a:pPr>
              <a:r>
                <a:rPr lang="en-US" sz="2000" b="1" dirty="0" err="1">
                  <a:latin typeface="+mn-lt"/>
                </a:rPr>
                <a:t>prev</a:t>
              </a:r>
              <a:r>
                <a:rPr lang="en-US" sz="2000" dirty="0">
                  <a:latin typeface="+mn-lt"/>
                </a:rPr>
                <a:t>	(32 bytes)</a:t>
              </a:r>
            </a:p>
            <a:p>
              <a:pPr algn="l">
                <a:tabLst>
                  <a:tab pos="1128713" algn="l"/>
                </a:tabLst>
              </a:pPr>
              <a:r>
                <a:rPr lang="en-US" sz="2000" dirty="0">
                  <a:latin typeface="+mn-lt"/>
                </a:rPr>
                <a:t>time	(4 bytes)</a:t>
              </a:r>
            </a:p>
            <a:p>
              <a:pPr algn="l">
                <a:tabLst>
                  <a:tab pos="1128713" algn="l"/>
                </a:tabLst>
              </a:pPr>
              <a:r>
                <a:rPr lang="en-US" sz="2000" dirty="0">
                  <a:latin typeface="+mn-lt"/>
                </a:rPr>
                <a:t>bits	(4 bytes)</a:t>
              </a:r>
            </a:p>
            <a:p>
              <a:pPr algn="l">
                <a:tabLst>
                  <a:tab pos="1128713" algn="l"/>
                </a:tabLst>
              </a:pPr>
              <a:r>
                <a:rPr lang="en-US" sz="2000" b="1" dirty="0">
                  <a:latin typeface="+mn-lt"/>
                </a:rPr>
                <a:t>nonce</a:t>
              </a:r>
              <a:r>
                <a:rPr lang="en-US" sz="2000" dirty="0">
                  <a:latin typeface="+mn-lt"/>
                </a:rPr>
                <a:t>	(4 bytes)</a:t>
              </a:r>
            </a:p>
            <a:p>
              <a:pPr algn="l">
                <a:tabLst>
                  <a:tab pos="1128713" algn="l"/>
                </a:tabLst>
              </a:pPr>
              <a:r>
                <a:rPr lang="en-US" sz="2000" b="1" dirty="0" err="1">
                  <a:latin typeface="+mn-lt"/>
                </a:rPr>
                <a:t>tx</a:t>
              </a:r>
              <a:r>
                <a:rPr lang="en-US" sz="2000" b="1" dirty="0">
                  <a:latin typeface="+mn-lt"/>
                </a:rPr>
                <a:t> root</a:t>
              </a:r>
              <a:r>
                <a:rPr lang="en-US" sz="2000" dirty="0">
                  <a:latin typeface="+mn-lt"/>
                </a:rPr>
                <a:t>	(32 bytes)</a:t>
              </a:r>
            </a:p>
          </p:txBody>
        </p:sp>
        <p:cxnSp>
          <p:nvCxnSpPr>
            <p:cNvPr id="8" name="Straight Connector 7">
              <a:extLst>
                <a:ext uri="{FF2B5EF4-FFF2-40B4-BE49-F238E27FC236}">
                  <a16:creationId xmlns:a16="http://schemas.microsoft.com/office/drawing/2014/main" id="{96F28565-A613-1C40-AB4A-C4482E1732B6}"/>
                </a:ext>
              </a:extLst>
            </p:cNvPr>
            <p:cNvCxnSpPr/>
            <p:nvPr/>
          </p:nvCxnSpPr>
          <p:spPr>
            <a:xfrm>
              <a:off x="3389582" y="3678903"/>
              <a:ext cx="1182414"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3D13C24-5D35-564C-A9DA-3D997450819D}"/>
                </a:ext>
              </a:extLst>
            </p:cNvPr>
            <p:cNvSpPr txBox="1"/>
            <p:nvPr/>
          </p:nvSpPr>
          <p:spPr>
            <a:xfrm>
              <a:off x="3332682" y="3708113"/>
              <a:ext cx="1239314" cy="461665"/>
            </a:xfrm>
            <a:prstGeom prst="rect">
              <a:avLst/>
            </a:prstGeom>
            <a:noFill/>
          </p:spPr>
          <p:txBody>
            <a:bodyPr wrap="none" rtlCol="0">
              <a:spAutoFit/>
            </a:bodyPr>
            <a:lstStyle/>
            <a:p>
              <a:pPr algn="l"/>
              <a:r>
                <a:rPr lang="en-US" dirty="0">
                  <a:latin typeface="+mn-lt"/>
                </a:rPr>
                <a:t>80 bytes</a:t>
              </a:r>
            </a:p>
          </p:txBody>
        </p:sp>
        <p:sp>
          <p:nvSpPr>
            <p:cNvPr id="11" name="Triangle 10">
              <a:extLst>
                <a:ext uri="{FF2B5EF4-FFF2-40B4-BE49-F238E27FC236}">
                  <a16:creationId xmlns:a16="http://schemas.microsoft.com/office/drawing/2014/main" id="{7B98F414-8C0D-8C45-813F-68FF4E497ABA}"/>
                </a:ext>
              </a:extLst>
            </p:cNvPr>
            <p:cNvSpPr/>
            <p:nvPr/>
          </p:nvSpPr>
          <p:spPr>
            <a:xfrm>
              <a:off x="1513486" y="3724381"/>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BB75DD-2D4C-4849-A32A-CB935011BEC3}"/>
                </a:ext>
              </a:extLst>
            </p:cNvPr>
            <p:cNvSpPr/>
            <p:nvPr/>
          </p:nvSpPr>
          <p:spPr>
            <a:xfrm>
              <a:off x="1847642" y="4630438"/>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CF2071-F024-7B40-81F0-8E709DE1E78B}"/>
                </a:ext>
              </a:extLst>
            </p:cNvPr>
            <p:cNvSpPr/>
            <p:nvPr/>
          </p:nvSpPr>
          <p:spPr>
            <a:xfrm>
              <a:off x="3288037"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B27EAA-436E-EF4B-97E8-F9E724A5EDE0}"/>
                </a:ext>
              </a:extLst>
            </p:cNvPr>
            <p:cNvSpPr/>
            <p:nvPr/>
          </p:nvSpPr>
          <p:spPr>
            <a:xfrm>
              <a:off x="2135721"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3CAD8C-8E37-2949-9907-D2056EB1E69C}"/>
                </a:ext>
              </a:extLst>
            </p:cNvPr>
            <p:cNvSpPr/>
            <p:nvPr/>
          </p:nvSpPr>
          <p:spPr>
            <a:xfrm>
              <a:off x="2711879"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561663-1A9A-DE4B-B928-812B62C95879}"/>
                </a:ext>
              </a:extLst>
            </p:cNvPr>
            <p:cNvSpPr/>
            <p:nvPr/>
          </p:nvSpPr>
          <p:spPr>
            <a:xfrm>
              <a:off x="2423800"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51AA2CA-920D-3648-AC34-5B07CD65B9B9}"/>
                </a:ext>
              </a:extLst>
            </p:cNvPr>
            <p:cNvSpPr txBox="1"/>
            <p:nvPr/>
          </p:nvSpPr>
          <p:spPr>
            <a:xfrm>
              <a:off x="2532640" y="922152"/>
              <a:ext cx="410690" cy="400110"/>
            </a:xfrm>
            <a:prstGeom prst="rect">
              <a:avLst/>
            </a:prstGeom>
            <a:noFill/>
          </p:spPr>
          <p:txBody>
            <a:bodyPr wrap="none" rtlCol="0">
              <a:spAutoFit/>
            </a:bodyPr>
            <a:lstStyle/>
            <a:p>
              <a:pPr algn="l"/>
              <a:r>
                <a:rPr lang="en-US" sz="2000" i="1" dirty="0">
                  <a:latin typeface="+mn-lt"/>
                </a:rPr>
                <a:t>B</a:t>
              </a:r>
              <a:r>
                <a:rPr lang="en-US" sz="2000" i="1" baseline="-25000" dirty="0">
                  <a:latin typeface="+mn-lt"/>
                </a:rPr>
                <a:t>1</a:t>
              </a:r>
            </a:p>
          </p:txBody>
        </p:sp>
        <p:cxnSp>
          <p:nvCxnSpPr>
            <p:cNvPr id="23" name="Straight Connector 22">
              <a:extLst>
                <a:ext uri="{FF2B5EF4-FFF2-40B4-BE49-F238E27FC236}">
                  <a16:creationId xmlns:a16="http://schemas.microsoft.com/office/drawing/2014/main" id="{A6D71439-DD36-234F-B93A-D857263A6592}"/>
                </a:ext>
              </a:extLst>
            </p:cNvPr>
            <p:cNvCxnSpPr>
              <a:cxnSpLocks/>
            </p:cNvCxnSpPr>
            <p:nvPr/>
          </p:nvCxnSpPr>
          <p:spPr>
            <a:xfrm flipV="1">
              <a:off x="1945272" y="4349894"/>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3956264-3668-C040-B41D-17C4D7ACE5A0}"/>
                </a:ext>
              </a:extLst>
            </p:cNvPr>
            <p:cNvCxnSpPr/>
            <p:nvPr/>
          </p:nvCxnSpPr>
          <p:spPr>
            <a:xfrm flipV="1">
              <a:off x="2491870" y="4329971"/>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E8B30F1-F89B-7240-9324-ADA64527F658}"/>
                </a:ext>
              </a:extLst>
            </p:cNvPr>
            <p:cNvCxnSpPr>
              <a:cxnSpLocks/>
            </p:cNvCxnSpPr>
            <p:nvPr/>
          </p:nvCxnSpPr>
          <p:spPr>
            <a:xfrm flipH="1" flipV="1">
              <a:off x="2242820" y="4332398"/>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E10937-E9E4-0842-A3DE-7A71925E0033}"/>
                </a:ext>
              </a:extLst>
            </p:cNvPr>
            <p:cNvCxnSpPr>
              <a:cxnSpLocks/>
            </p:cNvCxnSpPr>
            <p:nvPr/>
          </p:nvCxnSpPr>
          <p:spPr>
            <a:xfrm flipH="1" flipV="1">
              <a:off x="2730046" y="4335916"/>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68AB84-DD27-B943-9201-5849B3FDFB9A}"/>
                </a:ext>
              </a:extLst>
            </p:cNvPr>
            <p:cNvCxnSpPr>
              <a:cxnSpLocks/>
            </p:cNvCxnSpPr>
            <p:nvPr/>
          </p:nvCxnSpPr>
          <p:spPr>
            <a:xfrm flipV="1">
              <a:off x="2231426" y="4034271"/>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07AF4F6-4430-B94E-A4E7-7E04BFF7F9D4}"/>
                </a:ext>
              </a:extLst>
            </p:cNvPr>
            <p:cNvCxnSpPr>
              <a:cxnSpLocks/>
            </p:cNvCxnSpPr>
            <p:nvPr/>
          </p:nvCxnSpPr>
          <p:spPr>
            <a:xfrm flipH="1" flipV="1">
              <a:off x="2668728" y="3901299"/>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FCF7CA5-D679-454B-B7CC-FC13E783592F}"/>
                </a:ext>
              </a:extLst>
            </p:cNvPr>
            <p:cNvCxnSpPr>
              <a:cxnSpLocks/>
            </p:cNvCxnSpPr>
            <p:nvPr/>
          </p:nvCxnSpPr>
          <p:spPr>
            <a:xfrm flipH="1" flipV="1">
              <a:off x="2487507" y="4042212"/>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7BE8C83-BC76-5844-862F-9C5C17D82CF8}"/>
                </a:ext>
              </a:extLst>
            </p:cNvPr>
            <p:cNvSpPr/>
            <p:nvPr/>
          </p:nvSpPr>
          <p:spPr>
            <a:xfrm>
              <a:off x="2999958" y="4630438"/>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9024605-3A5D-654E-A2F6-8D1DE504A4BB}"/>
                </a:ext>
              </a:extLst>
            </p:cNvPr>
            <p:cNvCxnSpPr>
              <a:cxnSpLocks/>
            </p:cNvCxnSpPr>
            <p:nvPr/>
          </p:nvCxnSpPr>
          <p:spPr>
            <a:xfrm flipH="1" flipV="1">
              <a:off x="3032852" y="4341480"/>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01CE466-2C17-A54C-AA38-D1C1C3FAAEF8}"/>
                </a:ext>
              </a:extLst>
            </p:cNvPr>
            <p:cNvCxnSpPr>
              <a:cxnSpLocks/>
            </p:cNvCxnSpPr>
            <p:nvPr/>
          </p:nvCxnSpPr>
          <p:spPr>
            <a:xfrm flipH="1" flipV="1">
              <a:off x="3032852" y="4341480"/>
              <a:ext cx="329516" cy="2720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BA842D7-7575-844C-A7CF-39C660D1DDC5}"/>
                </a:ext>
              </a:extLst>
            </p:cNvPr>
            <p:cNvCxnSpPr>
              <a:cxnSpLocks/>
            </p:cNvCxnSpPr>
            <p:nvPr/>
          </p:nvCxnSpPr>
          <p:spPr>
            <a:xfrm flipV="1">
              <a:off x="2487507" y="3905504"/>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B9BFA8F-4BAE-4A49-9DAB-DEF4EBA55A40}"/>
                </a:ext>
              </a:extLst>
            </p:cNvPr>
            <p:cNvCxnSpPr>
              <a:cxnSpLocks/>
            </p:cNvCxnSpPr>
            <p:nvPr/>
          </p:nvCxnSpPr>
          <p:spPr>
            <a:xfrm flipH="1" flipV="1">
              <a:off x="2647697" y="3591096"/>
              <a:ext cx="21031"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ular Callout 60">
              <a:extLst>
                <a:ext uri="{FF2B5EF4-FFF2-40B4-BE49-F238E27FC236}">
                  <a16:creationId xmlns:a16="http://schemas.microsoft.com/office/drawing/2014/main" id="{2624483D-CF83-FF4E-A43C-FAE32186367D}"/>
                </a:ext>
              </a:extLst>
            </p:cNvPr>
            <p:cNvSpPr/>
            <p:nvPr/>
          </p:nvSpPr>
          <p:spPr>
            <a:xfrm>
              <a:off x="262738" y="4197347"/>
              <a:ext cx="1349492" cy="237013"/>
            </a:xfrm>
            <a:prstGeom prst="wedgeRectCallout">
              <a:avLst>
                <a:gd name="adj1" fmla="val 65957"/>
                <a:gd name="adj2" fmla="val 162980"/>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a:t>coinbase</a:t>
              </a:r>
              <a:r>
                <a:rPr lang="en-US" sz="1800" dirty="0"/>
                <a:t> Tx</a:t>
              </a:r>
            </a:p>
          </p:txBody>
        </p:sp>
        <p:sp>
          <p:nvSpPr>
            <p:cNvPr id="62" name="Right Brace 61">
              <a:extLst>
                <a:ext uri="{FF2B5EF4-FFF2-40B4-BE49-F238E27FC236}">
                  <a16:creationId xmlns:a16="http://schemas.microsoft.com/office/drawing/2014/main" id="{25C87609-7A1C-314B-AECA-32542B3FB4CF}"/>
                </a:ext>
              </a:extLst>
            </p:cNvPr>
            <p:cNvSpPr/>
            <p:nvPr/>
          </p:nvSpPr>
          <p:spPr>
            <a:xfrm>
              <a:off x="1346408" y="1401214"/>
              <a:ext cx="167078" cy="22776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4" name="Elbow Connector 63">
              <a:extLst>
                <a:ext uri="{FF2B5EF4-FFF2-40B4-BE49-F238E27FC236}">
                  <a16:creationId xmlns:a16="http://schemas.microsoft.com/office/drawing/2014/main" id="{2C9768D9-33F3-B84E-A6DA-45B1F28AD545}"/>
                </a:ext>
              </a:extLst>
            </p:cNvPr>
            <p:cNvCxnSpPr>
              <a:cxnSpLocks/>
              <a:endCxn id="62" idx="1"/>
            </p:cNvCxnSpPr>
            <p:nvPr/>
          </p:nvCxnSpPr>
          <p:spPr>
            <a:xfrm rot="10800000" flipV="1">
              <a:off x="1513486" y="1955843"/>
              <a:ext cx="662152" cy="584216"/>
            </a:xfrm>
            <a:prstGeom prst="bentConnector5">
              <a:avLst>
                <a:gd name="adj1" fmla="val 50000"/>
                <a:gd name="adj2" fmla="val -313"/>
                <a:gd name="adj3" fmla="val 5606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B5F9B3DA-C34E-6046-AEED-068AE99ECB70}"/>
                </a:ext>
              </a:extLst>
            </p:cNvPr>
            <p:cNvSpPr txBox="1"/>
            <p:nvPr/>
          </p:nvSpPr>
          <p:spPr>
            <a:xfrm>
              <a:off x="1784764" y="1573710"/>
              <a:ext cx="377026" cy="461665"/>
            </a:xfrm>
            <a:prstGeom prst="rect">
              <a:avLst/>
            </a:prstGeom>
            <a:noFill/>
          </p:spPr>
          <p:txBody>
            <a:bodyPr wrap="none" rtlCol="0">
              <a:spAutoFit/>
            </a:bodyPr>
            <a:lstStyle/>
            <a:p>
              <a:pPr algn="l"/>
              <a:r>
                <a:rPr lang="en-US" dirty="0">
                  <a:latin typeface="+mn-lt"/>
                </a:rPr>
                <a:t>H</a:t>
              </a:r>
            </a:p>
          </p:txBody>
        </p:sp>
      </p:grpSp>
      <p:grpSp>
        <p:nvGrpSpPr>
          <p:cNvPr id="130" name="Group 129">
            <a:extLst>
              <a:ext uri="{FF2B5EF4-FFF2-40B4-BE49-F238E27FC236}">
                <a16:creationId xmlns:a16="http://schemas.microsoft.com/office/drawing/2014/main" id="{445C649E-0487-8040-A6C2-02A7BCAE0109}"/>
              </a:ext>
            </a:extLst>
          </p:cNvPr>
          <p:cNvGrpSpPr/>
          <p:nvPr/>
        </p:nvGrpSpPr>
        <p:grpSpPr>
          <a:xfrm>
            <a:off x="3785426" y="1012033"/>
            <a:ext cx="3506889" cy="3944787"/>
            <a:chOff x="3785426" y="917437"/>
            <a:chExt cx="3506889" cy="3944787"/>
          </a:xfrm>
        </p:grpSpPr>
        <p:grpSp>
          <p:nvGrpSpPr>
            <p:cNvPr id="127" name="Group 126">
              <a:extLst>
                <a:ext uri="{FF2B5EF4-FFF2-40B4-BE49-F238E27FC236}">
                  <a16:creationId xmlns:a16="http://schemas.microsoft.com/office/drawing/2014/main" id="{7EB4F41A-84DC-0C41-8FF9-29AB3D6B0C1E}"/>
                </a:ext>
              </a:extLst>
            </p:cNvPr>
            <p:cNvGrpSpPr/>
            <p:nvPr/>
          </p:nvGrpSpPr>
          <p:grpSpPr>
            <a:xfrm>
              <a:off x="3785426" y="917437"/>
              <a:ext cx="3506889" cy="3944787"/>
              <a:chOff x="3848490" y="917437"/>
              <a:chExt cx="3506889" cy="3944787"/>
            </a:xfrm>
          </p:grpSpPr>
          <p:sp>
            <p:nvSpPr>
              <p:cNvPr id="67" name="Rectangle 66">
                <a:extLst>
                  <a:ext uri="{FF2B5EF4-FFF2-40B4-BE49-F238E27FC236}">
                    <a16:creationId xmlns:a16="http://schemas.microsoft.com/office/drawing/2014/main" id="{EC093A47-D76E-674A-B80D-8951859EFA54}"/>
                  </a:ext>
                </a:extLst>
              </p:cNvPr>
              <p:cNvSpPr/>
              <p:nvPr/>
            </p:nvSpPr>
            <p:spPr>
              <a:xfrm>
                <a:off x="5510808" y="1322262"/>
                <a:ext cx="1157044" cy="2294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A0B10A1C-0CF4-B544-B5CD-C76A36A803DE}"/>
                  </a:ext>
                </a:extLst>
              </p:cNvPr>
              <p:cNvSpPr txBox="1"/>
              <p:nvPr/>
            </p:nvSpPr>
            <p:spPr>
              <a:xfrm>
                <a:off x="5501166" y="1419614"/>
                <a:ext cx="1157044" cy="1938992"/>
              </a:xfrm>
              <a:prstGeom prst="rect">
                <a:avLst/>
              </a:prstGeom>
              <a:noFill/>
            </p:spPr>
            <p:txBody>
              <a:bodyPr wrap="square" rtlCol="0">
                <a:spAutoFit/>
              </a:bodyPr>
              <a:lstStyle/>
              <a:p>
                <a:pPr algn="l">
                  <a:tabLst>
                    <a:tab pos="1128713" algn="l"/>
                  </a:tabLst>
                </a:pPr>
                <a:endParaRPr lang="en-US" sz="2000" dirty="0">
                  <a:latin typeface="+mn-lt"/>
                </a:endParaRPr>
              </a:p>
              <a:p>
                <a:pPr algn="l">
                  <a:tabLst>
                    <a:tab pos="1128713" algn="l"/>
                  </a:tabLst>
                </a:pPr>
                <a:r>
                  <a:rPr lang="en-US" sz="2000" b="1" dirty="0" err="1">
                    <a:latin typeface="+mn-lt"/>
                  </a:rPr>
                  <a:t>prev</a:t>
                </a:r>
                <a:endParaRPr lang="en-US" sz="2000" b="1" dirty="0">
                  <a:latin typeface="+mn-lt"/>
                </a:endParaRPr>
              </a:p>
              <a:p>
                <a:pPr algn="l">
                  <a:tabLst>
                    <a:tab pos="1128713" algn="l"/>
                  </a:tabLst>
                </a:pPr>
                <a:endParaRPr lang="en-US" sz="2000" dirty="0">
                  <a:latin typeface="+mn-lt"/>
                </a:endParaRPr>
              </a:p>
              <a:p>
                <a:pPr algn="l">
                  <a:tabLst>
                    <a:tab pos="1128713" algn="l"/>
                  </a:tabLst>
                </a:pPr>
                <a:endParaRPr lang="en-US" sz="2000" dirty="0">
                  <a:latin typeface="+mn-lt"/>
                </a:endParaRPr>
              </a:p>
              <a:p>
                <a:pPr algn="l">
                  <a:tabLst>
                    <a:tab pos="1128713" algn="l"/>
                  </a:tabLst>
                </a:pPr>
                <a:endParaRPr lang="en-US" sz="2000" dirty="0">
                  <a:latin typeface="+mn-lt"/>
                </a:endParaRPr>
              </a:p>
              <a:p>
                <a:pPr algn="l">
                  <a:tabLst>
                    <a:tab pos="1128713" algn="l"/>
                  </a:tabLst>
                </a:pPr>
                <a:r>
                  <a:rPr lang="en-US" sz="2000" b="1" dirty="0" err="1">
                    <a:latin typeface="+mn-lt"/>
                  </a:rPr>
                  <a:t>tx</a:t>
                </a:r>
                <a:r>
                  <a:rPr lang="en-US" sz="2000" b="1" dirty="0">
                    <a:latin typeface="+mn-lt"/>
                  </a:rPr>
                  <a:t> root</a:t>
                </a:r>
              </a:p>
            </p:txBody>
          </p:sp>
          <p:sp>
            <p:nvSpPr>
              <p:cNvPr id="71" name="Triangle 70">
                <a:extLst>
                  <a:ext uri="{FF2B5EF4-FFF2-40B4-BE49-F238E27FC236}">
                    <a16:creationId xmlns:a16="http://schemas.microsoft.com/office/drawing/2014/main" id="{2A5EF9CF-34CE-B14C-8E9F-0B25324FBD54}"/>
                  </a:ext>
                </a:extLst>
              </p:cNvPr>
              <p:cNvSpPr/>
              <p:nvPr/>
            </p:nvSpPr>
            <p:spPr>
              <a:xfrm>
                <a:off x="5069380" y="3662620"/>
                <a:ext cx="2285999" cy="1199604"/>
              </a:xfrm>
              <a:prstGeom prs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A2B07E-165C-BD41-B63D-625294DD13E2}"/>
                  </a:ext>
                </a:extLst>
              </p:cNvPr>
              <p:cNvSpPr/>
              <p:nvPr/>
            </p:nvSpPr>
            <p:spPr>
              <a:xfrm>
                <a:off x="5403536" y="4568677"/>
                <a:ext cx="178675" cy="21354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348F71B-8A4A-EC4D-A323-24E684F87805}"/>
                  </a:ext>
                </a:extLst>
              </p:cNvPr>
              <p:cNvSpPr/>
              <p:nvPr/>
            </p:nvSpPr>
            <p:spPr>
              <a:xfrm>
                <a:off x="6843931"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CC0184F-1C59-8C49-A9B5-1C84F57CCC1F}"/>
                  </a:ext>
                </a:extLst>
              </p:cNvPr>
              <p:cNvSpPr/>
              <p:nvPr/>
            </p:nvSpPr>
            <p:spPr>
              <a:xfrm>
                <a:off x="5691615"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23264A2-EDA9-4B46-BCE6-00ADF872BA19}"/>
                  </a:ext>
                </a:extLst>
              </p:cNvPr>
              <p:cNvSpPr/>
              <p:nvPr/>
            </p:nvSpPr>
            <p:spPr>
              <a:xfrm>
                <a:off x="6267773"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BC7157B-706B-944A-BFD6-7F78D1098047}"/>
                  </a:ext>
                </a:extLst>
              </p:cNvPr>
              <p:cNvSpPr/>
              <p:nvPr/>
            </p:nvSpPr>
            <p:spPr>
              <a:xfrm>
                <a:off x="5979694"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3A1D6A4-EE15-EB42-9DAC-D622500D27C8}"/>
                  </a:ext>
                </a:extLst>
              </p:cNvPr>
              <p:cNvCxnSpPr>
                <a:cxnSpLocks/>
              </p:cNvCxnSpPr>
              <p:nvPr/>
            </p:nvCxnSpPr>
            <p:spPr>
              <a:xfrm flipV="1">
                <a:off x="5501166" y="4288133"/>
                <a:ext cx="286154" cy="271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CDF4694-E01F-EA44-BCB6-EC7AD4E32997}"/>
                  </a:ext>
                </a:extLst>
              </p:cNvPr>
              <p:cNvCxnSpPr/>
              <p:nvPr/>
            </p:nvCxnSpPr>
            <p:spPr>
              <a:xfrm flipV="1">
                <a:off x="6047764" y="4268210"/>
                <a:ext cx="222258" cy="306255"/>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A9946D2-5B63-E049-9FF2-BE66EE6B32CD}"/>
                  </a:ext>
                </a:extLst>
              </p:cNvPr>
              <p:cNvCxnSpPr>
                <a:cxnSpLocks/>
              </p:cNvCxnSpPr>
              <p:nvPr/>
            </p:nvCxnSpPr>
            <p:spPr>
              <a:xfrm flipH="1" flipV="1">
                <a:off x="5798714" y="4270637"/>
                <a:ext cx="17500" cy="288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40AC0E2-A70D-F543-95AA-F00AD970A8C0}"/>
                  </a:ext>
                </a:extLst>
              </p:cNvPr>
              <p:cNvCxnSpPr>
                <a:cxnSpLocks/>
              </p:cNvCxnSpPr>
              <p:nvPr/>
            </p:nvCxnSpPr>
            <p:spPr>
              <a:xfrm flipH="1" flipV="1">
                <a:off x="6285940" y="4274155"/>
                <a:ext cx="59371" cy="300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EE37BBA-73B9-E84C-9EA9-AAEB4E26B531}"/>
                  </a:ext>
                </a:extLst>
              </p:cNvPr>
              <p:cNvCxnSpPr>
                <a:cxnSpLocks/>
              </p:cNvCxnSpPr>
              <p:nvPr/>
            </p:nvCxnSpPr>
            <p:spPr>
              <a:xfrm flipV="1">
                <a:off x="5787320" y="3972510"/>
                <a:ext cx="237198" cy="315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2E6EBE4-1719-7F47-85A5-9793840C22DC}"/>
                  </a:ext>
                </a:extLst>
              </p:cNvPr>
              <p:cNvCxnSpPr>
                <a:cxnSpLocks/>
              </p:cNvCxnSpPr>
              <p:nvPr/>
            </p:nvCxnSpPr>
            <p:spPr>
              <a:xfrm flipH="1" flipV="1">
                <a:off x="6224622" y="3839538"/>
                <a:ext cx="365376" cy="43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EB7E53B-F4E5-014B-9D13-62B05D4748B0}"/>
                  </a:ext>
                </a:extLst>
              </p:cNvPr>
              <p:cNvCxnSpPr>
                <a:cxnSpLocks/>
              </p:cNvCxnSpPr>
              <p:nvPr/>
            </p:nvCxnSpPr>
            <p:spPr>
              <a:xfrm flipH="1" flipV="1">
                <a:off x="6043401" y="3980451"/>
                <a:ext cx="204534" cy="290186"/>
              </a:xfrm>
              <a:prstGeom prst="line">
                <a:avLst/>
              </a:prstGeom>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8899FE4E-C479-3F4D-A2E1-BDDDCBA03CF5}"/>
                  </a:ext>
                </a:extLst>
              </p:cNvPr>
              <p:cNvSpPr/>
              <p:nvPr/>
            </p:nvSpPr>
            <p:spPr>
              <a:xfrm>
                <a:off x="6555852" y="4568677"/>
                <a:ext cx="178675" cy="21354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5F166996-B083-5C4B-89DD-42F956D71F8F}"/>
                  </a:ext>
                </a:extLst>
              </p:cNvPr>
              <p:cNvCxnSpPr>
                <a:cxnSpLocks/>
              </p:cNvCxnSpPr>
              <p:nvPr/>
            </p:nvCxnSpPr>
            <p:spPr>
              <a:xfrm flipH="1" flipV="1">
                <a:off x="6588746" y="4279719"/>
                <a:ext cx="31968" cy="271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1603D67-EB77-5641-80C5-6CD85BD32802}"/>
                  </a:ext>
                </a:extLst>
              </p:cNvPr>
              <p:cNvCxnSpPr>
                <a:cxnSpLocks/>
              </p:cNvCxnSpPr>
              <p:nvPr/>
            </p:nvCxnSpPr>
            <p:spPr>
              <a:xfrm flipV="1">
                <a:off x="6043394" y="3843743"/>
                <a:ext cx="166307" cy="120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1C221C3-89F7-1A46-AD15-9B50319BB2EC}"/>
                  </a:ext>
                </a:extLst>
              </p:cNvPr>
              <p:cNvCxnSpPr>
                <a:cxnSpLocks/>
              </p:cNvCxnSpPr>
              <p:nvPr/>
            </p:nvCxnSpPr>
            <p:spPr>
              <a:xfrm flipH="1" flipV="1">
                <a:off x="6209701" y="3529335"/>
                <a:ext cx="14914" cy="308901"/>
              </a:xfrm>
              <a:prstGeom prst="line">
                <a:avLst/>
              </a:prstGeom>
            </p:spPr>
            <p:style>
              <a:lnRef idx="2">
                <a:schemeClr val="accent1"/>
              </a:lnRef>
              <a:fillRef idx="0">
                <a:schemeClr val="accent1"/>
              </a:fillRef>
              <a:effectRef idx="1">
                <a:schemeClr val="accent1"/>
              </a:effectRef>
              <a:fontRef idx="minor">
                <a:schemeClr val="tx1"/>
              </a:fontRef>
            </p:style>
          </p:cxnSp>
          <p:sp>
            <p:nvSpPr>
              <p:cNvPr id="89" name="Rectangular Callout 88">
                <a:extLst>
                  <a:ext uri="{FF2B5EF4-FFF2-40B4-BE49-F238E27FC236}">
                    <a16:creationId xmlns:a16="http://schemas.microsoft.com/office/drawing/2014/main" id="{B28DF9C9-C4E6-9E49-B9DA-1E3C412DCAE0}"/>
                  </a:ext>
                </a:extLst>
              </p:cNvPr>
              <p:cNvSpPr/>
              <p:nvPr/>
            </p:nvSpPr>
            <p:spPr>
              <a:xfrm>
                <a:off x="3848490" y="4355716"/>
                <a:ext cx="1349492" cy="237013"/>
              </a:xfrm>
              <a:prstGeom prst="wedgeRectCallout">
                <a:avLst>
                  <a:gd name="adj1" fmla="val 63621"/>
                  <a:gd name="adj2" fmla="val 6985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a:t>coinbase</a:t>
                </a:r>
                <a:r>
                  <a:rPr lang="en-US" sz="1800" dirty="0"/>
                  <a:t> Tx</a:t>
                </a:r>
              </a:p>
            </p:txBody>
          </p:sp>
          <p:sp>
            <p:nvSpPr>
              <p:cNvPr id="90" name="Right Brace 89">
                <a:extLst>
                  <a:ext uri="{FF2B5EF4-FFF2-40B4-BE49-F238E27FC236}">
                    <a16:creationId xmlns:a16="http://schemas.microsoft.com/office/drawing/2014/main" id="{857BB19F-FAA2-014D-8D8B-B1EFF0DB6ACE}"/>
                  </a:ext>
                </a:extLst>
              </p:cNvPr>
              <p:cNvSpPr/>
              <p:nvPr/>
            </p:nvSpPr>
            <p:spPr>
              <a:xfrm>
                <a:off x="4681578" y="1339453"/>
                <a:ext cx="167078" cy="22776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1" name="Elbow Connector 90">
                <a:extLst>
                  <a:ext uri="{FF2B5EF4-FFF2-40B4-BE49-F238E27FC236}">
                    <a16:creationId xmlns:a16="http://schemas.microsoft.com/office/drawing/2014/main" id="{36DA2CB0-8632-B64D-859D-8F14682F02A6}"/>
                  </a:ext>
                </a:extLst>
              </p:cNvPr>
              <p:cNvCxnSpPr>
                <a:cxnSpLocks/>
                <a:endCxn id="90" idx="1"/>
              </p:cNvCxnSpPr>
              <p:nvPr/>
            </p:nvCxnSpPr>
            <p:spPr>
              <a:xfrm rot="10800000" flipV="1">
                <a:off x="4848657" y="1955840"/>
                <a:ext cx="688581" cy="522457"/>
              </a:xfrm>
              <a:prstGeom prst="bentConnector5">
                <a:avLst>
                  <a:gd name="adj1" fmla="val 50000"/>
                  <a:gd name="adj2" fmla="val -239"/>
                  <a:gd name="adj3" fmla="val 50705"/>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0AFDE2B3-EB41-9140-A223-802516FED121}"/>
                  </a:ext>
                </a:extLst>
              </p:cNvPr>
              <p:cNvSpPr txBox="1"/>
              <p:nvPr/>
            </p:nvSpPr>
            <p:spPr>
              <a:xfrm>
                <a:off x="5130276" y="1566404"/>
                <a:ext cx="377026" cy="461665"/>
              </a:xfrm>
              <a:prstGeom prst="rect">
                <a:avLst/>
              </a:prstGeom>
              <a:noFill/>
            </p:spPr>
            <p:txBody>
              <a:bodyPr wrap="none" rtlCol="0">
                <a:spAutoFit/>
              </a:bodyPr>
              <a:lstStyle/>
              <a:p>
                <a:pPr algn="l"/>
                <a:r>
                  <a:rPr lang="en-US" dirty="0">
                    <a:latin typeface="+mn-lt"/>
                  </a:rPr>
                  <a:t>H</a:t>
                </a:r>
              </a:p>
            </p:txBody>
          </p:sp>
          <p:sp>
            <p:nvSpPr>
              <p:cNvPr id="93" name="TextBox 92">
                <a:extLst>
                  <a:ext uri="{FF2B5EF4-FFF2-40B4-BE49-F238E27FC236}">
                    <a16:creationId xmlns:a16="http://schemas.microsoft.com/office/drawing/2014/main" id="{826E5AA1-1CEC-A742-9C4B-350915BB71EE}"/>
                  </a:ext>
                </a:extLst>
              </p:cNvPr>
              <p:cNvSpPr txBox="1"/>
              <p:nvPr/>
            </p:nvSpPr>
            <p:spPr>
              <a:xfrm>
                <a:off x="5870290" y="917437"/>
                <a:ext cx="410690" cy="400110"/>
              </a:xfrm>
              <a:prstGeom prst="rect">
                <a:avLst/>
              </a:prstGeom>
              <a:noFill/>
            </p:spPr>
            <p:txBody>
              <a:bodyPr wrap="none" rtlCol="0">
                <a:spAutoFit/>
              </a:bodyPr>
              <a:lstStyle/>
              <a:p>
                <a:pPr algn="l"/>
                <a:r>
                  <a:rPr lang="en-US" sz="2000" i="1" dirty="0">
                    <a:latin typeface="+mn-lt"/>
                  </a:rPr>
                  <a:t>B</a:t>
                </a:r>
                <a:r>
                  <a:rPr lang="en-US" sz="2000" i="1" baseline="-25000" dirty="0">
                    <a:latin typeface="+mn-lt"/>
                  </a:rPr>
                  <a:t>2</a:t>
                </a:r>
              </a:p>
            </p:txBody>
          </p:sp>
        </p:grpSp>
        <p:cxnSp>
          <p:nvCxnSpPr>
            <p:cNvPr id="86" name="Straight Connector 85">
              <a:extLst>
                <a:ext uri="{FF2B5EF4-FFF2-40B4-BE49-F238E27FC236}">
                  <a16:creationId xmlns:a16="http://schemas.microsoft.com/office/drawing/2014/main" id="{7808186D-5403-9441-81E7-8E703E91E6BA}"/>
                </a:ext>
              </a:extLst>
            </p:cNvPr>
            <p:cNvCxnSpPr>
              <a:cxnSpLocks/>
            </p:cNvCxnSpPr>
            <p:nvPr/>
          </p:nvCxnSpPr>
          <p:spPr>
            <a:xfrm flipH="1" flipV="1">
              <a:off x="6541448" y="4279719"/>
              <a:ext cx="329516" cy="272087"/>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028" name="Picture 4" descr="Bitcoin Genesis Block Newspaper&quot; Art Print by MichealGoodman | Redbubble">
            <a:extLst>
              <a:ext uri="{FF2B5EF4-FFF2-40B4-BE49-F238E27FC236}">
                <a16:creationId xmlns:a16="http://schemas.microsoft.com/office/drawing/2014/main" id="{2A87D3BC-B78A-6042-AB63-A70E46E60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4" t="17092" r="17874" b="18016"/>
          <a:stretch/>
        </p:blipFill>
        <p:spPr bwMode="auto">
          <a:xfrm>
            <a:off x="212696" y="2404499"/>
            <a:ext cx="979809" cy="13057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EA36BC5-D57A-43E5-8C2B-C591B294583B}"/>
              </a:ext>
            </a:extLst>
          </p:cNvPr>
          <p:cNvSpPr>
            <a:spLocks noGrp="1"/>
          </p:cNvSpPr>
          <p:nvPr>
            <p:ph type="title"/>
          </p:nvPr>
        </p:nvSpPr>
        <p:spPr/>
        <p:txBody>
          <a:bodyPr>
            <a:normAutofit fontScale="90000"/>
          </a:bodyPr>
          <a:lstStyle/>
          <a:p>
            <a:r>
              <a:rPr lang="en-US" dirty="0"/>
              <a:t>Bitcoin: Mining</a:t>
            </a:r>
          </a:p>
        </p:txBody>
      </p:sp>
      <p:sp>
        <p:nvSpPr>
          <p:cNvPr id="13" name="Oval 12">
            <a:extLst>
              <a:ext uri="{FF2B5EF4-FFF2-40B4-BE49-F238E27FC236}">
                <a16:creationId xmlns:a16="http://schemas.microsoft.com/office/drawing/2014/main" id="{B0A2C6C3-2FB1-4046-BC06-14EE2479C87C}"/>
              </a:ext>
            </a:extLst>
          </p:cNvPr>
          <p:cNvSpPr/>
          <p:nvPr/>
        </p:nvSpPr>
        <p:spPr>
          <a:xfrm>
            <a:off x="1947194" y="2319658"/>
            <a:ext cx="993881" cy="54058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6921052-9ADB-4683-A564-FAFA99B0FCC7}"/>
              </a:ext>
            </a:extLst>
          </p:cNvPr>
          <p:cNvCxnSpPr>
            <a:cxnSpLocks/>
            <a:stCxn id="13" idx="6"/>
            <a:endCxn id="94" idx="1"/>
          </p:cNvCxnSpPr>
          <p:nvPr/>
        </p:nvCxnSpPr>
        <p:spPr>
          <a:xfrm>
            <a:off x="2941075" y="2589948"/>
            <a:ext cx="3839792" cy="921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3C85DB0-44CF-4253-BF9C-81426777F10D}"/>
                  </a:ext>
                </a:extLst>
              </p:cNvPr>
              <p:cNvSpPr txBox="1"/>
              <p:nvPr/>
            </p:nvSpPr>
            <p:spPr>
              <a:xfrm>
                <a:off x="6780867" y="2306520"/>
                <a:ext cx="2221763" cy="585288"/>
              </a:xfrm>
              <a:prstGeom prst="rect">
                <a:avLst/>
              </a:prstGeom>
              <a:noFill/>
            </p:spPr>
            <p:txBody>
              <a:bodyPr wrap="square">
                <a:spAutoFit/>
              </a:bodyPr>
              <a:lstStyle/>
              <a:p>
                <a:r>
                  <a:rPr lang="en-US" sz="2000" b="1" dirty="0"/>
                  <a:t>target (</a:t>
                </a:r>
                <a14:m>
                  <m:oMath xmlns:m="http://schemas.openxmlformats.org/officeDocument/2006/math">
                    <m:r>
                      <a:rPr lang="en-US" sz="2000" b="1" i="1" dirty="0" smtClean="0">
                        <a:latin typeface="Cambria Math" panose="02040503050406030204" pitchFamily="18" charset="0"/>
                      </a:rPr>
                      <m:t>𝑻</m:t>
                    </m:r>
                  </m:oMath>
                </a14:m>
                <a:r>
                  <a:rPr lang="en-US" sz="2000" b="1" dirty="0"/>
                  <a:t>): </a:t>
                </a:r>
                <a14:m>
                  <m:oMath xmlns:m="http://schemas.openxmlformats.org/officeDocument/2006/math">
                    <m:f>
                      <m:fPr>
                        <m:ctrlPr>
                          <a:rPr lang="en-US" sz="2000" b="1" i="1" smtClean="0">
                            <a:latin typeface="Cambria Math" panose="02040503050406030204" pitchFamily="18" charset="0"/>
                          </a:rPr>
                        </m:ctrlPr>
                      </m:fPr>
                      <m:num>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𝟐</m:t>
                            </m:r>
                          </m:e>
                          <m:sup>
                            <m:r>
                              <a:rPr lang="en-US" sz="2000" b="1" i="1" smtClean="0">
                                <a:latin typeface="Cambria Math" panose="02040503050406030204" pitchFamily="18" charset="0"/>
                              </a:rPr>
                              <m:t>𝟐𝟓𝟔</m:t>
                            </m:r>
                          </m:sup>
                        </m:sSup>
                      </m:num>
                      <m:den>
                        <m:r>
                          <a:rPr lang="en-US" sz="2000" b="1" i="1">
                            <a:latin typeface="Cambria Math" panose="02040503050406030204" pitchFamily="18" charset="0"/>
                          </a:rPr>
                          <m:t>𝑫</m:t>
                        </m:r>
                      </m:den>
                    </m:f>
                  </m:oMath>
                </a14:m>
                <a:r>
                  <a:rPr lang="en-US" sz="2000" b="1" dirty="0"/>
                  <a:t> </a:t>
                </a:r>
              </a:p>
            </p:txBody>
          </p:sp>
        </mc:Choice>
        <mc:Fallback xmlns="">
          <p:sp>
            <p:nvSpPr>
              <p:cNvPr id="94" name="TextBox 93">
                <a:extLst>
                  <a:ext uri="{FF2B5EF4-FFF2-40B4-BE49-F238E27FC236}">
                    <a16:creationId xmlns:a16="http://schemas.microsoft.com/office/drawing/2014/main" id="{03C85DB0-44CF-4253-BF9C-81426777F10D}"/>
                  </a:ext>
                </a:extLst>
              </p:cNvPr>
              <p:cNvSpPr txBox="1">
                <a:spLocks noRot="1" noChangeAspect="1" noMove="1" noResize="1" noEditPoints="1" noAdjustHandles="1" noChangeArrowheads="1" noChangeShapeType="1" noTextEdit="1"/>
              </p:cNvSpPr>
              <p:nvPr/>
            </p:nvSpPr>
            <p:spPr>
              <a:xfrm>
                <a:off x="6780867" y="2306520"/>
                <a:ext cx="2221763" cy="585288"/>
              </a:xfrm>
              <a:prstGeom prst="rect">
                <a:avLst/>
              </a:prstGeom>
              <a:blipFill>
                <a:blip r:embed="rId3"/>
                <a:stretch>
                  <a:fillRect l="-2740" b="-6250"/>
                </a:stretch>
              </a:blipFill>
            </p:spPr>
            <p:txBody>
              <a:bodyPr/>
              <a:lstStyle/>
              <a:p>
                <a:r>
                  <a:rPr lang="en-US">
                    <a:noFill/>
                  </a:rPr>
                  <a:t> </a:t>
                </a:r>
              </a:p>
            </p:txBody>
          </p:sp>
        </mc:Fallback>
      </mc:AlternateContent>
    </p:spTree>
    <p:extLst>
      <p:ext uri="{BB962C8B-B14F-4D97-AF65-F5344CB8AC3E}">
        <p14:creationId xmlns:p14="http://schemas.microsoft.com/office/powerpoint/2010/main" val="6105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97954</TotalTime>
  <Words>4053</Words>
  <Application>Microsoft Macintosh PowerPoint</Application>
  <PresentationFormat>On-screen Show (16:9)</PresentationFormat>
  <Paragraphs>824</Paragraphs>
  <Slides>48</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Wingdings</vt:lpstr>
      <vt:lpstr>Office Theme</vt:lpstr>
      <vt:lpstr>Consensus in the Internet Setting</vt:lpstr>
      <vt:lpstr>Recap of the Last Lecture</vt:lpstr>
      <vt:lpstr>Sybil Attack</vt:lpstr>
      <vt:lpstr>Sybil Attack</vt:lpstr>
      <vt:lpstr>Sybil Resistance</vt:lpstr>
      <vt:lpstr>Bitcoin: Mining</vt:lpstr>
      <vt:lpstr>Bitcoin: Mining</vt:lpstr>
      <vt:lpstr>Bitcoin: Mining</vt:lpstr>
      <vt:lpstr>Bitcoin: Mining</vt:lpstr>
      <vt:lpstr>Nakamoto Consensus</vt:lpstr>
      <vt:lpstr>Nakamoto Consensus</vt:lpstr>
      <vt:lpstr>Nakamoto Consensus</vt:lpstr>
      <vt:lpstr>Nakamoto Consensus</vt:lpstr>
      <vt:lpstr>Nakamoto Consensus</vt:lpstr>
      <vt:lpstr>Nakamoto Consensus</vt:lpstr>
      <vt:lpstr>Bitcoin: Difficulty Adjustment</vt:lpstr>
      <vt:lpstr>Consensus in the Internet Setting</vt:lpstr>
      <vt:lpstr>Security?</vt:lpstr>
      <vt:lpstr>Model for Bitcoin</vt:lpstr>
      <vt:lpstr>Reminder: Why is safety important?</vt:lpstr>
      <vt:lpstr>Reminder: Why is safety important?</vt:lpstr>
      <vt:lpstr>Nakamoto’s Private Attack: β≥ 1/2</vt:lpstr>
      <vt:lpstr>Nakamoto’s Private Attack: β≥ 1/2</vt:lpstr>
      <vt:lpstr>Nakamoto’s Private Attack: β≥ 1/2</vt:lpstr>
      <vt:lpstr>Forking</vt:lpstr>
      <vt:lpstr>Reminder for SMR Security</vt:lpstr>
      <vt:lpstr>Security Theorem</vt:lpstr>
      <vt:lpstr>Security Theorem</vt:lpstr>
      <vt:lpstr>Proof of the Security Theorem</vt:lpstr>
      <vt:lpstr>Would β&lt;1/2 hold in practice?</vt:lpstr>
      <vt:lpstr>Would β&lt;1/2 hold in practice?</vt:lpstr>
      <vt:lpstr>Would β&lt;1/2 hold in practice?</vt:lpstr>
      <vt:lpstr>Would β&lt;1/2 hold in practice?</vt:lpstr>
      <vt:lpstr>No Attacks on Bitcoin?</vt:lpstr>
      <vt:lpstr>Is Bitcoin the Endgame?</vt:lpstr>
      <vt:lpstr>END  OF  LECTURE</vt:lpstr>
      <vt:lpstr>Optional: Security Proof</vt:lpstr>
      <vt:lpstr>Optional: Security Proof</vt:lpstr>
      <vt:lpstr>Optional: Security Proof</vt:lpstr>
      <vt:lpstr>Optional: Security Proof</vt:lpstr>
      <vt:lpstr>Optional: Security Proof</vt:lpstr>
      <vt:lpstr>Optional: Security Proof</vt:lpstr>
      <vt:lpstr>Optional: Security Proof</vt:lpstr>
      <vt:lpstr>Optional: Security Proof</vt:lpstr>
      <vt:lpstr>Optional: Security Proof</vt:lpstr>
      <vt:lpstr>Optional: Security Proof</vt:lpstr>
      <vt:lpstr>Optional: Security Proof</vt:lpstr>
      <vt:lpstr>Optional: Security Proof</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Lam</dc:creator>
  <cp:lastModifiedBy>Dan Boneh</cp:lastModifiedBy>
  <cp:revision>1404</cp:revision>
  <cp:lastPrinted>2015-09-20T23:02:57Z</cp:lastPrinted>
  <dcterms:created xsi:type="dcterms:W3CDTF">2010-10-17T19:58:05Z</dcterms:created>
  <dcterms:modified xsi:type="dcterms:W3CDTF">2023-10-12T16:28:15Z</dcterms:modified>
</cp:coreProperties>
</file>